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4" r:id="rId9"/>
    <p:sldId id="267" r:id="rId10"/>
    <p:sldId id="258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F3D"/>
    <a:srgbClr val="C9D4DE"/>
    <a:srgbClr val="A3FF0D"/>
    <a:srgbClr val="00FFCC"/>
    <a:srgbClr val="FF6600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6358" y="2053704"/>
            <a:ext cx="736082" cy="611835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692541" y="-587629"/>
            <a:ext cx="5040560" cy="6318758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95686"/>
            <a:ext cx="1656184" cy="69228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9855" y="2955282"/>
            <a:ext cx="2818242" cy="40443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1560" y="1851670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상황중심의</a:t>
            </a:r>
            <a:r>
              <a:rPr lang="ko-KR" altLang="en-US" sz="4000" b="1" spc="-150" dirty="0" smtClean="0">
                <a:solidFill>
                  <a:schemeClr val="bg1">
                    <a:lumMod val="95000"/>
                  </a:schemeClr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4400" dirty="0" err="1" smtClean="0">
                <a:solidFill>
                  <a:schemeClr val="bg1">
                    <a:lumMod val="95000"/>
                  </a:schemeClr>
                </a:solidFill>
                <a:latin typeface="Georgia" pitchFamily="18" charset="0"/>
                <a:ea typeface="HY동녘M" pitchFamily="18" charset="-127"/>
              </a:rPr>
              <a:t>git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Georgia" pitchFamily="18" charset="0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4360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60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037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    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명령어 사용빈도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혼자 쓸 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9582"/>
            <a:ext cx="3312368" cy="30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292080" y="1347614"/>
            <a:ext cx="1872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Init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Add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Commit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Branch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Checkout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Merge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Status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Log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INDEX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 상황중심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원격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5856" y="221171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편하네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32878" y="1059583"/>
            <a:ext cx="8091592" cy="3096344"/>
            <a:chOff x="532878" y="1059583"/>
            <a:chExt cx="8091592" cy="3096344"/>
          </a:xfrm>
        </p:grpSpPr>
        <p:sp>
          <p:nvSpPr>
            <p:cNvPr id="13" name="직사각형 12"/>
            <p:cNvSpPr/>
            <p:nvPr/>
          </p:nvSpPr>
          <p:spPr>
            <a:xfrm>
              <a:off x="53287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2" descr="https://upload.wikimedia.org/wikipedia/commons/thumb/3/30/Subversion_logo.svg/2000px-Subversion_logo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1347615"/>
              <a:ext cx="2160240" cy="310010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72000" y="1067967"/>
              <a:ext cx="0" cy="30879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73603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/>
            </a:p>
          </p:txBody>
        </p:sp>
        <p:pic>
          <p:nvPicPr>
            <p:cNvPr id="20" name="Picture 6" descr="File:Git-logo.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275607"/>
              <a:ext cx="1080120" cy="45148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1835696" y="3435847"/>
              <a:ext cx="1152128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205172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2411760" y="2787775"/>
              <a:ext cx="0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5508104" y="3435847"/>
              <a:ext cx="2664296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순서도: 자기 디스크 24"/>
            <p:cNvSpPr/>
            <p:nvPr/>
          </p:nvSpPr>
          <p:spPr>
            <a:xfrm>
              <a:off x="637220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 flipV="1">
              <a:off x="6876256" y="2787775"/>
              <a:ext cx="504056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1"/>
            <p:cNvSpPr txBox="1"/>
            <p:nvPr/>
          </p:nvSpPr>
          <p:spPr>
            <a:xfrm>
              <a:off x="2555776" y="293179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7236296" y="278777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push</a:t>
              </a:r>
              <a:endParaRPr lang="ko-KR" altLang="en-US" sz="1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335000" y="3469217"/>
              <a:ext cx="792088" cy="432048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로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컬</a:t>
              </a: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6804248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2"/>
            <p:cNvSpPr txBox="1"/>
            <p:nvPr/>
          </p:nvSpPr>
          <p:spPr>
            <a:xfrm>
              <a:off x="6660232" y="3670487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53"/>
            <p:cNvSpPr txBox="1"/>
            <p:nvPr/>
          </p:nvSpPr>
          <p:spPr>
            <a:xfrm>
              <a:off x="4788024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TextBox 54"/>
            <p:cNvSpPr txBox="1"/>
            <p:nvPr/>
          </p:nvSpPr>
          <p:spPr>
            <a:xfrm>
              <a:off x="1115616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TextBox 56"/>
            <p:cNvSpPr txBox="1"/>
            <p:nvPr/>
          </p:nvSpPr>
          <p:spPr>
            <a:xfrm>
              <a:off x="2195736" y="3579863"/>
              <a:ext cx="504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상태</a:t>
              </a:r>
              <a:endParaRPr lang="en-US" altLang="ko-KR" sz="11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57"/>
            <p:cNvSpPr txBox="1"/>
            <p:nvPr/>
          </p:nvSpPr>
          <p:spPr>
            <a:xfrm>
              <a:off x="5724128" y="3579863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나눔바른고딕" pitchFamily="50" charset="-127"/>
                  <a:ea typeface="나눔바른고딕" pitchFamily="50" charset="-127"/>
                </a:rPr>
                <a:t>상</a:t>
              </a:r>
              <a:r>
                <a:rPr lang="ko-KR" altLang="en-US" sz="1100">
                  <a:latin typeface="나눔바른고딕" pitchFamily="50" charset="-127"/>
                  <a:ea typeface="나눔바른고딕" pitchFamily="50" charset="-127"/>
                </a:rPr>
                <a:t>태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265416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60"/>
            <p:cNvSpPr txBox="1"/>
            <p:nvPr/>
          </p:nvSpPr>
          <p:spPr>
            <a:xfrm>
              <a:off x="6057472" y="3670487"/>
              <a:ext cx="757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add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23928" y="4414341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같은 행위에 명령어 단계가 줄어들어 편하다고 느낌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필요해진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’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생김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71600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200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79912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latin typeface="나눔명조" pitchFamily="18" charset="-127"/>
                <a:ea typeface="나눔명조" pitchFamily="18" charset="-127"/>
              </a:rPr>
              <a:t>git</a:t>
            </a:r>
            <a:endParaRPr lang="en-US" altLang="ko-KR" sz="2000" dirty="0" smtClean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장점</a:t>
            </a: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88224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현재</a:t>
            </a:r>
            <a:endParaRPr lang="en-US" altLang="ko-KR" sz="1600" dirty="0" smtClean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1600" dirty="0" err="1" smtClean="0">
                <a:latin typeface="나눔명조" pitchFamily="18" charset="-127"/>
                <a:ea typeface="나눔명조" pitchFamily="18" charset="-127"/>
              </a:rPr>
              <a:t>Svn</a:t>
            </a:r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사용패턴의 </a:t>
            </a:r>
            <a:endParaRPr lang="en-US" altLang="ko-KR" sz="1600" dirty="0" smtClean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단점</a:t>
            </a:r>
            <a:endParaRPr lang="ko-KR" altLang="en-US" sz="160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613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 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요구사항이 자주 변한다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19872" y="1347614"/>
            <a:ext cx="2385121" cy="15121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20" name="TextBox 19"/>
          <p:cNvSpPr txBox="1"/>
          <p:nvPr/>
        </p:nvSpPr>
        <p:spPr>
          <a:xfrm>
            <a:off x="2483768" y="350785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 직전 버전을 예측하기 힘들다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2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커밋을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자유롭게 할 수 없음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15816" y="1059582"/>
            <a:ext cx="3312368" cy="3096344"/>
            <a:chOff x="2843808" y="1059582"/>
            <a:chExt cx="3312368" cy="3096344"/>
          </a:xfrm>
        </p:grpSpPr>
        <p:sp>
          <p:nvSpPr>
            <p:cNvPr id="18" name="직사각형 17"/>
            <p:cNvSpPr/>
            <p:nvPr/>
          </p:nvSpPr>
          <p:spPr>
            <a:xfrm>
              <a:off x="2843808" y="1059582"/>
              <a:ext cx="3312368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순서도: 자기 디스크 18"/>
            <p:cNvSpPr/>
            <p:nvPr/>
          </p:nvSpPr>
          <p:spPr>
            <a:xfrm>
              <a:off x="4186560" y="2067694"/>
              <a:ext cx="792088" cy="936104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spc="-150" dirty="0" err="1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개발계</a:t>
              </a:r>
              <a:r>
                <a:rPr lang="ko-KR" altLang="en-US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endParaRPr lang="en-US" altLang="ko-KR" sz="1400" b="1" spc="-15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en-US" altLang="ko-KR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repository</a:t>
              </a:r>
              <a:endParaRPr lang="ko-KR" altLang="en-US" sz="1400" b="1" spc="-150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pic>
          <p:nvPicPr>
            <p:cNvPr id="21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131840" y="3147814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24" name="직선 화살표 연결선 23"/>
            <p:cNvCxnSpPr/>
            <p:nvPr/>
          </p:nvCxnSpPr>
          <p:spPr>
            <a:xfrm flipV="1">
              <a:off x="3707904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5004048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5292080" y="3147814"/>
              <a:ext cx="632347" cy="605884"/>
            </a:xfrm>
            <a:prstGeom prst="rect">
              <a:avLst/>
            </a:prstGeom>
            <a:noFill/>
          </p:spPr>
        </p:pic>
        <p:pic>
          <p:nvPicPr>
            <p:cNvPr id="30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203848" y="1275606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31" name="직선 화살표 연결선 30"/>
            <p:cNvCxnSpPr/>
            <p:nvPr/>
          </p:nvCxnSpPr>
          <p:spPr>
            <a:xfrm>
              <a:off x="3815916" y="1887674"/>
              <a:ext cx="324038" cy="25203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5040052" y="1707654"/>
              <a:ext cx="396044" cy="43205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48064" y="134761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나눔명조" pitchFamily="18" charset="-127"/>
                  <a:ea typeface="나눔명조" pitchFamily="18" charset="-127"/>
                </a:rPr>
                <a:t>이</a:t>
              </a:r>
              <a:r>
                <a:rPr lang="ko-KR" altLang="en-US" sz="2000" b="1" dirty="0" smtClean="0">
                  <a:latin typeface="나눔명조" pitchFamily="18" charset="-127"/>
                  <a:ea typeface="나눔명조" pitchFamily="18" charset="-127"/>
                </a:rPr>
                <a:t>관</a:t>
              </a:r>
              <a:endParaRPr lang="ko-KR" altLang="en-US" sz="1600" b="1" dirty="0">
                <a:latin typeface="나눔명조" pitchFamily="18" charset="-127"/>
                <a:ea typeface="나눔명조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3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1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당 많은 요구사항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&amp;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소스변경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file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347614"/>
            <a:ext cx="2419738" cy="248265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23928" y="228371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관련해서 어떤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파일들이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수정된거지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386789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1, 2, 3, 4, 5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개발에 수정된 파일목록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4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하나의 기능도 여러 방법으로 개발가능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file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347614"/>
            <a:ext cx="2419738" cy="248265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23928" y="228371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관련해서 어떤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파일들이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수정된거지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386789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1, 2, 3, 4, 5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개발에 수정된 파일목록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167</Words>
  <Application>Microsoft Office PowerPoint</Application>
  <PresentationFormat>화면 슬라이드 쇼(16:9)</PresentationFormat>
  <Paragraphs>53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398</cp:revision>
  <dcterms:created xsi:type="dcterms:W3CDTF">2018-10-07T08:14:29Z</dcterms:created>
  <dcterms:modified xsi:type="dcterms:W3CDTF">2018-11-11T10:49:07Z</dcterms:modified>
</cp:coreProperties>
</file>