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58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3F3D"/>
    <a:srgbClr val="C9D4DE"/>
    <a:srgbClr val="A3FF0D"/>
    <a:srgbClr val="00FFCC"/>
    <a:srgbClr val="FF6600"/>
    <a:srgbClr val="242424"/>
    <a:srgbClr val="40BCA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4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8" name="Picture 14" descr="github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6358" y="2053704"/>
            <a:ext cx="736082" cy="611835"/>
          </a:xfrm>
          <a:prstGeom prst="rect">
            <a:avLst/>
          </a:prstGeom>
          <a:noFill/>
        </p:spPr>
      </p:pic>
      <p:sp>
        <p:nvSpPr>
          <p:cNvPr id="8" name="순서도: 수동 입력 7"/>
          <p:cNvSpPr/>
          <p:nvPr/>
        </p:nvSpPr>
        <p:spPr>
          <a:xfrm rot="5400000" flipH="1">
            <a:off x="692541" y="-587629"/>
            <a:ext cx="5040560" cy="6318758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27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995686"/>
            <a:ext cx="1656184" cy="692280"/>
          </a:xfrm>
          <a:prstGeom prst="rect">
            <a:avLst/>
          </a:prstGeom>
          <a:noFill/>
        </p:spPr>
      </p:pic>
      <p:pic>
        <p:nvPicPr>
          <p:cNvPr id="11276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19855" y="2955282"/>
            <a:ext cx="2818242" cy="40443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11560" y="1851670"/>
            <a:ext cx="4248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상황중심의</a:t>
            </a:r>
            <a:r>
              <a:rPr lang="ko-KR" altLang="en-US" sz="4000" b="1" spc="-150" dirty="0" smtClean="0">
                <a:solidFill>
                  <a:schemeClr val="bg1">
                    <a:lumMod val="95000"/>
                  </a:schemeClr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4400" dirty="0" err="1" smtClean="0">
                <a:solidFill>
                  <a:schemeClr val="bg1">
                    <a:lumMod val="95000"/>
                  </a:schemeClr>
                </a:solidFill>
                <a:latin typeface="Georgia" pitchFamily="18" charset="0"/>
                <a:ea typeface="HY동녘M" pitchFamily="18" charset="-127"/>
              </a:rPr>
              <a:t>git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Georgia" pitchFamily="18" charset="0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43608" y="7715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43608" y="43719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300379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       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문민식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수동 입력 7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141962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INDEX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113159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19672" y="401191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79712" y="199568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1.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왜 상황중심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2.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로컬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3.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원격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첫 사용 느낌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5856" y="221171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편하네</a:t>
            </a:r>
            <a:r>
              <a:rPr lang="en-US" altLang="ko-KR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”</a:t>
            </a:r>
            <a:endParaRPr lang="ko-KR" altLang="en-US" sz="40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32878" y="1059583"/>
            <a:ext cx="8091592" cy="3096344"/>
            <a:chOff x="532878" y="1059583"/>
            <a:chExt cx="8091592" cy="3096344"/>
          </a:xfrm>
        </p:grpSpPr>
        <p:sp>
          <p:nvSpPr>
            <p:cNvPr id="13" name="직사각형 12"/>
            <p:cNvSpPr/>
            <p:nvPr/>
          </p:nvSpPr>
          <p:spPr>
            <a:xfrm>
              <a:off x="532878" y="1059583"/>
              <a:ext cx="3888432" cy="309634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2" descr="https://upload.wikimedia.org/wikipedia/commons/thumb/3/30/Subversion_logo.svg/2000px-Subversion_logo.sv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3648" y="1347615"/>
              <a:ext cx="2160240" cy="310010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8" name="직선 연결선 17"/>
            <p:cNvCxnSpPr/>
            <p:nvPr/>
          </p:nvCxnSpPr>
          <p:spPr>
            <a:xfrm>
              <a:off x="4572000" y="1067967"/>
              <a:ext cx="0" cy="308796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4736038" y="1059583"/>
              <a:ext cx="3888432" cy="309634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/>
            </a:p>
          </p:txBody>
        </p:sp>
        <p:pic>
          <p:nvPicPr>
            <p:cNvPr id="20" name="Picture 6" descr="File:Git-logo.sv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4168" y="1275607"/>
              <a:ext cx="1080120" cy="451487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모서리가 둥근 직사각형 20"/>
            <p:cNvSpPr/>
            <p:nvPr/>
          </p:nvSpPr>
          <p:spPr>
            <a:xfrm>
              <a:off x="1835696" y="3435847"/>
              <a:ext cx="1152128" cy="504056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2" name="순서도: 자기 디스크 21"/>
            <p:cNvSpPr/>
            <p:nvPr/>
          </p:nvSpPr>
          <p:spPr>
            <a:xfrm>
              <a:off x="2051720" y="1851671"/>
              <a:ext cx="686710" cy="864096"/>
            </a:xfrm>
            <a:prstGeom prst="flowChartMagneticDisk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원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격</a:t>
              </a: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V="1">
              <a:off x="2411760" y="2787775"/>
              <a:ext cx="0" cy="576064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5508104" y="3435847"/>
              <a:ext cx="2664296" cy="504056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5" name="순서도: 자기 디스크 24"/>
            <p:cNvSpPr/>
            <p:nvPr/>
          </p:nvSpPr>
          <p:spPr>
            <a:xfrm>
              <a:off x="6372200" y="1851671"/>
              <a:ext cx="686710" cy="864096"/>
            </a:xfrm>
            <a:prstGeom prst="flowChartMagneticDisk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원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격</a:t>
              </a: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H="1" flipV="1">
              <a:off x="6876256" y="2787775"/>
              <a:ext cx="504056" cy="576064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41"/>
            <p:cNvSpPr txBox="1"/>
            <p:nvPr/>
          </p:nvSpPr>
          <p:spPr>
            <a:xfrm>
              <a:off x="2555776" y="2931791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</a:rPr>
                <a:t>commit</a:t>
              </a:r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8" name="TextBox 43"/>
            <p:cNvSpPr txBox="1"/>
            <p:nvPr/>
          </p:nvSpPr>
          <p:spPr>
            <a:xfrm>
              <a:off x="7236296" y="2787775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</a:rPr>
                <a:t>push</a:t>
              </a:r>
              <a:endParaRPr lang="ko-KR" altLang="en-US" sz="1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335000" y="3469217"/>
              <a:ext cx="792088" cy="432048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로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컬</a:t>
              </a: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6804248" y="3606559"/>
              <a:ext cx="369641" cy="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52"/>
            <p:cNvSpPr txBox="1"/>
            <p:nvPr/>
          </p:nvSpPr>
          <p:spPr>
            <a:xfrm>
              <a:off x="6660232" y="3670487"/>
              <a:ext cx="7920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commit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2" name="TextBox 53"/>
            <p:cNvSpPr txBox="1"/>
            <p:nvPr/>
          </p:nvSpPr>
          <p:spPr>
            <a:xfrm>
              <a:off x="4788024" y="3579863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내 컴퓨터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3" name="TextBox 54"/>
            <p:cNvSpPr txBox="1"/>
            <p:nvPr/>
          </p:nvSpPr>
          <p:spPr>
            <a:xfrm>
              <a:off x="1115616" y="3579863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내 컴퓨터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4" name="TextBox 56"/>
            <p:cNvSpPr txBox="1"/>
            <p:nvPr/>
          </p:nvSpPr>
          <p:spPr>
            <a:xfrm>
              <a:off x="2195736" y="3579863"/>
              <a:ext cx="5040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상태</a:t>
              </a:r>
              <a:endParaRPr lang="en-US" altLang="ko-KR" sz="1100" dirty="0" smtClean="0">
                <a:latin typeface="나눔바른고딕" pitchFamily="50" charset="-127"/>
                <a:ea typeface="나눔바른고딕" pitchFamily="50" charset="-127"/>
              </a:endParaRPr>
            </a:p>
            <a:p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5" name="TextBox 57"/>
            <p:cNvSpPr txBox="1"/>
            <p:nvPr/>
          </p:nvSpPr>
          <p:spPr>
            <a:xfrm>
              <a:off x="5724128" y="3579863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나눔바른고딕" pitchFamily="50" charset="-127"/>
                  <a:ea typeface="나눔바른고딕" pitchFamily="50" charset="-127"/>
                </a:rPr>
                <a:t>상</a:t>
              </a:r>
              <a:r>
                <a:rPr lang="ko-KR" altLang="en-US" sz="1100">
                  <a:latin typeface="나눔바른고딕" pitchFamily="50" charset="-127"/>
                  <a:ea typeface="나눔바른고딕" pitchFamily="50" charset="-127"/>
                </a:rPr>
                <a:t>태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6265416" y="3606559"/>
              <a:ext cx="369641" cy="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60"/>
            <p:cNvSpPr txBox="1"/>
            <p:nvPr/>
          </p:nvSpPr>
          <p:spPr>
            <a:xfrm>
              <a:off x="6057472" y="3670487"/>
              <a:ext cx="757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add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923928" y="4414341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같은 행위에 명령어 단계가 줄어들어 편하다고 느낌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 필요해진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‘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’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 생김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971600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나눔명조" pitchFamily="18" charset="-127"/>
                <a:ea typeface="나눔명조" pitchFamily="18" charset="-127"/>
              </a:rPr>
              <a:t>상</a:t>
            </a:r>
            <a:r>
              <a:rPr lang="ko-KR" altLang="en-US" sz="2000" dirty="0" smtClean="0">
                <a:latin typeface="나눔명조" pitchFamily="18" charset="-127"/>
                <a:ea typeface="나눔명조" pitchFamily="18" charset="-127"/>
              </a:rPr>
              <a:t>황</a:t>
            </a:r>
            <a:endParaRPr lang="ko-KR" altLang="en-US" sz="2000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779912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latin typeface="나눔명조" pitchFamily="18" charset="-127"/>
                <a:ea typeface="나눔명조" pitchFamily="18" charset="-127"/>
              </a:rPr>
              <a:t>git</a:t>
            </a:r>
            <a:endParaRPr lang="en-US" altLang="ko-KR" sz="2000" dirty="0" smtClean="0"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dirty="0" smtClean="0">
                <a:latin typeface="나눔명조" pitchFamily="18" charset="-127"/>
                <a:ea typeface="나눔명조" pitchFamily="18" charset="-127"/>
              </a:rPr>
              <a:t>장</a:t>
            </a:r>
            <a:r>
              <a:rPr lang="ko-KR" altLang="en-US" dirty="0" smtClean="0">
                <a:latin typeface="나눔명조" pitchFamily="18" charset="-127"/>
                <a:ea typeface="나눔명조" pitchFamily="18" charset="-127"/>
              </a:rPr>
              <a:t>점</a:t>
            </a:r>
            <a:endParaRPr lang="ko-KR" altLang="en-US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588224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latin typeface="나눔명조" pitchFamily="18" charset="-127"/>
                <a:ea typeface="나눔명조" pitchFamily="18" charset="-127"/>
              </a:rPr>
              <a:t>svn</a:t>
            </a:r>
            <a:endParaRPr lang="en-US" altLang="ko-KR" sz="2000" dirty="0" smtClean="0"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dirty="0" smtClean="0">
                <a:latin typeface="나눔명조" pitchFamily="18" charset="-127"/>
                <a:ea typeface="나눔명조" pitchFamily="18" charset="-127"/>
              </a:rPr>
              <a:t>단점</a:t>
            </a:r>
            <a:endParaRPr lang="ko-KR" altLang="en-US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235572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=</a:t>
            </a:r>
            <a:endParaRPr lang="ko-KR" altLang="en-US" sz="32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96136" y="235572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=</a:t>
            </a:r>
            <a:endParaRPr lang="ko-KR" altLang="en-US" sz="32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1 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요구사항이 자주 변한다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059832" y="1347614"/>
            <a:ext cx="2385121" cy="151216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  <a:reflection blurRad="6350" stA="50000" endA="275" endPos="40000" dist="101600" dir="5400000" sy="-100000" algn="bl" rotWithShape="0"/>
          </a:effectLst>
        </p:spPr>
      </p:pic>
      <p:sp>
        <p:nvSpPr>
          <p:cNvPr id="20" name="TextBox 19"/>
          <p:cNvSpPr txBox="1"/>
          <p:nvPr/>
        </p:nvSpPr>
        <p:spPr>
          <a:xfrm>
            <a:off x="2123728" y="3507854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이관 직전 버전을 예측하기 힘들다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1 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요구사항이 자주 변한다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059832" y="1347614"/>
            <a:ext cx="2385121" cy="151216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  <a:reflection blurRad="6350" stA="50000" endA="275" endPos="40000" dist="101600" dir="5400000" sy="-100000" algn="bl" rotWithShape="0"/>
          </a:effectLst>
        </p:spPr>
      </p:pic>
      <p:sp>
        <p:nvSpPr>
          <p:cNvPr id="20" name="TextBox 19"/>
          <p:cNvSpPr txBox="1"/>
          <p:nvPr/>
        </p:nvSpPr>
        <p:spPr>
          <a:xfrm>
            <a:off x="2123728" y="3507854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이관 직전 버전을 예측하기 힘들다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명령어 사용빈도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혼자 쓸 때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059582"/>
            <a:ext cx="3312368" cy="302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5292080" y="1347614"/>
            <a:ext cx="1872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Init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Add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Commit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Branch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Checkout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Merge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Status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Log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107</Words>
  <Application>Microsoft Office PowerPoint</Application>
  <PresentationFormat>화면 슬라이드 쇼(16:9)</PresentationFormat>
  <Paragraphs>42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</dc:creator>
  <cp:lastModifiedBy>Microsoft</cp:lastModifiedBy>
  <cp:revision>345</cp:revision>
  <dcterms:created xsi:type="dcterms:W3CDTF">2018-10-07T08:14:29Z</dcterms:created>
  <dcterms:modified xsi:type="dcterms:W3CDTF">2018-11-11T07:46:40Z</dcterms:modified>
</cp:coreProperties>
</file>