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00FFCC"/>
    <a:srgbClr val="FF6600"/>
    <a:srgbClr val="A3FF0D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491630"/>
            <a:ext cx="7639522" cy="273630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3851920" y="3363838"/>
            <a:ext cx="1349165" cy="683239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개발계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300192" y="2859782"/>
            <a:ext cx="1008112" cy="965924"/>
          </a:xfrm>
          <a:prstGeom prst="rect">
            <a:avLst/>
          </a:prstGeom>
          <a:noFill/>
        </p:spPr>
      </p:pic>
      <p:pic>
        <p:nvPicPr>
          <p:cNvPr id="33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07704" y="2901970"/>
            <a:ext cx="1008112" cy="965924"/>
          </a:xfrm>
          <a:prstGeom prst="rect">
            <a:avLst/>
          </a:prstGeom>
          <a:noFill/>
        </p:spPr>
      </p:pic>
      <p:sp>
        <p:nvSpPr>
          <p:cNvPr id="34" name="대각선 방향의 모서리가 둥근 사각형 33"/>
          <p:cNvSpPr/>
          <p:nvPr/>
        </p:nvSpPr>
        <p:spPr>
          <a:xfrm>
            <a:off x="3707904" y="1707654"/>
            <a:ext cx="1656184" cy="1584176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a.Xml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zz.Html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Abcd.java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Abcd.xml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message : TC1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 소스관리차원에서 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커밋합니다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곧 </a:t>
            </a: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원복하겠습니다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~</a:t>
            </a:r>
            <a:endParaRPr lang="ko-KR" altLang="en-US" sz="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185167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424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Revision- 1234</a:t>
            </a:r>
            <a:endParaRPr lang="ko-KR" altLang="en-US" sz="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83768" y="2355726"/>
            <a:ext cx="1008112" cy="648072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508104" y="2355726"/>
            <a:ext cx="1152128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형 설명선 43"/>
          <p:cNvSpPr/>
          <p:nvPr/>
        </p:nvSpPr>
        <p:spPr>
          <a:xfrm>
            <a:off x="6012160" y="1707654"/>
            <a:ext cx="2232248" cy="936104"/>
          </a:xfrm>
          <a:prstGeom prst="wedgeEllipseCallout">
            <a:avLst>
              <a:gd name="adj1" fmla="val -2862"/>
              <a:gd name="adj2" fmla="val 68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나도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a.java, abcd.xml, b.js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수정해야 되는데 이거 받아야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말아야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20533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하나의 기능도 여러 방법으로 만들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실험용 버전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6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719814" y="2015708"/>
            <a:ext cx="1872208" cy="1872208"/>
          </a:xfrm>
          <a:prstGeom prst="rect">
            <a:avLst/>
          </a:prstGeom>
          <a:noFill/>
        </p:spPr>
      </p:pic>
      <p:pic>
        <p:nvPicPr>
          <p:cNvPr id="23558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71600" y="2211710"/>
            <a:ext cx="1512168" cy="1512168"/>
          </a:xfrm>
          <a:prstGeom prst="rect">
            <a:avLst/>
          </a:prstGeom>
          <a:noFill/>
        </p:spPr>
      </p:pic>
      <p:pic>
        <p:nvPicPr>
          <p:cNvPr id="23566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804248" y="2211710"/>
            <a:ext cx="1440160" cy="1512168"/>
          </a:xfrm>
          <a:prstGeom prst="rect">
            <a:avLst/>
          </a:prstGeom>
          <a:noFill/>
        </p:spPr>
      </p:pic>
      <p:pic>
        <p:nvPicPr>
          <p:cNvPr id="23568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44008" y="1923678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74249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때로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이것도 해보고 저것도 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 해보고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중에서 제일 좋았던 것만 선택할 수 없을까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종합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314955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인생과 비슷하다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749386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pokemon blu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35646"/>
            <a:ext cx="3168352" cy="2376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Exclamation mark png 8bi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2235780" y="2317088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1187624" y="12035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게임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직접 걸어서 다시 돌아간다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4088" y="118443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관련된 파일들을 찾고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원복한다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   = 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발라낸다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jenga play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79662"/>
            <a:ext cx="3709753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51670"/>
            <a:ext cx="3888432" cy="2188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돌아가고자 했던 시점의 상태와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100%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똑같다고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확신가능한가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105958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돌아갈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즉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4211960" y="1347614"/>
            <a:ext cx="2016224" cy="2016224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3851920" y="1491630"/>
            <a:ext cx="2016224" cy="2016224"/>
          </a:xfrm>
          <a:prstGeom prst="round2Diag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419872" y="1635646"/>
            <a:ext cx="2016224" cy="201622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987824" y="1779662"/>
            <a:ext cx="2016224" cy="2016224"/>
          </a:xfrm>
          <a:prstGeom prst="round2DiagRect">
            <a:avLst/>
          </a:prstGeom>
          <a:solidFill>
            <a:srgbClr val="C9D4DE"/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1"/>
          <p:cNvGrpSpPr/>
          <p:nvPr/>
        </p:nvGrpSpPr>
        <p:grpSpPr>
          <a:xfrm>
            <a:off x="4499992" y="1851670"/>
            <a:ext cx="864096" cy="288032"/>
            <a:chOff x="4283968" y="2499742"/>
            <a:chExt cx="864096" cy="288032"/>
          </a:xfrm>
          <a:solidFill>
            <a:srgbClr val="00FFCC"/>
          </a:solidFill>
        </p:grpSpPr>
        <p:sp>
          <p:nvSpPr>
            <p:cNvPr id="43" name="순서도: 페이지 연결자 42"/>
            <p:cNvSpPr/>
            <p:nvPr/>
          </p:nvSpPr>
          <p:spPr>
            <a:xfrm rot="5400000">
              <a:off x="4572000" y="2211710"/>
              <a:ext cx="288032" cy="864096"/>
            </a:xfrm>
            <a:prstGeom prst="flowChartOffpageConnector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7984" y="2571750"/>
              <a:ext cx="648072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tc1+tc2 </a:t>
              </a:r>
              <a:endParaRPr lang="ko-KR" altLang="en-US" sz="700" dirty="0"/>
            </a:p>
          </p:txBody>
        </p:sp>
      </p:grpSp>
      <p:sp>
        <p:nvSpPr>
          <p:cNvPr id="28" name="대각선 방향의 모서리가 둥근 사각형 27"/>
          <p:cNvSpPr/>
          <p:nvPr/>
        </p:nvSpPr>
        <p:spPr>
          <a:xfrm>
            <a:off x="2555776" y="1923678"/>
            <a:ext cx="2016224" cy="2016224"/>
          </a:xfrm>
          <a:prstGeom prst="round2DiagRect">
            <a:avLst/>
          </a:prstGeom>
          <a:solidFill>
            <a:srgbClr val="242424"/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>
            <a:off x="4067944" y="2067694"/>
            <a:ext cx="864096" cy="288032"/>
            <a:chOff x="4283968" y="2499742"/>
            <a:chExt cx="864096" cy="288032"/>
          </a:xfrm>
        </p:grpSpPr>
        <p:sp>
          <p:nvSpPr>
            <p:cNvPr id="37" name="순서도: 페이지 연결자 36"/>
            <p:cNvSpPr/>
            <p:nvPr/>
          </p:nvSpPr>
          <p:spPr>
            <a:xfrm rot="5400000">
              <a:off x="4572000" y="2211710"/>
              <a:ext cx="288032" cy="864096"/>
            </a:xfrm>
            <a:prstGeom prst="flowChartOffpageConnector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7984" y="2571750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tc1</a:t>
              </a:r>
              <a:endParaRPr lang="ko-KR" altLang="en-US" sz="700" dirty="0"/>
            </a:p>
          </p:txBody>
        </p:sp>
      </p:grpSp>
      <p:sp>
        <p:nvSpPr>
          <p:cNvPr id="29" name="대각선 방향의 모서리가 둥근 사각형 28"/>
          <p:cNvSpPr/>
          <p:nvPr/>
        </p:nvSpPr>
        <p:spPr>
          <a:xfrm>
            <a:off x="2123728" y="2067694"/>
            <a:ext cx="2016224" cy="2016224"/>
          </a:xfrm>
          <a:prstGeom prst="round2DiagRect">
            <a:avLst/>
          </a:prstGeom>
          <a:solidFill>
            <a:srgbClr val="40BCA1"/>
          </a:solidFill>
          <a:ln>
            <a:noFill/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4"/>
          <p:cNvGrpSpPr/>
          <p:nvPr/>
        </p:nvGrpSpPr>
        <p:grpSpPr>
          <a:xfrm>
            <a:off x="3779912" y="2427734"/>
            <a:ext cx="864096" cy="288032"/>
            <a:chOff x="3779912" y="2355726"/>
            <a:chExt cx="864096" cy="288032"/>
          </a:xfrm>
        </p:grpSpPr>
        <p:sp>
          <p:nvSpPr>
            <p:cNvPr id="33" name="순서도: 페이지 연결자 32"/>
            <p:cNvSpPr/>
            <p:nvPr/>
          </p:nvSpPr>
          <p:spPr>
            <a:xfrm rot="5400000">
              <a:off x="4067944" y="2067694"/>
              <a:ext cx="288032" cy="864096"/>
            </a:xfrm>
            <a:prstGeom prst="flowChartOffpageConnector">
              <a:avLst/>
            </a:prstGeom>
            <a:solidFill>
              <a:srgbClr val="A3FF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23928" y="2355726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origin</a:t>
              </a:r>
              <a:endParaRPr lang="ko-KR" altLang="en-US" sz="7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1851670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사용패턴이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같았음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브랜치없이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마스터하나만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가지고 개발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에서는 원격 저장소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단계가 단축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요구사항 다시 드릴께요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b="4864"/>
          <a:stretch>
            <a:fillRect/>
          </a:stretch>
        </p:blipFill>
        <p:spPr bwMode="auto">
          <a:xfrm>
            <a:off x="2483768" y="1419622"/>
            <a:ext cx="4032448" cy="2880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345</Words>
  <Application>Microsoft Office PowerPoint</Application>
  <PresentationFormat>화면 슬라이드 쇼(16:9)</PresentationFormat>
  <Paragraphs>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217</cp:revision>
  <dcterms:created xsi:type="dcterms:W3CDTF">2018-10-07T08:14:29Z</dcterms:created>
  <dcterms:modified xsi:type="dcterms:W3CDTF">2018-10-08T16:05:49Z</dcterms:modified>
</cp:coreProperties>
</file>