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4"/>
    <a:srgbClr val="40BCA1"/>
    <a:srgbClr val="C9D4DE"/>
    <a:srgbClr val="473F3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-762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4DE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871FB-FCC3-4659-BA1C-A89BEC3C9DF3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65A33-8E7D-4E8C-B51F-176140D527B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8" name="Picture 14" descr="github logo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1995686"/>
            <a:ext cx="864096" cy="718241"/>
          </a:xfrm>
          <a:prstGeom prst="rect">
            <a:avLst/>
          </a:prstGeom>
          <a:noFill/>
        </p:spPr>
      </p:pic>
      <p:sp>
        <p:nvSpPr>
          <p:cNvPr id="8" name="순서도: 수동 입력 7"/>
          <p:cNvSpPr/>
          <p:nvPr/>
        </p:nvSpPr>
        <p:spPr>
          <a:xfrm rot="5400000" flipH="1">
            <a:off x="368505" y="-263593"/>
            <a:ext cx="5040560" cy="5670686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70" name="Picture 6" descr="File:Git-logo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834530"/>
            <a:ext cx="2448272" cy="1023370"/>
          </a:xfrm>
          <a:prstGeom prst="rect">
            <a:avLst/>
          </a:prstGeom>
          <a:noFill/>
        </p:spPr>
      </p:pic>
      <p:pic>
        <p:nvPicPr>
          <p:cNvPr id="11276" name="Picture 12" descr="https://upload.wikimedia.org/wikipedia/commons/thumb/3/30/Subversion_logo.svg/2000px-Subversion_logo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2931790"/>
            <a:ext cx="4166097" cy="59786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683568" y="1995686"/>
            <a:ext cx="3528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  </a:t>
            </a:r>
            <a:r>
              <a:rPr lang="ko-KR" altLang="en-US" sz="4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 후기</a:t>
            </a:r>
            <a:endParaRPr lang="ko-KR" altLang="en-US" sz="4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771550"/>
            <a:ext cx="34563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83568" y="4371950"/>
            <a:ext cx="34563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71800" y="307580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SYD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문민식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수동 입력 7"/>
          <p:cNvSpPr/>
          <p:nvPr/>
        </p:nvSpPr>
        <p:spPr>
          <a:xfrm rot="6554357" flipH="1">
            <a:off x="1840868" y="-2026143"/>
            <a:ext cx="6454687" cy="9780924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141962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INDEX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619672" y="1131590"/>
            <a:ext cx="604867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619672" y="4011910"/>
            <a:ext cx="604867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79712" y="206769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1. GIT  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1-1. SVN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첫 사용 느낌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1-2. GIT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소중함 느낀 계기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1-3. SVN, GIT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대응 패턴 비교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2. GIT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원격 저장소 서비스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1-1. SVN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첫 사용 느낌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71800" y="2355726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“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단순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명확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편하네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”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539552" y="987574"/>
            <a:ext cx="3456384" cy="2808312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평행 사변형 7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1-1. SVN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첫 사용 느낌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왜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32878" y="1059582"/>
            <a:ext cx="3888432" cy="3096344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21" name="Picture 12" descr="https://upload.wikimedia.org/wikipedia/commons/thumb/3/30/Subversion_logo.svg/2000px-Subversion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347614"/>
            <a:ext cx="2160240" cy="3100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22" name="직선 연결선 21"/>
          <p:cNvCxnSpPr/>
          <p:nvPr/>
        </p:nvCxnSpPr>
        <p:spPr>
          <a:xfrm>
            <a:off x="4572000" y="1067966"/>
            <a:ext cx="0" cy="3087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736038" y="1059582"/>
            <a:ext cx="3888432" cy="3096344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20" name="Picture 6" descr="File:Git-logo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1275606"/>
            <a:ext cx="1080120" cy="45148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0" name="모서리가 둥근 직사각형 29"/>
          <p:cNvSpPr/>
          <p:nvPr/>
        </p:nvSpPr>
        <p:spPr>
          <a:xfrm>
            <a:off x="1835696" y="3435846"/>
            <a:ext cx="1152128" cy="504056"/>
          </a:xfrm>
          <a:prstGeom prst="roundRect">
            <a:avLst/>
          </a:prstGeom>
          <a:noFill/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1" name="순서도: 자기 디스크 30"/>
          <p:cNvSpPr/>
          <p:nvPr/>
        </p:nvSpPr>
        <p:spPr>
          <a:xfrm>
            <a:off x="2051720" y="1851670"/>
            <a:ext cx="686710" cy="864096"/>
          </a:xfrm>
          <a:prstGeom prst="flowChartMagneticDisk">
            <a:avLst/>
          </a:prstGeom>
          <a:noFill/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원</a:t>
            </a:r>
            <a:r>
              <a: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격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2411760" y="2787774"/>
            <a:ext cx="0" cy="576064"/>
          </a:xfrm>
          <a:prstGeom prst="straightConnector1">
            <a:avLst/>
          </a:prstGeom>
          <a:ln w="38100">
            <a:solidFill>
              <a:srgbClr val="2424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5508104" y="3435846"/>
            <a:ext cx="2664296" cy="504056"/>
          </a:xfrm>
          <a:prstGeom prst="roundRect">
            <a:avLst/>
          </a:prstGeom>
          <a:noFill/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0" name="순서도: 자기 디스크 39"/>
          <p:cNvSpPr/>
          <p:nvPr/>
        </p:nvSpPr>
        <p:spPr>
          <a:xfrm>
            <a:off x="6372200" y="1851670"/>
            <a:ext cx="686710" cy="864096"/>
          </a:xfrm>
          <a:prstGeom prst="flowChartMagneticDisk">
            <a:avLst/>
          </a:prstGeom>
          <a:noFill/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원</a:t>
            </a:r>
            <a:r>
              <a: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격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 flipH="1" flipV="1">
            <a:off x="6876256" y="2787774"/>
            <a:ext cx="504056" cy="576064"/>
          </a:xfrm>
          <a:prstGeom prst="straightConnector1">
            <a:avLst/>
          </a:prstGeom>
          <a:ln w="38100">
            <a:solidFill>
              <a:srgbClr val="2424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55776" y="293179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commit</a:t>
            </a: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36296" y="278777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" pitchFamily="50" charset="-127"/>
                <a:ea typeface="나눔바른고딕" pitchFamily="50" charset="-127"/>
              </a:rPr>
              <a:t>push</a:t>
            </a:r>
            <a:endParaRPr lang="ko-KR" altLang="en-US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335000" y="3469216"/>
            <a:ext cx="792088" cy="432048"/>
          </a:xfrm>
          <a:prstGeom prst="roundRect">
            <a:avLst/>
          </a:prstGeom>
          <a:noFill/>
          <a:ln>
            <a:solidFill>
              <a:srgbClr val="2424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로</a:t>
            </a:r>
            <a:r>
              <a: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rPr>
              <a:t>컬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6804248" y="3606558"/>
            <a:ext cx="369641" cy="0"/>
          </a:xfrm>
          <a:prstGeom prst="straightConnector1">
            <a:avLst/>
          </a:prstGeom>
          <a:ln w="38100">
            <a:solidFill>
              <a:srgbClr val="2424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660232" y="367048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나눔바른고딕" pitchFamily="50" charset="-127"/>
                <a:ea typeface="나눔바른고딕" pitchFamily="50" charset="-127"/>
              </a:rPr>
              <a:t>commit</a:t>
            </a:r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788024" y="3579862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바른고딕" pitchFamily="50" charset="-127"/>
                <a:ea typeface="나눔바른고딕" pitchFamily="50" charset="-127"/>
              </a:rPr>
              <a:t>내 컴퓨터</a:t>
            </a:r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15616" y="3579862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바른고딕" pitchFamily="50" charset="-127"/>
                <a:ea typeface="나눔바른고딕" pitchFamily="50" charset="-127"/>
              </a:rPr>
              <a:t>내 컴퓨터</a:t>
            </a:r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95736" y="3579862"/>
            <a:ext cx="5040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바른고딕" pitchFamily="50" charset="-127"/>
                <a:ea typeface="나눔바른고딕" pitchFamily="50" charset="-127"/>
              </a:rPr>
              <a:t>상태</a:t>
            </a:r>
            <a:endParaRPr lang="en-US" altLang="ko-KR" sz="1100" dirty="0" smtClean="0">
              <a:latin typeface="나눔바른고딕" pitchFamily="50" charset="-127"/>
              <a:ea typeface="나눔바른고딕" pitchFamily="50" charset="-127"/>
            </a:endParaRPr>
          </a:p>
          <a:p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24128" y="357986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>
                <a:latin typeface="나눔바른고딕" pitchFamily="50" charset="-127"/>
                <a:ea typeface="나눔바른고딕" pitchFamily="50" charset="-127"/>
              </a:rPr>
              <a:t>상</a:t>
            </a:r>
            <a:r>
              <a:rPr lang="ko-KR" altLang="en-US" sz="1100">
                <a:latin typeface="나눔바른고딕" pitchFamily="50" charset="-127"/>
                <a:ea typeface="나눔바른고딕" pitchFamily="50" charset="-127"/>
              </a:rPr>
              <a:t>태</a:t>
            </a:r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6265416" y="3606558"/>
            <a:ext cx="369641" cy="0"/>
          </a:xfrm>
          <a:prstGeom prst="straightConnector1">
            <a:avLst/>
          </a:prstGeom>
          <a:ln w="38100">
            <a:solidFill>
              <a:srgbClr val="2424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57472" y="3670486"/>
            <a:ext cx="757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바른고딕" pitchFamily="50" charset="-127"/>
                <a:ea typeface="나눔바른고딕" pitchFamily="50" charset="-127"/>
              </a:rPr>
              <a:t>add</a:t>
            </a:r>
            <a:endParaRPr lang="ko-KR" altLang="en-US" sz="11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539552" y="987574"/>
            <a:ext cx="3456384" cy="2808312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평행 사변형 7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1-1. SVN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첫 사용 느낌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왜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53</Words>
  <Application>Microsoft Office PowerPoint</Application>
  <PresentationFormat>화면 슬라이드 쇼(16:9)</PresentationFormat>
  <Paragraphs>24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</dc:creator>
  <cp:lastModifiedBy>Microsoft</cp:lastModifiedBy>
  <cp:revision>55</cp:revision>
  <dcterms:created xsi:type="dcterms:W3CDTF">2018-10-07T08:14:29Z</dcterms:created>
  <dcterms:modified xsi:type="dcterms:W3CDTF">2018-10-07T11:13:03Z</dcterms:modified>
</cp:coreProperties>
</file>