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60" r:id="rId5"/>
    <p:sldId id="285" r:id="rId6"/>
    <p:sldId id="268" r:id="rId7"/>
    <p:sldId id="264" r:id="rId8"/>
    <p:sldId id="261" r:id="rId9"/>
    <p:sldId id="282" r:id="rId10"/>
    <p:sldId id="289" r:id="rId11"/>
    <p:sldId id="290" r:id="rId12"/>
    <p:sldId id="292" r:id="rId13"/>
    <p:sldId id="293" r:id="rId14"/>
    <p:sldId id="294" r:id="rId15"/>
    <p:sldId id="296" r:id="rId16"/>
    <p:sldId id="297" r:id="rId17"/>
    <p:sldId id="298" r:id="rId18"/>
    <p:sldId id="299" r:id="rId19"/>
    <p:sldId id="300" r:id="rId20"/>
    <p:sldId id="306" r:id="rId21"/>
    <p:sldId id="314" r:id="rId22"/>
    <p:sldId id="318" r:id="rId23"/>
    <p:sldId id="307" r:id="rId24"/>
    <p:sldId id="301" r:id="rId25"/>
    <p:sldId id="302" r:id="rId26"/>
    <p:sldId id="303" r:id="rId27"/>
    <p:sldId id="304" r:id="rId28"/>
    <p:sldId id="305" r:id="rId29"/>
    <p:sldId id="313" r:id="rId30"/>
    <p:sldId id="316" r:id="rId31"/>
    <p:sldId id="317" r:id="rId32"/>
    <p:sldId id="320" r:id="rId33"/>
    <p:sldId id="308" r:id="rId34"/>
    <p:sldId id="309" r:id="rId35"/>
    <p:sldId id="310" r:id="rId36"/>
    <p:sldId id="311" r:id="rId37"/>
    <p:sldId id="319" r:id="rId38"/>
    <p:sldId id="312" r:id="rId39"/>
    <p:sldId id="291" r:id="rId40"/>
    <p:sldId id="283" r:id="rId41"/>
    <p:sldId id="287" r:id="rId42"/>
    <p:sldId id="265" r:id="rId43"/>
    <p:sldId id="315" r:id="rId44"/>
    <p:sldId id="28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483"/>
    <a:srgbClr val="F7DCB6"/>
    <a:srgbClr val="F4973A"/>
    <a:srgbClr val="548235"/>
    <a:srgbClr val="EDE309"/>
    <a:srgbClr val="A9D18E"/>
    <a:srgbClr val="26AC79"/>
    <a:srgbClr val="7FACEE"/>
    <a:srgbClr val="3D2D27"/>
    <a:srgbClr val="67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1" autoAdjust="0"/>
    <p:restoredTop sz="96429" autoAdjust="0"/>
  </p:normalViewPr>
  <p:slideViewPr>
    <p:cSldViewPr snapToGrid="0">
      <p:cViewPr varScale="1">
        <p:scale>
          <a:sx n="66" d="100"/>
          <a:sy n="66" d="100"/>
        </p:scale>
        <p:origin x="7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3T14:15:02.163" idx="1">
    <p:pos x="3505" y="1249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436BC-9F23-4197-926C-58BCCD70965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38CF213-23BA-427E-A93C-A94E3B014C99}">
      <dgm:prSet phldrT="[텍스트]"/>
      <dgm:spPr/>
      <dgm:t>
        <a:bodyPr/>
        <a:lstStyle/>
        <a:p>
          <a:pPr latinLnBrk="1"/>
          <a:r>
            <a:rPr lang="ko-KR" altLang="en-US" dirty="0" smtClean="0"/>
            <a:t>버그를 고치면 버그가 계속 나와서 힘들었다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D3FFF5EA-DE88-464C-B7DA-24BB8DE0C3B1}" type="parTrans" cxnId="{D5453D56-D866-4686-A649-051663E382A1}">
      <dgm:prSet/>
      <dgm:spPr/>
      <dgm:t>
        <a:bodyPr/>
        <a:lstStyle/>
        <a:p>
          <a:pPr latinLnBrk="1"/>
          <a:endParaRPr lang="ko-KR" altLang="en-US"/>
        </a:p>
      </dgm:t>
    </dgm:pt>
    <dgm:pt modelId="{2988EE25-0149-4B30-A46F-6903FEFAF033}" type="sibTrans" cxnId="{D5453D56-D866-4686-A649-051663E382A1}">
      <dgm:prSet/>
      <dgm:spPr/>
      <dgm:t>
        <a:bodyPr/>
        <a:lstStyle/>
        <a:p>
          <a:pPr latinLnBrk="1"/>
          <a:endParaRPr lang="ko-KR" altLang="en-US"/>
        </a:p>
      </dgm:t>
    </dgm:pt>
    <dgm:pt modelId="{066C91AF-61CE-4649-88F0-98AAB121BFA6}">
      <dgm:prSet phldrT="[텍스트]"/>
      <dgm:spPr/>
      <dgm:t>
        <a:bodyPr/>
        <a:lstStyle/>
        <a:p>
          <a:pPr latinLnBrk="1"/>
          <a:r>
            <a:rPr lang="ko-KR" altLang="en-US" dirty="0" smtClean="0"/>
            <a:t>코딩만큼 재미 있는 건 없었다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0B970642-9499-4A88-9E74-6FF6FFE38F24}" type="parTrans" cxnId="{9D2BC99B-EBD9-48B6-9680-84C39E20705A}">
      <dgm:prSet/>
      <dgm:spPr/>
      <dgm:t>
        <a:bodyPr/>
        <a:lstStyle/>
        <a:p>
          <a:pPr latinLnBrk="1"/>
          <a:endParaRPr lang="ko-KR" altLang="en-US"/>
        </a:p>
      </dgm:t>
    </dgm:pt>
    <dgm:pt modelId="{C56C9FF0-A5E0-471C-A569-4405D334C217}" type="sibTrans" cxnId="{9D2BC99B-EBD9-48B6-9680-84C39E20705A}">
      <dgm:prSet/>
      <dgm:spPr/>
      <dgm:t>
        <a:bodyPr/>
        <a:lstStyle/>
        <a:p>
          <a:pPr latinLnBrk="1"/>
          <a:endParaRPr lang="ko-KR" altLang="en-US"/>
        </a:p>
      </dgm:t>
    </dgm:pt>
    <dgm:pt modelId="{B76F6F49-B3DD-4977-8675-A32EE7262C7D}">
      <dgm:prSet phldrT="[텍스트]"/>
      <dgm:spPr/>
      <dgm:t>
        <a:bodyPr/>
        <a:lstStyle/>
        <a:p>
          <a:pPr latinLnBrk="1"/>
          <a:r>
            <a:rPr lang="ko-KR" altLang="en-US" dirty="0" smtClean="0"/>
            <a:t>월화수목 금 금 금을 체험해 보았다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7BFCA28C-B79D-437B-89B5-2DDFCCAFB20B}" type="parTrans" cxnId="{1BBA39CA-84E3-4F7F-9081-20DDC104FB62}">
      <dgm:prSet/>
      <dgm:spPr/>
      <dgm:t>
        <a:bodyPr/>
        <a:lstStyle/>
        <a:p>
          <a:pPr latinLnBrk="1"/>
          <a:endParaRPr lang="ko-KR" altLang="en-US"/>
        </a:p>
      </dgm:t>
    </dgm:pt>
    <dgm:pt modelId="{250E95CC-2A4A-4ED9-AF17-F60D5EFE794A}" type="sibTrans" cxnId="{1BBA39CA-84E3-4F7F-9081-20DDC104FB62}">
      <dgm:prSet/>
      <dgm:spPr/>
      <dgm:t>
        <a:bodyPr/>
        <a:lstStyle/>
        <a:p>
          <a:pPr latinLnBrk="1"/>
          <a:endParaRPr lang="ko-KR" altLang="en-US"/>
        </a:p>
      </dgm:t>
    </dgm:pt>
    <dgm:pt modelId="{E15DB4CE-2C53-4E88-837C-7FA54920D68D}">
      <dgm:prSet phldrT="[텍스트]"/>
      <dgm:spPr/>
      <dgm:t>
        <a:bodyPr/>
        <a:lstStyle/>
        <a:p>
          <a:pPr latinLnBrk="1"/>
          <a:r>
            <a:rPr lang="ko-KR" altLang="en-US" dirty="0" smtClean="0"/>
            <a:t>역량부족을 실감하였다</a:t>
          </a:r>
          <a:r>
            <a:rPr lang="en-US" altLang="ko-KR" dirty="0" smtClean="0"/>
            <a:t>. </a:t>
          </a:r>
          <a:endParaRPr lang="ko-KR" altLang="en-US" dirty="0"/>
        </a:p>
      </dgm:t>
    </dgm:pt>
    <dgm:pt modelId="{5871E581-FD2A-43B9-813C-1FF7C9082E78}" type="parTrans" cxnId="{3826B7BA-A60A-4184-B3A8-EB74F8B07BD4}">
      <dgm:prSet/>
      <dgm:spPr/>
      <dgm:t>
        <a:bodyPr/>
        <a:lstStyle/>
        <a:p>
          <a:pPr latinLnBrk="1"/>
          <a:endParaRPr lang="ko-KR" altLang="en-US"/>
        </a:p>
      </dgm:t>
    </dgm:pt>
    <dgm:pt modelId="{35A394B8-7270-49E1-BDC2-2C8F7E68E24F}" type="sibTrans" cxnId="{3826B7BA-A60A-4184-B3A8-EB74F8B07BD4}">
      <dgm:prSet/>
      <dgm:spPr/>
      <dgm:t>
        <a:bodyPr/>
        <a:lstStyle/>
        <a:p>
          <a:pPr latinLnBrk="1"/>
          <a:endParaRPr lang="ko-KR" altLang="en-US"/>
        </a:p>
      </dgm:t>
    </dgm:pt>
    <dgm:pt modelId="{1A980DDE-125A-4E5F-B15D-8E6E46110770}" type="pres">
      <dgm:prSet presAssocID="{4DC436BC-9F23-4197-926C-58BCCD70965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688F3A-4099-4806-B739-68DECB99B098}" type="pres">
      <dgm:prSet presAssocID="{4DC436BC-9F23-4197-926C-58BCCD70965D}" presName="Name1" presStyleCnt="0"/>
      <dgm:spPr/>
    </dgm:pt>
    <dgm:pt modelId="{D1E682B2-6083-4DD0-B84F-0C9415EF27E3}" type="pres">
      <dgm:prSet presAssocID="{4DC436BC-9F23-4197-926C-58BCCD70965D}" presName="cycle" presStyleCnt="0"/>
      <dgm:spPr/>
    </dgm:pt>
    <dgm:pt modelId="{BC2A0D0A-CD06-4A31-8124-AE236650BE3F}" type="pres">
      <dgm:prSet presAssocID="{4DC436BC-9F23-4197-926C-58BCCD70965D}" presName="srcNode" presStyleLbl="node1" presStyleIdx="0" presStyleCnt="4"/>
      <dgm:spPr/>
    </dgm:pt>
    <dgm:pt modelId="{F1090DBA-7202-40C5-979E-F457CE9E3CAF}" type="pres">
      <dgm:prSet presAssocID="{4DC436BC-9F23-4197-926C-58BCCD70965D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4CB72B3-9197-4294-9CD0-94D89300AE3D}" type="pres">
      <dgm:prSet presAssocID="{4DC436BC-9F23-4197-926C-58BCCD70965D}" presName="extraNode" presStyleLbl="node1" presStyleIdx="0" presStyleCnt="4"/>
      <dgm:spPr/>
    </dgm:pt>
    <dgm:pt modelId="{A6F9C716-7140-4279-8005-91E50EC6E2D9}" type="pres">
      <dgm:prSet presAssocID="{4DC436BC-9F23-4197-926C-58BCCD70965D}" presName="dstNode" presStyleLbl="node1" presStyleIdx="0" presStyleCnt="4"/>
      <dgm:spPr/>
    </dgm:pt>
    <dgm:pt modelId="{2519C8FC-0869-497B-B15B-1B84EFEDCEF4}" type="pres">
      <dgm:prSet presAssocID="{338CF213-23BA-427E-A93C-A94E3B014C9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359C69-2E56-45FB-B956-43BFA10837C7}" type="pres">
      <dgm:prSet presAssocID="{338CF213-23BA-427E-A93C-A94E3B014C99}" presName="accent_1" presStyleCnt="0"/>
      <dgm:spPr/>
    </dgm:pt>
    <dgm:pt modelId="{D323D0D8-E377-4CF1-88F6-2BDC863F7D50}" type="pres">
      <dgm:prSet presAssocID="{338CF213-23BA-427E-A93C-A94E3B014C99}" presName="accentRepeatNode" presStyleLbl="solidFgAcc1" presStyleIdx="0" presStyleCnt="4"/>
      <dgm:spPr/>
    </dgm:pt>
    <dgm:pt modelId="{10F8597D-9CE9-47B1-BC08-2D7CA3299B34}" type="pres">
      <dgm:prSet presAssocID="{066C91AF-61CE-4649-88F0-98AAB121BFA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C5043C-68CE-489E-8E33-8794AC3A49E9}" type="pres">
      <dgm:prSet presAssocID="{066C91AF-61CE-4649-88F0-98AAB121BFA6}" presName="accent_2" presStyleCnt="0"/>
      <dgm:spPr/>
    </dgm:pt>
    <dgm:pt modelId="{5F101A26-DB05-46E4-82C5-CDB0D9F160E7}" type="pres">
      <dgm:prSet presAssocID="{066C91AF-61CE-4649-88F0-98AAB121BFA6}" presName="accentRepeatNode" presStyleLbl="solidFgAcc1" presStyleIdx="1" presStyleCnt="4"/>
      <dgm:spPr/>
    </dgm:pt>
    <dgm:pt modelId="{5ECF6502-01FD-440E-8B0D-B94793097C10}" type="pres">
      <dgm:prSet presAssocID="{B76F6F49-B3DD-4977-8675-A32EE7262C7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009728-72BA-448C-8124-0A71B7A8B4E1}" type="pres">
      <dgm:prSet presAssocID="{B76F6F49-B3DD-4977-8675-A32EE7262C7D}" presName="accent_3" presStyleCnt="0"/>
      <dgm:spPr/>
    </dgm:pt>
    <dgm:pt modelId="{4D1A7194-9881-4A05-8171-665865C9E450}" type="pres">
      <dgm:prSet presAssocID="{B76F6F49-B3DD-4977-8675-A32EE7262C7D}" presName="accentRepeatNode" presStyleLbl="solidFgAcc1" presStyleIdx="2" presStyleCnt="4"/>
      <dgm:spPr/>
    </dgm:pt>
    <dgm:pt modelId="{48A32BB5-8BE6-4EAE-95BA-CCC58F2F4A49}" type="pres">
      <dgm:prSet presAssocID="{E15DB4CE-2C53-4E88-837C-7FA54920D68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64136F-3FAE-407B-9F09-F83E7F5D9F98}" type="pres">
      <dgm:prSet presAssocID="{E15DB4CE-2C53-4E88-837C-7FA54920D68D}" presName="accent_4" presStyleCnt="0"/>
      <dgm:spPr/>
    </dgm:pt>
    <dgm:pt modelId="{A0DBE583-C44B-41FF-95AC-4B3F41FEBCD9}" type="pres">
      <dgm:prSet presAssocID="{E15DB4CE-2C53-4E88-837C-7FA54920D68D}" presName="accentRepeatNode" presStyleLbl="solidFgAcc1" presStyleIdx="3" presStyleCnt="4"/>
      <dgm:spPr/>
    </dgm:pt>
  </dgm:ptLst>
  <dgm:cxnLst>
    <dgm:cxn modelId="{9D2BC99B-EBD9-48B6-9680-84C39E20705A}" srcId="{4DC436BC-9F23-4197-926C-58BCCD70965D}" destId="{066C91AF-61CE-4649-88F0-98AAB121BFA6}" srcOrd="1" destOrd="0" parTransId="{0B970642-9499-4A88-9E74-6FF6FFE38F24}" sibTransId="{C56C9FF0-A5E0-471C-A569-4405D334C217}"/>
    <dgm:cxn modelId="{A80F2926-DDE5-40F6-A025-F032878B7444}" type="presOf" srcId="{E15DB4CE-2C53-4E88-837C-7FA54920D68D}" destId="{48A32BB5-8BE6-4EAE-95BA-CCC58F2F4A49}" srcOrd="0" destOrd="0" presId="urn:microsoft.com/office/officeart/2008/layout/VerticalCurvedList"/>
    <dgm:cxn modelId="{51B5E6DD-84AF-4ABF-9E68-199592A5C1BD}" type="presOf" srcId="{066C91AF-61CE-4649-88F0-98AAB121BFA6}" destId="{10F8597D-9CE9-47B1-BC08-2D7CA3299B34}" srcOrd="0" destOrd="0" presId="urn:microsoft.com/office/officeart/2008/layout/VerticalCurvedList"/>
    <dgm:cxn modelId="{E0580DE7-5993-4180-B648-B3334EA5DF3B}" type="presOf" srcId="{2988EE25-0149-4B30-A46F-6903FEFAF033}" destId="{F1090DBA-7202-40C5-979E-F457CE9E3CAF}" srcOrd="0" destOrd="0" presId="urn:microsoft.com/office/officeart/2008/layout/VerticalCurvedList"/>
    <dgm:cxn modelId="{1BBA39CA-84E3-4F7F-9081-20DDC104FB62}" srcId="{4DC436BC-9F23-4197-926C-58BCCD70965D}" destId="{B76F6F49-B3DD-4977-8675-A32EE7262C7D}" srcOrd="2" destOrd="0" parTransId="{7BFCA28C-B79D-437B-89B5-2DDFCCAFB20B}" sibTransId="{250E95CC-2A4A-4ED9-AF17-F60D5EFE794A}"/>
    <dgm:cxn modelId="{623F2A9F-40CD-450E-BA38-D60E7EF4FEDF}" type="presOf" srcId="{B76F6F49-B3DD-4977-8675-A32EE7262C7D}" destId="{5ECF6502-01FD-440E-8B0D-B94793097C10}" srcOrd="0" destOrd="0" presId="urn:microsoft.com/office/officeart/2008/layout/VerticalCurvedList"/>
    <dgm:cxn modelId="{D4A85161-4630-4965-BFD7-9C1A6F1CBF4C}" type="presOf" srcId="{4DC436BC-9F23-4197-926C-58BCCD70965D}" destId="{1A980DDE-125A-4E5F-B15D-8E6E46110770}" srcOrd="0" destOrd="0" presId="urn:microsoft.com/office/officeart/2008/layout/VerticalCurvedList"/>
    <dgm:cxn modelId="{1D091C99-0272-49D3-B80E-9DFFF47AD640}" type="presOf" srcId="{338CF213-23BA-427E-A93C-A94E3B014C99}" destId="{2519C8FC-0869-497B-B15B-1B84EFEDCEF4}" srcOrd="0" destOrd="0" presId="urn:microsoft.com/office/officeart/2008/layout/VerticalCurvedList"/>
    <dgm:cxn modelId="{3826B7BA-A60A-4184-B3A8-EB74F8B07BD4}" srcId="{4DC436BC-9F23-4197-926C-58BCCD70965D}" destId="{E15DB4CE-2C53-4E88-837C-7FA54920D68D}" srcOrd="3" destOrd="0" parTransId="{5871E581-FD2A-43B9-813C-1FF7C9082E78}" sibTransId="{35A394B8-7270-49E1-BDC2-2C8F7E68E24F}"/>
    <dgm:cxn modelId="{D5453D56-D866-4686-A649-051663E382A1}" srcId="{4DC436BC-9F23-4197-926C-58BCCD70965D}" destId="{338CF213-23BA-427E-A93C-A94E3B014C99}" srcOrd="0" destOrd="0" parTransId="{D3FFF5EA-DE88-464C-B7DA-24BB8DE0C3B1}" sibTransId="{2988EE25-0149-4B30-A46F-6903FEFAF033}"/>
    <dgm:cxn modelId="{CD348E17-F5C8-462F-9DBC-40ADE0A98F09}" type="presParOf" srcId="{1A980DDE-125A-4E5F-B15D-8E6E46110770}" destId="{52688F3A-4099-4806-B739-68DECB99B098}" srcOrd="0" destOrd="0" presId="urn:microsoft.com/office/officeart/2008/layout/VerticalCurvedList"/>
    <dgm:cxn modelId="{532E945B-F224-4770-B098-0BA7C8F708D6}" type="presParOf" srcId="{52688F3A-4099-4806-B739-68DECB99B098}" destId="{D1E682B2-6083-4DD0-B84F-0C9415EF27E3}" srcOrd="0" destOrd="0" presId="urn:microsoft.com/office/officeart/2008/layout/VerticalCurvedList"/>
    <dgm:cxn modelId="{D5BCC276-8B22-4771-81E5-8107D3B8330F}" type="presParOf" srcId="{D1E682B2-6083-4DD0-B84F-0C9415EF27E3}" destId="{BC2A0D0A-CD06-4A31-8124-AE236650BE3F}" srcOrd="0" destOrd="0" presId="urn:microsoft.com/office/officeart/2008/layout/VerticalCurvedList"/>
    <dgm:cxn modelId="{AA9628A8-35B8-4745-95E3-9430CE08FA5F}" type="presParOf" srcId="{D1E682B2-6083-4DD0-B84F-0C9415EF27E3}" destId="{F1090DBA-7202-40C5-979E-F457CE9E3CAF}" srcOrd="1" destOrd="0" presId="urn:microsoft.com/office/officeart/2008/layout/VerticalCurvedList"/>
    <dgm:cxn modelId="{454C599D-FDF7-4747-9C1A-26A6EFC3E987}" type="presParOf" srcId="{D1E682B2-6083-4DD0-B84F-0C9415EF27E3}" destId="{D4CB72B3-9197-4294-9CD0-94D89300AE3D}" srcOrd="2" destOrd="0" presId="urn:microsoft.com/office/officeart/2008/layout/VerticalCurvedList"/>
    <dgm:cxn modelId="{F04FCD60-CEFC-44B8-B280-C67E1157329C}" type="presParOf" srcId="{D1E682B2-6083-4DD0-B84F-0C9415EF27E3}" destId="{A6F9C716-7140-4279-8005-91E50EC6E2D9}" srcOrd="3" destOrd="0" presId="urn:microsoft.com/office/officeart/2008/layout/VerticalCurvedList"/>
    <dgm:cxn modelId="{39BFF38A-1C24-4734-9D52-C85789C28EFB}" type="presParOf" srcId="{52688F3A-4099-4806-B739-68DECB99B098}" destId="{2519C8FC-0869-497B-B15B-1B84EFEDCEF4}" srcOrd="1" destOrd="0" presId="urn:microsoft.com/office/officeart/2008/layout/VerticalCurvedList"/>
    <dgm:cxn modelId="{D2F3A991-B414-4F41-B505-00C264462A49}" type="presParOf" srcId="{52688F3A-4099-4806-B739-68DECB99B098}" destId="{F3359C69-2E56-45FB-B956-43BFA10837C7}" srcOrd="2" destOrd="0" presId="urn:microsoft.com/office/officeart/2008/layout/VerticalCurvedList"/>
    <dgm:cxn modelId="{2A487764-326C-4FFA-868A-8EF0E1F752D3}" type="presParOf" srcId="{F3359C69-2E56-45FB-B956-43BFA10837C7}" destId="{D323D0D8-E377-4CF1-88F6-2BDC863F7D50}" srcOrd="0" destOrd="0" presId="urn:microsoft.com/office/officeart/2008/layout/VerticalCurvedList"/>
    <dgm:cxn modelId="{E1EC2E93-B43B-4610-89C2-5138ED39D34A}" type="presParOf" srcId="{52688F3A-4099-4806-B739-68DECB99B098}" destId="{10F8597D-9CE9-47B1-BC08-2D7CA3299B34}" srcOrd="3" destOrd="0" presId="urn:microsoft.com/office/officeart/2008/layout/VerticalCurvedList"/>
    <dgm:cxn modelId="{604D16EB-BAE5-46B6-91C3-17CE3DB165C1}" type="presParOf" srcId="{52688F3A-4099-4806-B739-68DECB99B098}" destId="{C5C5043C-68CE-489E-8E33-8794AC3A49E9}" srcOrd="4" destOrd="0" presId="urn:microsoft.com/office/officeart/2008/layout/VerticalCurvedList"/>
    <dgm:cxn modelId="{18E2F4E4-A6A4-4ABE-B986-E57D041205F8}" type="presParOf" srcId="{C5C5043C-68CE-489E-8E33-8794AC3A49E9}" destId="{5F101A26-DB05-46E4-82C5-CDB0D9F160E7}" srcOrd="0" destOrd="0" presId="urn:microsoft.com/office/officeart/2008/layout/VerticalCurvedList"/>
    <dgm:cxn modelId="{DF92BFFD-83D7-41F7-8B55-BAE46A8763FB}" type="presParOf" srcId="{52688F3A-4099-4806-B739-68DECB99B098}" destId="{5ECF6502-01FD-440E-8B0D-B94793097C10}" srcOrd="5" destOrd="0" presId="urn:microsoft.com/office/officeart/2008/layout/VerticalCurvedList"/>
    <dgm:cxn modelId="{08DC7AD6-D7A3-4B0F-9FC0-4121ECC93244}" type="presParOf" srcId="{52688F3A-4099-4806-B739-68DECB99B098}" destId="{3E009728-72BA-448C-8124-0A71B7A8B4E1}" srcOrd="6" destOrd="0" presId="urn:microsoft.com/office/officeart/2008/layout/VerticalCurvedList"/>
    <dgm:cxn modelId="{8ED4E3C8-E3A5-4248-BFC0-6E2759F6D4CF}" type="presParOf" srcId="{3E009728-72BA-448C-8124-0A71B7A8B4E1}" destId="{4D1A7194-9881-4A05-8171-665865C9E450}" srcOrd="0" destOrd="0" presId="urn:microsoft.com/office/officeart/2008/layout/VerticalCurvedList"/>
    <dgm:cxn modelId="{90679368-EB64-436A-9033-4D904F4A5C15}" type="presParOf" srcId="{52688F3A-4099-4806-B739-68DECB99B098}" destId="{48A32BB5-8BE6-4EAE-95BA-CCC58F2F4A49}" srcOrd="7" destOrd="0" presId="urn:microsoft.com/office/officeart/2008/layout/VerticalCurvedList"/>
    <dgm:cxn modelId="{DF7D6EBA-FFAD-41E7-9001-036DC0977878}" type="presParOf" srcId="{52688F3A-4099-4806-B739-68DECB99B098}" destId="{0564136F-3FAE-407B-9F09-F83E7F5D9F98}" srcOrd="8" destOrd="0" presId="urn:microsoft.com/office/officeart/2008/layout/VerticalCurvedList"/>
    <dgm:cxn modelId="{BC451098-8283-4BF6-859C-00629DCB3085}" type="presParOf" srcId="{0564136F-3FAE-407B-9F09-F83E7F5D9F98}" destId="{A0DBE583-C44B-41FF-95AC-4B3F41FEBC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90DBA-7202-40C5-979E-F457CE9E3CAF}">
      <dsp:nvSpPr>
        <dsp:cNvPr id="0" name=""/>
        <dsp:cNvSpPr/>
      </dsp:nvSpPr>
      <dsp:spPr>
        <a:xfrm>
          <a:off x="-4267007" y="-654645"/>
          <a:ext cx="5083973" cy="5083973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9C8FC-0869-497B-B15B-1B84EFEDCEF4}">
      <dsp:nvSpPr>
        <dsp:cNvPr id="0" name=""/>
        <dsp:cNvSpPr/>
      </dsp:nvSpPr>
      <dsp:spPr>
        <a:xfrm>
          <a:off x="428012" y="290197"/>
          <a:ext cx="6662183" cy="5806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928" tIns="55880" rIns="55880" bIns="5588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버그를 고치면 버그가 계속 나와서 힘들었다</a:t>
          </a:r>
          <a:r>
            <a:rPr lang="en-US" altLang="ko-KR" sz="2200" kern="1200" dirty="0" smtClean="0"/>
            <a:t>.</a:t>
          </a:r>
          <a:endParaRPr lang="ko-KR" altLang="en-US" sz="2200" kern="1200" dirty="0"/>
        </a:p>
      </dsp:txBody>
      <dsp:txXfrm>
        <a:off x="428012" y="290197"/>
        <a:ext cx="6662183" cy="580697"/>
      </dsp:txXfrm>
    </dsp:sp>
    <dsp:sp modelId="{D323D0D8-E377-4CF1-88F6-2BDC863F7D50}">
      <dsp:nvSpPr>
        <dsp:cNvPr id="0" name=""/>
        <dsp:cNvSpPr/>
      </dsp:nvSpPr>
      <dsp:spPr>
        <a:xfrm>
          <a:off x="65076" y="217610"/>
          <a:ext cx="725871" cy="725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8597D-9CE9-47B1-BC08-2D7CA3299B34}">
      <dsp:nvSpPr>
        <dsp:cNvPr id="0" name=""/>
        <dsp:cNvSpPr/>
      </dsp:nvSpPr>
      <dsp:spPr>
        <a:xfrm>
          <a:off x="760939" y="1161394"/>
          <a:ext cx="6329256" cy="580697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928" tIns="55880" rIns="55880" bIns="5588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코딩만큼 재미 있는 건 없었다</a:t>
          </a:r>
          <a:r>
            <a:rPr lang="en-US" altLang="ko-KR" sz="2200" kern="1200" dirty="0" smtClean="0"/>
            <a:t>.</a:t>
          </a:r>
          <a:endParaRPr lang="ko-KR" altLang="en-US" sz="2200" kern="1200" dirty="0"/>
        </a:p>
      </dsp:txBody>
      <dsp:txXfrm>
        <a:off x="760939" y="1161394"/>
        <a:ext cx="6329256" cy="580697"/>
      </dsp:txXfrm>
    </dsp:sp>
    <dsp:sp modelId="{5F101A26-DB05-46E4-82C5-CDB0D9F160E7}">
      <dsp:nvSpPr>
        <dsp:cNvPr id="0" name=""/>
        <dsp:cNvSpPr/>
      </dsp:nvSpPr>
      <dsp:spPr>
        <a:xfrm>
          <a:off x="398003" y="1088807"/>
          <a:ext cx="725871" cy="725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F6502-01FD-440E-8B0D-B94793097C10}">
      <dsp:nvSpPr>
        <dsp:cNvPr id="0" name=""/>
        <dsp:cNvSpPr/>
      </dsp:nvSpPr>
      <dsp:spPr>
        <a:xfrm>
          <a:off x="760939" y="2032591"/>
          <a:ext cx="6329256" cy="580697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928" tIns="55880" rIns="55880" bIns="5588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월화수목 금 금 금을 체험해 보았다</a:t>
          </a:r>
          <a:r>
            <a:rPr lang="en-US" altLang="ko-KR" sz="2200" kern="1200" dirty="0" smtClean="0"/>
            <a:t>.</a:t>
          </a:r>
          <a:endParaRPr lang="ko-KR" altLang="en-US" sz="2200" kern="1200" dirty="0"/>
        </a:p>
      </dsp:txBody>
      <dsp:txXfrm>
        <a:off x="760939" y="2032591"/>
        <a:ext cx="6329256" cy="580697"/>
      </dsp:txXfrm>
    </dsp:sp>
    <dsp:sp modelId="{4D1A7194-9881-4A05-8171-665865C9E450}">
      <dsp:nvSpPr>
        <dsp:cNvPr id="0" name=""/>
        <dsp:cNvSpPr/>
      </dsp:nvSpPr>
      <dsp:spPr>
        <a:xfrm>
          <a:off x="398003" y="1960004"/>
          <a:ext cx="725871" cy="725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32BB5-8BE6-4EAE-95BA-CCC58F2F4A49}">
      <dsp:nvSpPr>
        <dsp:cNvPr id="0" name=""/>
        <dsp:cNvSpPr/>
      </dsp:nvSpPr>
      <dsp:spPr>
        <a:xfrm>
          <a:off x="428012" y="2903788"/>
          <a:ext cx="6662183" cy="58069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928" tIns="55880" rIns="55880" bIns="55880" numCol="1" spcCol="1270" anchor="ctr" anchorCtr="0">
          <a:noAutofit/>
        </a:bodyPr>
        <a:lstStyle/>
        <a:p>
          <a:pPr lvl="0" algn="l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/>
            <a:t>역량부족을 실감하였다</a:t>
          </a:r>
          <a:r>
            <a:rPr lang="en-US" altLang="ko-KR" sz="2200" kern="1200" dirty="0" smtClean="0"/>
            <a:t>. </a:t>
          </a:r>
          <a:endParaRPr lang="ko-KR" altLang="en-US" sz="2200" kern="1200" dirty="0"/>
        </a:p>
      </dsp:txBody>
      <dsp:txXfrm>
        <a:off x="428012" y="2903788"/>
        <a:ext cx="6662183" cy="580697"/>
      </dsp:txXfrm>
    </dsp:sp>
    <dsp:sp modelId="{A0DBE583-C44B-41FF-95AC-4B3F41FEBCD9}">
      <dsp:nvSpPr>
        <dsp:cNvPr id="0" name=""/>
        <dsp:cNvSpPr/>
      </dsp:nvSpPr>
      <dsp:spPr>
        <a:xfrm>
          <a:off x="65076" y="2831200"/>
          <a:ext cx="725871" cy="7258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6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8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8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0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1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0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0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8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4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A87E-9F6D-4940-B592-1601C1C7CA75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8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A87E-9F6D-4940-B592-1601C1C7CA75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4FA7D-362F-4830-8161-BA9B5B30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0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comments" Target="../comments/comment1.xml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JP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JPG"/><Relationship Id="rId4" Type="http://schemas.openxmlformats.org/officeDocument/2006/relationships/image" Target="../media/image7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9891" y="2121350"/>
            <a:ext cx="5109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도서프로그램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74" y="21213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6093850" y="21308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19891" y="45166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팀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Microsoft YaHei UI" panose="020B0503020204020204" pitchFamily="34" charset="-122"/>
                <a:ea typeface="나눔스퀘어" panose="020B0600000101010101" pitchFamily="50" charset="-127"/>
              </a:rPr>
              <a:t>사발면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Microsoft YaHei UI" panose="020B0503020204020204" pitchFamily="34" charset="-122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1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3587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8693" y="42499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서동준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4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8068448" y="1969578"/>
            <a:ext cx="3935936" cy="4484424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43202" y="2215934"/>
            <a:ext cx="37864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회원번호는 자동으로 부여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비밀번호는 </a:t>
            </a:r>
            <a:r>
              <a:rPr lang="en-US" altLang="ko-KR" dirty="0" smtClean="0"/>
              <a:t>8</a:t>
            </a:r>
            <a:r>
              <a:rPr lang="ko-KR" altLang="en-US" dirty="0" err="1" smtClean="0"/>
              <a:t>자이상</a:t>
            </a:r>
            <a:r>
              <a:rPr lang="en-US" altLang="ko-KR" dirty="0" smtClean="0"/>
              <a:t>+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숫자의 조합으로 구성됨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전화번호와 주민등록 번호는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최대 크기 제한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4.Email</a:t>
            </a:r>
            <a:r>
              <a:rPr lang="ko-KR" altLang="en-US" dirty="0" smtClean="0"/>
              <a:t>은 직접입력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대표 포털 사이트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개로 구성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사진추가 시 프로젝트에 있는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파일에서 받음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60" y="1941844"/>
            <a:ext cx="5649299" cy="433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0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0814098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2" y="1902247"/>
            <a:ext cx="4019318" cy="44595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93" y="3472362"/>
            <a:ext cx="2476500" cy="1085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2" y="1882316"/>
            <a:ext cx="4278106" cy="44831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20" y="4152062"/>
            <a:ext cx="2476500" cy="111442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572143" y="2133192"/>
            <a:ext cx="5232766" cy="550730"/>
            <a:chOff x="5258771" y="2101869"/>
            <a:chExt cx="5232766" cy="55073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5258771" y="2101869"/>
              <a:ext cx="1341917" cy="391073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>
              <a:stCxn id="24" idx="3"/>
            </p:cNvCxnSpPr>
            <p:nvPr/>
          </p:nvCxnSpPr>
          <p:spPr>
            <a:xfrm>
              <a:off x="6600688" y="2297406"/>
              <a:ext cx="1879169" cy="137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모서리가 둥근 직사각형 25"/>
            <p:cNvSpPr/>
            <p:nvPr/>
          </p:nvSpPr>
          <p:spPr>
            <a:xfrm>
              <a:off x="8534475" y="2185181"/>
              <a:ext cx="1957062" cy="467418"/>
            </a:xfrm>
            <a:prstGeom prst="roundRect">
              <a:avLst/>
            </a:prstGeom>
            <a:solidFill>
              <a:schemeClr val="bg1">
                <a:alpha val="66000"/>
              </a:schemeClr>
            </a:solidFill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자동으로 부여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15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회원검색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4"/>
              <a:ext cx="6566458" cy="2457035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8" y="1973652"/>
            <a:ext cx="5356950" cy="21332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92" y="1973652"/>
            <a:ext cx="5800725" cy="21332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8" y="4162572"/>
            <a:ext cx="5356950" cy="217924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342" y="4230441"/>
            <a:ext cx="5857875" cy="21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5698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회원검색</a:t>
            </a:r>
            <a:r>
              <a:rPr lang="en-US" altLang="ko-KR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r>
              <a:rPr lang="en-US" altLang="ko-KR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4"/>
              <a:ext cx="6566458" cy="2457035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3" y="1977930"/>
            <a:ext cx="4447373" cy="257487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1819174" y="3940953"/>
            <a:ext cx="1341917" cy="467418"/>
          </a:xfrm>
          <a:prstGeom prst="roundRect">
            <a:avLst/>
          </a:prstGeom>
          <a:noFill/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806326" y="1929165"/>
            <a:ext cx="7873465" cy="4355493"/>
            <a:chOff x="3185962" y="1977930"/>
            <a:chExt cx="7873465" cy="435549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054" y="1977930"/>
              <a:ext cx="5671373" cy="4355493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>
              <a:endCxn id="10" idx="1"/>
            </p:cNvCxnSpPr>
            <p:nvPr/>
          </p:nvCxnSpPr>
          <p:spPr>
            <a:xfrm flipV="1">
              <a:off x="3185962" y="4155677"/>
              <a:ext cx="2202092" cy="69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99" y="1977930"/>
            <a:ext cx="5642713" cy="430327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8975443" y="4129569"/>
            <a:ext cx="2495550" cy="2204121"/>
            <a:chOff x="3405589" y="4171353"/>
            <a:chExt cx="2495550" cy="220412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589" y="4171353"/>
              <a:ext cx="2495550" cy="1076325"/>
            </a:xfrm>
            <a:prstGeom prst="rect">
              <a:avLst/>
            </a:prstGeom>
          </p:spPr>
        </p:pic>
        <p:sp>
          <p:nvSpPr>
            <p:cNvPr id="26" name="모서리가 둥근 직사각형 25"/>
            <p:cNvSpPr/>
            <p:nvPr/>
          </p:nvSpPr>
          <p:spPr>
            <a:xfrm>
              <a:off x="3784351" y="6020790"/>
              <a:ext cx="548419" cy="354684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>
              <a:stCxn id="26" idx="0"/>
            </p:cNvCxnSpPr>
            <p:nvPr/>
          </p:nvCxnSpPr>
          <p:spPr>
            <a:xfrm flipV="1">
              <a:off x="4058561" y="5247678"/>
              <a:ext cx="572816" cy="773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99" y="1895099"/>
            <a:ext cx="5814904" cy="4473227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9027112" y="4281486"/>
            <a:ext cx="2476500" cy="2095876"/>
            <a:chOff x="9191146" y="4342541"/>
            <a:chExt cx="2476500" cy="2095876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1146" y="4342541"/>
              <a:ext cx="2476500" cy="1095375"/>
            </a:xfrm>
            <a:prstGeom prst="rect">
              <a:avLst/>
            </a:prstGeom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10759298" y="6139542"/>
              <a:ext cx="598733" cy="298875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39" idx="0"/>
              <a:endCxn id="38" idx="2"/>
            </p:cNvCxnSpPr>
            <p:nvPr/>
          </p:nvCxnSpPr>
          <p:spPr>
            <a:xfrm flipH="1" flipV="1">
              <a:off x="10429396" y="5437916"/>
              <a:ext cx="629269" cy="701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8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40318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도서대여 정보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4"/>
              <a:ext cx="6566458" cy="2457035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2" y="2187958"/>
            <a:ext cx="4336855" cy="235088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857675" y="3035614"/>
            <a:ext cx="4096717" cy="1503223"/>
            <a:chOff x="1857675" y="3035615"/>
            <a:chExt cx="4177790" cy="1381244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857675" y="3035615"/>
              <a:ext cx="1341917" cy="467418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>
              <a:stCxn id="24" idx="3"/>
            </p:cNvCxnSpPr>
            <p:nvPr/>
          </p:nvCxnSpPr>
          <p:spPr>
            <a:xfrm>
              <a:off x="3199592" y="3269324"/>
              <a:ext cx="2835873" cy="1147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92" y="3181238"/>
            <a:ext cx="5838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3587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8693" y="42499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이천희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2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5948342" y="2066655"/>
            <a:ext cx="3935936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23096" y="2338539"/>
            <a:ext cx="3786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로그인 화면기능에 회원가입</a:t>
            </a:r>
            <a:r>
              <a:rPr lang="en-US" altLang="ko-KR" dirty="0" smtClean="0"/>
              <a:t>,   ID</a:t>
            </a:r>
            <a:r>
              <a:rPr lang="ko-KR" altLang="en-US" dirty="0" smtClean="0"/>
              <a:t>비밀번호 찾기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도서검색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Best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11" y="2191737"/>
            <a:ext cx="42005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6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693064" y="4409566"/>
            <a:ext cx="3935936" cy="510224"/>
            <a:chOff x="624529" y="4196777"/>
            <a:chExt cx="3935936" cy="51022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624529" y="4196777"/>
              <a:ext cx="3935936" cy="510224"/>
            </a:xfrm>
            <a:prstGeom prst="roundRect">
              <a:avLst/>
            </a:prstGeom>
            <a:solidFill>
              <a:schemeClr val="bg1">
                <a:alpha val="66000"/>
              </a:schemeClr>
            </a:solidFill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903" y="4284935"/>
              <a:ext cx="3499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       </a:t>
              </a:r>
              <a:r>
                <a:rPr lang="ko-KR" altLang="en-US" dirty="0" smtClean="0"/>
                <a:t>관리자로 로그인시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227846" y="5798909"/>
            <a:ext cx="3935936" cy="510224"/>
            <a:chOff x="5549606" y="4469601"/>
            <a:chExt cx="3935936" cy="510224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5549606" y="4469601"/>
              <a:ext cx="3935936" cy="510224"/>
            </a:xfrm>
            <a:prstGeom prst="roundRect">
              <a:avLst/>
            </a:prstGeom>
            <a:solidFill>
              <a:schemeClr val="bg1">
                <a:alpha val="66000"/>
              </a:schemeClr>
            </a:solidFill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2393" y="4522335"/>
              <a:ext cx="3499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       </a:t>
              </a:r>
              <a:r>
                <a:rPr lang="ko-KR" altLang="en-US" dirty="0" smtClean="0"/>
                <a:t>회원으로 로그인시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66" y="1972437"/>
            <a:ext cx="5811061" cy="371526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6" y="1990405"/>
            <a:ext cx="42195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4185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정보 수정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717509" y="2117605"/>
            <a:ext cx="3935936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92263" y="2389489"/>
            <a:ext cx="3786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 수정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비밀번호를 제외한 기존에 입력된 값이 이동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수정버튼 클릭 시 수정완료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12" y="1973654"/>
            <a:ext cx="5918988" cy="43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807028" y="3331029"/>
            <a:ext cx="195943" cy="195943"/>
          </a:xfrm>
          <a:prstGeom prst="ellipse">
            <a:avLst/>
          </a:prstGeom>
          <a:noFill/>
          <a:ln w="4445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2" idx="6"/>
          </p:cNvCxnSpPr>
          <p:nvPr/>
        </p:nvCxnSpPr>
        <p:spPr>
          <a:xfrm flipV="1">
            <a:off x="2002971" y="3429000"/>
            <a:ext cx="10030533" cy="1"/>
          </a:xfrm>
          <a:prstGeom prst="line">
            <a:avLst/>
          </a:prstGeom>
          <a:ln w="44450">
            <a:solidFill>
              <a:srgbClr val="F1C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2672" y="286372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61657" y="3358243"/>
            <a:ext cx="141514" cy="1415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532414" y="2073729"/>
            <a:ext cx="0" cy="1284514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960914" y="930729"/>
            <a:ext cx="1143000" cy="1143000"/>
          </a:xfrm>
          <a:prstGeom prst="ellipse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28" y="1232393"/>
            <a:ext cx="707572" cy="5396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202929" y="1317563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개요 </a:t>
            </a:r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69678" y="3358243"/>
            <a:ext cx="141514" cy="141514"/>
          </a:xfrm>
          <a:prstGeom prst="ellipse">
            <a:avLst/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40435" y="3429000"/>
            <a:ext cx="0" cy="1284514"/>
          </a:xfrm>
          <a:prstGeom prst="line">
            <a:avLst/>
          </a:prstGeom>
          <a:ln w="25400">
            <a:solidFill>
              <a:srgbClr val="F49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868935" y="4713514"/>
            <a:ext cx="1143000" cy="1143000"/>
          </a:xfrm>
          <a:prstGeom prst="ellipse">
            <a:avLst/>
          </a:prstGeom>
          <a:noFill/>
          <a:ln w="38100">
            <a:solidFill>
              <a:srgbClr val="F49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57" y="4948973"/>
            <a:ext cx="757156" cy="67208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099753" y="510034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173689" y="3358243"/>
            <a:ext cx="141514" cy="141514"/>
          </a:xfrm>
          <a:prstGeom prst="ellipse">
            <a:avLst/>
          </a:prstGeom>
          <a:solidFill>
            <a:srgbClr val="2E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7244446" y="2073729"/>
            <a:ext cx="0" cy="1284514"/>
          </a:xfrm>
          <a:prstGeom prst="line">
            <a:avLst/>
          </a:prstGeom>
          <a:ln w="25400">
            <a:solidFill>
              <a:srgbClr val="2E82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672946" y="930729"/>
            <a:ext cx="1143000" cy="1143000"/>
          </a:xfrm>
          <a:prstGeom prst="ellipse">
            <a:avLst/>
          </a:prstGeom>
          <a:noFill/>
          <a:ln w="38100">
            <a:solidFill>
              <a:srgbClr val="2E8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980" y="1339083"/>
            <a:ext cx="1020931" cy="4329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07484" y="1317563"/>
            <a:ext cx="18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시연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247004" y="3358243"/>
            <a:ext cx="141514" cy="141514"/>
          </a:xfrm>
          <a:prstGeom prst="ellipse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9317761" y="3457903"/>
            <a:ext cx="0" cy="1255611"/>
          </a:xfrm>
          <a:prstGeom prst="line">
            <a:avLst/>
          </a:prstGeom>
          <a:ln w="25400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8746261" y="4713514"/>
            <a:ext cx="1143000" cy="1143000"/>
          </a:xfrm>
          <a:prstGeom prst="ellipse">
            <a:avLst/>
          </a:prstGeom>
          <a:noFill/>
          <a:ln w="38100"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778" y="4909112"/>
            <a:ext cx="471965" cy="75180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933865" y="5100347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소감 및 </a:t>
            </a:r>
            <a:r>
              <a:rPr lang="en-US" altLang="ko-KR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7646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도서추가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21" y="2060853"/>
            <a:ext cx="3513137" cy="133151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23848" y="2060853"/>
            <a:ext cx="7479082" cy="4193623"/>
            <a:chOff x="857756" y="2060852"/>
            <a:chExt cx="7479082" cy="419362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674" y="2060852"/>
              <a:ext cx="4220164" cy="4193623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>
              <a:endCxn id="5" idx="1"/>
            </p:cNvCxnSpPr>
            <p:nvPr/>
          </p:nvCxnSpPr>
          <p:spPr>
            <a:xfrm>
              <a:off x="857756" y="2861953"/>
              <a:ext cx="3258918" cy="1295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모서리가 둥근 직사각형 19"/>
          <p:cNvSpPr/>
          <p:nvPr/>
        </p:nvSpPr>
        <p:spPr>
          <a:xfrm>
            <a:off x="468349" y="2346579"/>
            <a:ext cx="778813" cy="515374"/>
          </a:xfrm>
          <a:prstGeom prst="roundRect">
            <a:avLst/>
          </a:prstGeom>
          <a:noFill/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581625" y="2117605"/>
            <a:ext cx="7396512" cy="4146921"/>
            <a:chOff x="4581625" y="2117605"/>
            <a:chExt cx="7396512" cy="4146921"/>
          </a:xfrm>
        </p:grpSpPr>
        <p:sp>
          <p:nvSpPr>
            <p:cNvPr id="26" name="TextBox 25"/>
            <p:cNvSpPr txBox="1"/>
            <p:nvPr/>
          </p:nvSpPr>
          <p:spPr>
            <a:xfrm>
              <a:off x="8619759" y="2411500"/>
              <a:ext cx="33583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 추가 </a:t>
              </a:r>
              <a:r>
                <a:rPr lang="ko-KR" altLang="en-US" dirty="0" err="1" smtClean="0"/>
                <a:t>클릭시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dirty="0" smtClean="0"/>
                <a:t>도서번호는 추가 클릭 시  자동으로 부여</a:t>
              </a:r>
              <a:endParaRPr lang="en-US" altLang="ko-KR" dirty="0" smtClean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581625" y="2117605"/>
              <a:ext cx="7246197" cy="4146921"/>
              <a:chOff x="4581625" y="2117605"/>
              <a:chExt cx="7246197" cy="4146921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8487153" y="2117605"/>
                <a:ext cx="3340669" cy="2754727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4581625" y="5797108"/>
                <a:ext cx="1507083" cy="467418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화살표 연결선 7"/>
              <p:cNvCxnSpPr>
                <a:stCxn id="22" idx="3"/>
                <a:endCxn id="25" idx="2"/>
              </p:cNvCxnSpPr>
              <p:nvPr/>
            </p:nvCxnSpPr>
            <p:spPr>
              <a:xfrm flipV="1">
                <a:off x="6088708" y="4872332"/>
                <a:ext cx="4068780" cy="11584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704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800767" cy="1340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도서수정 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54663" y="3877605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4" y="2044323"/>
            <a:ext cx="3477839" cy="2962683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102005" y="2584126"/>
            <a:ext cx="4902815" cy="1412246"/>
            <a:chOff x="2102005" y="2584126"/>
            <a:chExt cx="4902815" cy="141224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102005" y="2584126"/>
              <a:ext cx="482220" cy="239807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270" y="2910522"/>
              <a:ext cx="2495550" cy="1085850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>
              <a:stCxn id="24" idx="2"/>
              <a:endCxn id="5" idx="1"/>
            </p:cNvCxnSpPr>
            <p:nvPr/>
          </p:nvCxnSpPr>
          <p:spPr>
            <a:xfrm>
              <a:off x="2343115" y="2823933"/>
              <a:ext cx="2166155" cy="629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998127" y="2055545"/>
            <a:ext cx="6795090" cy="4163141"/>
            <a:chOff x="4998127" y="2055545"/>
            <a:chExt cx="6795090" cy="4163141"/>
          </a:xfrm>
        </p:grpSpPr>
        <p:grpSp>
          <p:nvGrpSpPr>
            <p:cNvPr id="12" name="그룹 11"/>
            <p:cNvGrpSpPr/>
            <p:nvPr/>
          </p:nvGrpSpPr>
          <p:grpSpPr>
            <a:xfrm>
              <a:off x="5761608" y="2055545"/>
              <a:ext cx="6031609" cy="4163141"/>
              <a:chOff x="5761608" y="2055545"/>
              <a:chExt cx="6031609" cy="4163141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3527" y="2055545"/>
                <a:ext cx="4229690" cy="4163141"/>
              </a:xfrm>
              <a:prstGeom prst="rect">
                <a:avLst/>
              </a:prstGeom>
            </p:spPr>
          </p:pic>
          <p:cxnSp>
            <p:nvCxnSpPr>
              <p:cNvPr id="11" name="직선 화살표 연결선 10"/>
              <p:cNvCxnSpPr>
                <a:stCxn id="37" idx="3"/>
                <a:endCxn id="4" idx="1"/>
              </p:cNvCxnSpPr>
              <p:nvPr/>
            </p:nvCxnSpPr>
            <p:spPr>
              <a:xfrm>
                <a:off x="5761608" y="3758725"/>
                <a:ext cx="1801919" cy="378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모서리가 둥근 직사각형 36"/>
            <p:cNvSpPr/>
            <p:nvPr/>
          </p:nvSpPr>
          <p:spPr>
            <a:xfrm>
              <a:off x="4998127" y="3639845"/>
              <a:ext cx="763481" cy="237760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097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340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도서삭제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454663" y="3877605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4" y="2044323"/>
            <a:ext cx="3477839" cy="296268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111465" y="2790618"/>
            <a:ext cx="4893355" cy="1139915"/>
            <a:chOff x="2111465" y="2790618"/>
            <a:chExt cx="4893355" cy="1139915"/>
          </a:xfrm>
        </p:grpSpPr>
        <p:grpSp>
          <p:nvGrpSpPr>
            <p:cNvPr id="20" name="그룹 19"/>
            <p:cNvGrpSpPr/>
            <p:nvPr/>
          </p:nvGrpSpPr>
          <p:grpSpPr>
            <a:xfrm>
              <a:off x="2111465" y="2790618"/>
              <a:ext cx="4893355" cy="1139915"/>
              <a:chOff x="2111465" y="2790618"/>
              <a:chExt cx="4893355" cy="1139915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2111465" y="2790618"/>
                <a:ext cx="482220" cy="239807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화살표 연결선 7"/>
              <p:cNvCxnSpPr>
                <a:stCxn id="24" idx="2"/>
              </p:cNvCxnSpPr>
              <p:nvPr/>
            </p:nvCxnSpPr>
            <p:spPr>
              <a:xfrm>
                <a:off x="2352575" y="3030425"/>
                <a:ext cx="2156695" cy="423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9270" y="2854208"/>
                <a:ext cx="2495550" cy="1076325"/>
              </a:xfrm>
              <a:prstGeom prst="rect">
                <a:avLst/>
              </a:prstGeom>
            </p:spPr>
          </p:pic>
        </p:grpSp>
        <p:sp>
          <p:nvSpPr>
            <p:cNvPr id="37" name="모서리가 둥근 직사각형 36"/>
            <p:cNvSpPr/>
            <p:nvPr/>
          </p:nvSpPr>
          <p:spPr>
            <a:xfrm>
              <a:off x="4998127" y="3639845"/>
              <a:ext cx="763481" cy="237760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432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차트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717509" y="2117605"/>
            <a:ext cx="3935936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792263" y="2389489"/>
            <a:ext cx="3786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회원상세정보에 대여 번호 클릭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활성화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회원이 대여한 총 책의 장르를 참고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8" y="1935911"/>
            <a:ext cx="6115904" cy="44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2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3587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8693" y="42499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김재영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5471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도서검색</a:t>
            </a:r>
            <a:r>
              <a:rPr lang="en-US" altLang="ko-KR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도서번호</a:t>
            </a:r>
            <a:r>
              <a:rPr lang="en-US" altLang="ko-KR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58" y="1935911"/>
            <a:ext cx="5559002" cy="4484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9" y="1831033"/>
            <a:ext cx="5733935" cy="4484425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8940583" y="2099528"/>
            <a:ext cx="3096877" cy="392588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968780" y="2609095"/>
            <a:ext cx="2979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도서검색 시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모든 도서리스트가 기본적으로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텍스트에 입력된 값을 검색 시  관련된 정확한 정보가 출력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모든 책보기 클릭 시 모든 도서리스트 출력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487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5471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도서검색</a:t>
            </a:r>
            <a:r>
              <a:rPr lang="en-US" altLang="ko-KR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기타검색</a:t>
            </a:r>
            <a:r>
              <a:rPr lang="en-US" altLang="ko-KR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8304391" y="2409906"/>
            <a:ext cx="3557604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492916" y="2788525"/>
            <a:ext cx="3422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기타로 검색 시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체크박스 클릭 시 활성화됨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체크박스에 입력된 값을 검색 시  관련된 정보가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2" y="1902247"/>
            <a:ext cx="4235575" cy="44222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2" y="1932640"/>
            <a:ext cx="4235575" cy="438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2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도서상세정보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520263" y="1973654"/>
            <a:ext cx="5389684" cy="3340608"/>
            <a:chOff x="520263" y="1973654"/>
            <a:chExt cx="5389684" cy="334060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63" y="1973654"/>
              <a:ext cx="5389684" cy="3340608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1050784" y="3392371"/>
              <a:ext cx="3935936" cy="496457"/>
            </a:xfrm>
            <a:prstGeom prst="roundRect">
              <a:avLst/>
            </a:prstGeom>
            <a:solidFill>
              <a:schemeClr val="bg1">
                <a:alpha val="66000"/>
              </a:schemeClr>
            </a:solidFill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25538" y="3445514"/>
              <a:ext cx="3786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	</a:t>
              </a:r>
              <a:r>
                <a:rPr lang="ko-KR" altLang="en-US" dirty="0" smtClean="0"/>
                <a:t>비회원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회원인 상태</a:t>
              </a:r>
              <a:endParaRPr lang="en-US" altLang="ko-KR" dirty="0" smtClean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174902" y="2011430"/>
            <a:ext cx="5378275" cy="3302832"/>
            <a:chOff x="6174902" y="2011430"/>
            <a:chExt cx="5378275" cy="330283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902" y="2011430"/>
              <a:ext cx="5378275" cy="3302832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6896071" y="3414617"/>
              <a:ext cx="3935936" cy="496457"/>
            </a:xfrm>
            <a:prstGeom prst="roundRect">
              <a:avLst/>
            </a:prstGeom>
            <a:solidFill>
              <a:schemeClr val="bg1">
                <a:alpha val="66000"/>
              </a:schemeClr>
            </a:solidFill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42655" y="3467015"/>
              <a:ext cx="3786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	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관리자 상태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328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도서상세정보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916311" y="2068205"/>
            <a:ext cx="3935936" cy="2754727"/>
            <a:chOff x="7916311" y="2068205"/>
            <a:chExt cx="3935936" cy="2754727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7916311" y="2068205"/>
              <a:ext cx="3935936" cy="2754727"/>
            </a:xfrm>
            <a:prstGeom prst="roundRect">
              <a:avLst/>
            </a:prstGeom>
            <a:solidFill>
              <a:schemeClr val="bg1">
                <a:alpha val="66000"/>
              </a:schemeClr>
            </a:solidFill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91065" y="2340089"/>
              <a:ext cx="378642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 상세정보</a:t>
              </a:r>
              <a:endParaRPr lang="en-US" altLang="ko-KR" dirty="0"/>
            </a:p>
            <a:p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dirty="0" smtClean="0"/>
                <a:t>대여 정보보기 클릭 시 현재까지 대여한 회원 이름이 출력</a:t>
              </a:r>
              <a:r>
                <a:rPr lang="en-US" altLang="ko-KR" dirty="0" smtClean="0"/>
                <a:t>.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21" y="2060853"/>
            <a:ext cx="7311213" cy="435948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436542" y="4078513"/>
            <a:ext cx="4291192" cy="1283733"/>
            <a:chOff x="3436542" y="4078513"/>
            <a:chExt cx="4291192" cy="1283733"/>
          </a:xfrm>
        </p:grpSpPr>
        <p:grpSp>
          <p:nvGrpSpPr>
            <p:cNvPr id="8" name="그룹 7"/>
            <p:cNvGrpSpPr/>
            <p:nvPr/>
          </p:nvGrpSpPr>
          <p:grpSpPr>
            <a:xfrm>
              <a:off x="3436542" y="4078513"/>
              <a:ext cx="4291192" cy="1277258"/>
              <a:chOff x="3436542" y="4078513"/>
              <a:chExt cx="4291192" cy="1277258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436542" y="4078513"/>
                <a:ext cx="4291192" cy="377373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화살표 연결선 5"/>
              <p:cNvCxnSpPr/>
              <p:nvPr/>
            </p:nvCxnSpPr>
            <p:spPr>
              <a:xfrm flipH="1">
                <a:off x="3784351" y="4499429"/>
                <a:ext cx="1731078" cy="8563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4601029" y="4992914"/>
              <a:ext cx="2467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클릭시</a:t>
              </a:r>
              <a:endParaRPr lang="ko-KR" altLang="en-US" dirty="0"/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416520" y="5379025"/>
            <a:ext cx="7311213" cy="731489"/>
          </a:xfrm>
          <a:prstGeom prst="roundRect">
            <a:avLst/>
          </a:prstGeom>
          <a:noFill/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1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도서차트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0144020" y="2237304"/>
            <a:ext cx="1839361" cy="2754727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178666" y="2445958"/>
            <a:ext cx="161455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도서차트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년별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월별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카테고리로 분류됨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8" y="1973653"/>
            <a:ext cx="9565371" cy="43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9266" y="2054171"/>
            <a:ext cx="5793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  <a:endParaRPr lang="en-US" altLang="ko-KR" sz="4800" spc="1600" dirty="0" smtClean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환경</a:t>
            </a:r>
            <a:endParaRPr lang="en-US" altLang="ko-KR" sz="4800" spc="1600" dirty="0" smtClean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74" y="21213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6093850" y="21308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97919" y="53545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이천희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Microsoft YaHei UI" panose="020B0503020204020204" pitchFamily="34" charset="-122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0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30412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ID/pw</a:t>
            </a: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찾기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8149475" y="4822293"/>
            <a:ext cx="3843386" cy="1276274"/>
            <a:chOff x="8149475" y="4822293"/>
            <a:chExt cx="3843386" cy="1276274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8149475" y="5483523"/>
              <a:ext cx="734643" cy="2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0254" y="4822293"/>
              <a:ext cx="3112607" cy="1276274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471189" y="1982836"/>
            <a:ext cx="5093008" cy="2124075"/>
            <a:chOff x="471189" y="1982836"/>
            <a:chExt cx="5093008" cy="21240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89" y="1982836"/>
              <a:ext cx="5093008" cy="2124075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2733575" y="3392371"/>
              <a:ext cx="962526" cy="1751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831717" y="3392371"/>
              <a:ext cx="962526" cy="1751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732089" y="2025522"/>
            <a:ext cx="5137469" cy="2081390"/>
            <a:chOff x="5732089" y="2025522"/>
            <a:chExt cx="5137469" cy="208139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089" y="2025522"/>
              <a:ext cx="5137469" cy="2081390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9134256" y="3392371"/>
              <a:ext cx="962526" cy="1751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035533" y="3397785"/>
              <a:ext cx="962526" cy="1751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628105" y="3778563"/>
            <a:ext cx="2457450" cy="2138624"/>
            <a:chOff x="1628105" y="3778563"/>
            <a:chExt cx="2457450" cy="2138624"/>
          </a:xfrm>
        </p:grpSpPr>
        <p:grpSp>
          <p:nvGrpSpPr>
            <p:cNvPr id="38" name="그룹 37"/>
            <p:cNvGrpSpPr/>
            <p:nvPr/>
          </p:nvGrpSpPr>
          <p:grpSpPr>
            <a:xfrm>
              <a:off x="1628105" y="3779133"/>
              <a:ext cx="2457450" cy="2138054"/>
              <a:chOff x="1628105" y="3779133"/>
              <a:chExt cx="2457450" cy="2138054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2641886" y="3779133"/>
                <a:ext cx="719369" cy="256309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105" y="4840862"/>
                <a:ext cx="2457450" cy="1076325"/>
              </a:xfrm>
              <a:prstGeom prst="rect">
                <a:avLst/>
              </a:prstGeom>
            </p:spPr>
          </p:pic>
          <p:cxnSp>
            <p:nvCxnSpPr>
              <p:cNvPr id="6" name="직선 화살표 연결선 5"/>
              <p:cNvCxnSpPr/>
              <p:nvPr/>
            </p:nvCxnSpPr>
            <p:spPr>
              <a:xfrm flipH="1">
                <a:off x="2827712" y="4069107"/>
                <a:ext cx="171781" cy="806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모서리가 둥근 직사각형 49"/>
            <p:cNvSpPr/>
            <p:nvPr/>
          </p:nvSpPr>
          <p:spPr>
            <a:xfrm>
              <a:off x="2622551" y="3778563"/>
              <a:ext cx="719369" cy="256308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378233" y="3760674"/>
            <a:ext cx="3288445" cy="2151330"/>
            <a:chOff x="5378233" y="3760674"/>
            <a:chExt cx="3288445" cy="2151330"/>
          </a:xfrm>
        </p:grpSpPr>
        <p:grpSp>
          <p:nvGrpSpPr>
            <p:cNvPr id="52" name="그룹 51"/>
            <p:cNvGrpSpPr/>
            <p:nvPr/>
          </p:nvGrpSpPr>
          <p:grpSpPr>
            <a:xfrm>
              <a:off x="5378233" y="3760674"/>
              <a:ext cx="3278244" cy="2151330"/>
              <a:chOff x="5378233" y="3760674"/>
              <a:chExt cx="3278244" cy="2151330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7937108" y="3760674"/>
                <a:ext cx="719369" cy="256308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화살표 연결선 27"/>
              <p:cNvCxnSpPr>
                <a:stCxn id="24" idx="2"/>
                <a:endCxn id="9" idx="0"/>
              </p:cNvCxnSpPr>
              <p:nvPr/>
            </p:nvCxnSpPr>
            <p:spPr>
              <a:xfrm flipH="1">
                <a:off x="6759358" y="4016982"/>
                <a:ext cx="1537435" cy="8186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8233" y="4835679"/>
                <a:ext cx="2762250" cy="1076325"/>
              </a:xfrm>
              <a:prstGeom prst="rect">
                <a:avLst/>
              </a:prstGeom>
            </p:spPr>
          </p:pic>
        </p:grpSp>
        <p:sp>
          <p:nvSpPr>
            <p:cNvPr id="55" name="모서리가 둥근 직사각형 54"/>
            <p:cNvSpPr/>
            <p:nvPr/>
          </p:nvSpPr>
          <p:spPr>
            <a:xfrm>
              <a:off x="7947309" y="3767415"/>
              <a:ext cx="719369" cy="256308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4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75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326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연체리스트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6962725" y="2502569"/>
            <a:ext cx="2123523" cy="743758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" y="1967234"/>
            <a:ext cx="5267325" cy="4337809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2470105" y="6021496"/>
            <a:ext cx="1870889" cy="256309"/>
          </a:xfrm>
          <a:prstGeom prst="roundRect">
            <a:avLst/>
          </a:prstGeom>
          <a:noFill/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20" idx="0"/>
          </p:cNvCxnSpPr>
          <p:nvPr/>
        </p:nvCxnSpPr>
        <p:spPr>
          <a:xfrm flipV="1">
            <a:off x="3405550" y="3023970"/>
            <a:ext cx="3492260" cy="29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41213" y="2548689"/>
            <a:ext cx="227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체크 시 </a:t>
            </a:r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24</a:t>
            </a:r>
            <a:r>
              <a:rPr lang="ko-KR" altLang="en-US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시간     보이지 않음</a:t>
            </a:r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90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07831" y="919780"/>
            <a:ext cx="96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4185761" cy="1340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 중 리스트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0" y="2062897"/>
            <a:ext cx="4219575" cy="22669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23" y="2062897"/>
            <a:ext cx="4232402" cy="422860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847181" y="2718759"/>
            <a:ext cx="4659520" cy="2284844"/>
            <a:chOff x="847181" y="2718759"/>
            <a:chExt cx="4659520" cy="228484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847181" y="3978756"/>
              <a:ext cx="894533" cy="244901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20" idx="3"/>
              <a:endCxn id="37" idx="1"/>
            </p:cNvCxnSpPr>
            <p:nvPr/>
          </p:nvCxnSpPr>
          <p:spPr>
            <a:xfrm flipV="1">
              <a:off x="1741714" y="2718759"/>
              <a:ext cx="3764987" cy="1382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41887" y="4634271"/>
              <a:ext cx="2383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클릭 시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506701" y="2273404"/>
            <a:ext cx="4239724" cy="2404567"/>
            <a:chOff x="5506701" y="2273404"/>
            <a:chExt cx="4239724" cy="2404567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5506701" y="2273404"/>
              <a:ext cx="4239724" cy="890710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564801" y="3934213"/>
              <a:ext cx="2123523" cy="743758"/>
            </a:xfrm>
            <a:prstGeom prst="roundRect">
              <a:avLst/>
            </a:prstGeom>
            <a:solidFill>
              <a:schemeClr val="bg1">
                <a:alpha val="66000"/>
              </a:schemeClr>
            </a:solidFill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현재 대여 중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 출력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/>
            <p:cNvCxnSpPr>
              <a:stCxn id="37" idx="2"/>
              <a:endCxn id="38" idx="0"/>
            </p:cNvCxnSpPr>
            <p:nvPr/>
          </p:nvCxnSpPr>
          <p:spPr>
            <a:xfrm>
              <a:off x="7626563" y="3164114"/>
              <a:ext cx="0" cy="770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882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3587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78693" y="42499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rgbClr val="AF5D14"/>
                    </a:gs>
                    <a:gs pos="100000">
                      <a:srgbClr val="AF5D14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황경수</a:t>
            </a:r>
            <a:endParaRPr lang="ko-KR" altLang="en-US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5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41887" y="920756"/>
            <a:ext cx="96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340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도서대여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6" y="2008119"/>
            <a:ext cx="3216612" cy="168044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31302" y="2799421"/>
            <a:ext cx="3406974" cy="3204074"/>
            <a:chOff x="-3545965" y="3328227"/>
            <a:chExt cx="3405491" cy="366054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57086" y="5064614"/>
              <a:ext cx="3216612" cy="1924155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-3545965" y="3328227"/>
              <a:ext cx="1156071" cy="571626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/>
            <p:cNvCxnSpPr>
              <a:stCxn id="22" idx="2"/>
              <a:endCxn id="3" idx="0"/>
            </p:cNvCxnSpPr>
            <p:nvPr/>
          </p:nvCxnSpPr>
          <p:spPr>
            <a:xfrm>
              <a:off x="-2967929" y="3899852"/>
              <a:ext cx="1219149" cy="1164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2627279" y="2356394"/>
            <a:ext cx="5740786" cy="3591336"/>
            <a:chOff x="2627279" y="2356394"/>
            <a:chExt cx="5740786" cy="3591336"/>
          </a:xfrm>
        </p:grpSpPr>
        <p:grpSp>
          <p:nvGrpSpPr>
            <p:cNvPr id="72" name="그룹 71"/>
            <p:cNvGrpSpPr/>
            <p:nvPr/>
          </p:nvGrpSpPr>
          <p:grpSpPr>
            <a:xfrm>
              <a:off x="2627279" y="2356394"/>
              <a:ext cx="5740786" cy="3591336"/>
              <a:chOff x="2627279" y="2356394"/>
              <a:chExt cx="5740786" cy="359133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2627279" y="2356394"/>
                <a:ext cx="5740786" cy="3591336"/>
                <a:chOff x="-844946" y="1736066"/>
                <a:chExt cx="5740786" cy="3591336"/>
              </a:xfrm>
            </p:grpSpPr>
            <p:cxnSp>
              <p:nvCxnSpPr>
                <p:cNvPr id="14" name="직선 화살표 연결선 13"/>
                <p:cNvCxnSpPr/>
                <p:nvPr/>
              </p:nvCxnSpPr>
              <p:spPr>
                <a:xfrm flipV="1">
                  <a:off x="-253108" y="1826663"/>
                  <a:ext cx="698153" cy="20129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142" y="1736066"/>
                  <a:ext cx="4380698" cy="3591336"/>
                </a:xfrm>
                <a:prstGeom prst="rect">
                  <a:avLst/>
                </a:prstGeom>
              </p:spPr>
            </p:pic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-844946" y="3819226"/>
                  <a:ext cx="1095367" cy="321169"/>
                </a:xfrm>
                <a:prstGeom prst="roundRect">
                  <a:avLst/>
                </a:prstGeom>
                <a:noFill/>
                <a:ln w="50800">
                  <a:solidFill>
                    <a:srgbClr val="F1C4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모서리가 둥근 직사각형 36"/>
              <p:cNvSpPr/>
              <p:nvPr/>
            </p:nvSpPr>
            <p:spPr>
              <a:xfrm>
                <a:off x="3987366" y="5110039"/>
                <a:ext cx="4325850" cy="198068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>
                <a:stCxn id="37" idx="0"/>
              </p:cNvCxnSpPr>
              <p:nvPr/>
            </p:nvCxnSpPr>
            <p:spPr>
              <a:xfrm flipH="1" flipV="1">
                <a:off x="5992471" y="4358629"/>
                <a:ext cx="157820" cy="7514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6433128" y="4723875"/>
              <a:ext cx="172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클릭</a:t>
              </a:r>
              <a:endParaRPr lang="ko-KR" altLang="en-US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039992" y="2554472"/>
            <a:ext cx="4890087" cy="2883446"/>
            <a:chOff x="7039992" y="2554472"/>
            <a:chExt cx="4890087" cy="2883446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259" y="2554472"/>
              <a:ext cx="3113820" cy="2883446"/>
            </a:xfrm>
            <a:prstGeom prst="rect">
              <a:avLst/>
            </a:prstGeom>
          </p:spPr>
        </p:pic>
        <p:cxnSp>
          <p:nvCxnSpPr>
            <p:cNvPr id="64" name="직선 화살표 연결선 63"/>
            <p:cNvCxnSpPr>
              <a:endCxn id="62" idx="1"/>
            </p:cNvCxnSpPr>
            <p:nvPr/>
          </p:nvCxnSpPr>
          <p:spPr>
            <a:xfrm>
              <a:off x="7039992" y="3888828"/>
              <a:ext cx="1776267" cy="107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9575242" y="2748830"/>
            <a:ext cx="1509204" cy="2011893"/>
            <a:chOff x="9575242" y="2748830"/>
            <a:chExt cx="1509204" cy="2011893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9575242" y="4253642"/>
              <a:ext cx="1509204" cy="507081"/>
            </a:xfrm>
            <a:prstGeom prst="roundRect">
              <a:avLst/>
            </a:prstGeom>
            <a:solidFill>
              <a:schemeClr val="bg1">
                <a:alpha val="66000"/>
              </a:schemeClr>
            </a:solidFill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이동됨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화살표 연결선 66"/>
            <p:cNvCxnSpPr>
              <a:stCxn id="69" idx="2"/>
            </p:cNvCxnSpPr>
            <p:nvPr/>
          </p:nvCxnSpPr>
          <p:spPr>
            <a:xfrm>
              <a:off x="10304734" y="3255911"/>
              <a:ext cx="0" cy="896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모서리가 둥근 직사각형 68"/>
            <p:cNvSpPr/>
            <p:nvPr/>
          </p:nvSpPr>
          <p:spPr>
            <a:xfrm>
              <a:off x="9825558" y="2748830"/>
              <a:ext cx="958351" cy="507081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333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07831" y="883584"/>
            <a:ext cx="96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340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도서대여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8" y="1935133"/>
            <a:ext cx="3397294" cy="2171778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2521851" y="1960015"/>
            <a:ext cx="6664564" cy="3857625"/>
            <a:chOff x="2521851" y="1960015"/>
            <a:chExt cx="6664564" cy="3857625"/>
          </a:xfrm>
        </p:grpSpPr>
        <p:grpSp>
          <p:nvGrpSpPr>
            <p:cNvPr id="51" name="그룹 50"/>
            <p:cNvGrpSpPr/>
            <p:nvPr/>
          </p:nvGrpSpPr>
          <p:grpSpPr>
            <a:xfrm>
              <a:off x="2521851" y="1960015"/>
              <a:ext cx="6664564" cy="3857625"/>
              <a:chOff x="2521850" y="1960015"/>
              <a:chExt cx="6664564" cy="3857625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2521850" y="2441359"/>
                <a:ext cx="1318259" cy="338412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화살표 연결선 27"/>
              <p:cNvCxnSpPr>
                <a:stCxn id="24" idx="2"/>
                <a:endCxn id="12" idx="1"/>
              </p:cNvCxnSpPr>
              <p:nvPr/>
            </p:nvCxnSpPr>
            <p:spPr>
              <a:xfrm>
                <a:off x="3180980" y="2779771"/>
                <a:ext cx="1016371" cy="11090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351" y="1960015"/>
                <a:ext cx="4989063" cy="3857625"/>
              </a:xfrm>
              <a:prstGeom prst="rect">
                <a:avLst/>
              </a:prstGeom>
            </p:spPr>
          </p:pic>
        </p:grpSp>
        <p:sp>
          <p:nvSpPr>
            <p:cNvPr id="30" name="모서리가 둥근 직사각형 29"/>
            <p:cNvSpPr/>
            <p:nvPr/>
          </p:nvSpPr>
          <p:spPr>
            <a:xfrm>
              <a:off x="4232265" y="3944953"/>
              <a:ext cx="4954150" cy="239698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/>
            <p:cNvCxnSpPr>
              <a:stCxn id="30" idx="2"/>
            </p:cNvCxnSpPr>
            <p:nvPr/>
          </p:nvCxnSpPr>
          <p:spPr>
            <a:xfrm>
              <a:off x="6709340" y="4184651"/>
              <a:ext cx="1172813" cy="381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8744505" y="2283864"/>
            <a:ext cx="3270974" cy="3209925"/>
            <a:chOff x="8744505" y="2283864"/>
            <a:chExt cx="3270974" cy="320992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656" y="2283864"/>
              <a:ext cx="2471823" cy="3209925"/>
            </a:xfrm>
            <a:prstGeom prst="rect">
              <a:avLst/>
            </a:prstGeom>
          </p:spPr>
        </p:pic>
        <p:cxnSp>
          <p:nvCxnSpPr>
            <p:cNvPr id="39" name="직선 화살표 연결선 38"/>
            <p:cNvCxnSpPr>
              <a:endCxn id="17" idx="1"/>
            </p:cNvCxnSpPr>
            <p:nvPr/>
          </p:nvCxnSpPr>
          <p:spPr>
            <a:xfrm flipV="1">
              <a:off x="8744505" y="3888827"/>
              <a:ext cx="799151" cy="1313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9997560" y="2988934"/>
            <a:ext cx="1509204" cy="2011893"/>
            <a:chOff x="9997560" y="2988934"/>
            <a:chExt cx="1509204" cy="2011893"/>
          </a:xfrm>
        </p:grpSpPr>
        <p:cxnSp>
          <p:nvCxnSpPr>
            <p:cNvPr id="42" name="직선 화살표 연결선 41"/>
            <p:cNvCxnSpPr>
              <a:stCxn id="43" idx="2"/>
            </p:cNvCxnSpPr>
            <p:nvPr/>
          </p:nvCxnSpPr>
          <p:spPr>
            <a:xfrm>
              <a:off x="10765478" y="3496015"/>
              <a:ext cx="14089" cy="879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/>
            <p:cNvGrpSpPr/>
            <p:nvPr/>
          </p:nvGrpSpPr>
          <p:grpSpPr>
            <a:xfrm>
              <a:off x="9997560" y="2988934"/>
              <a:ext cx="1509204" cy="2011893"/>
              <a:chOff x="9997560" y="2988934"/>
              <a:chExt cx="1509204" cy="2011893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9997560" y="4493746"/>
                <a:ext cx="1509204" cy="507081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이동됨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10324729" y="2988934"/>
                <a:ext cx="881497" cy="507081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05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41887" y="903998"/>
            <a:ext cx="96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도서대여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00" y="1934762"/>
            <a:ext cx="4562475" cy="200619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871388" y="3377111"/>
            <a:ext cx="2466975" cy="2712971"/>
            <a:chOff x="1871388" y="3377111"/>
            <a:chExt cx="2466975" cy="2712971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3108158" y="4031681"/>
              <a:ext cx="0" cy="892982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04876" y="4366292"/>
              <a:ext cx="94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클릭시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459115" y="3377111"/>
              <a:ext cx="1325236" cy="596357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388" y="5004232"/>
              <a:ext cx="2466975" cy="108585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6141836" y="2015007"/>
            <a:ext cx="5374517" cy="3048905"/>
            <a:chOff x="6141837" y="2015007"/>
            <a:chExt cx="4961592" cy="3048905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141837" y="2015007"/>
              <a:ext cx="4961592" cy="2754727"/>
            </a:xfrm>
            <a:prstGeom prst="roundRect">
              <a:avLst/>
            </a:prstGeom>
            <a:solidFill>
              <a:schemeClr val="bg1">
                <a:alpha val="66000"/>
              </a:schemeClr>
            </a:solidFill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7594" y="2340089"/>
              <a:ext cx="4745835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 </a:t>
              </a:r>
              <a:r>
                <a:rPr lang="ko-KR" altLang="en-US" dirty="0" smtClean="0"/>
                <a:t>대여</a:t>
              </a:r>
              <a:r>
                <a:rPr lang="en-US" altLang="ko-KR" dirty="0" smtClean="0"/>
                <a:t>		</a:t>
              </a:r>
              <a:endParaRPr lang="en-US" altLang="ko-KR" dirty="0"/>
            </a:p>
            <a:p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대여 </a:t>
              </a:r>
              <a:r>
                <a:rPr lang="en-US" altLang="ko-KR" dirty="0" smtClean="0"/>
                <a:t>-&gt; </a:t>
              </a:r>
              <a:r>
                <a:rPr lang="ko-KR" altLang="en-US" dirty="0" smtClean="0"/>
                <a:t>해당 도서 대여 불가로 설정 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-&gt; </a:t>
              </a:r>
              <a:r>
                <a:rPr lang="ko-KR" altLang="en-US" dirty="0" smtClean="0"/>
                <a:t>해당회원 대여가능 권수 대여 권수 만큼 감소 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-&gt; </a:t>
              </a:r>
              <a:r>
                <a:rPr lang="ko-KR" altLang="en-US" dirty="0" smtClean="0"/>
                <a:t>총 대여권수 </a:t>
              </a:r>
              <a:r>
                <a:rPr lang="ko-KR" altLang="en-US" dirty="0"/>
                <a:t>대여 권수 만큼</a:t>
              </a:r>
              <a:r>
                <a:rPr lang="ko-KR" altLang="en-US" dirty="0" smtClean="0"/>
                <a:t> 증가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	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01693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28990" y="913766"/>
            <a:ext cx="96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도서반납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6141837" y="2015007"/>
            <a:ext cx="4961592" cy="3048905"/>
            <a:chOff x="6141837" y="2015007"/>
            <a:chExt cx="4961592" cy="3048905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6141837" y="2015007"/>
              <a:ext cx="4961592" cy="2754727"/>
            </a:xfrm>
            <a:prstGeom prst="roundRect">
              <a:avLst/>
            </a:prstGeom>
            <a:solidFill>
              <a:schemeClr val="bg1">
                <a:alpha val="66000"/>
              </a:schemeClr>
            </a:solidFill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7594" y="2340089"/>
              <a:ext cx="4745835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 </a:t>
              </a:r>
              <a:r>
                <a:rPr lang="ko-KR" altLang="en-US" dirty="0" smtClean="0"/>
                <a:t>반납</a:t>
              </a:r>
              <a:r>
                <a:rPr lang="en-US" altLang="ko-KR" dirty="0" smtClean="0"/>
                <a:t>		</a:t>
              </a:r>
              <a:endParaRPr lang="en-US" altLang="ko-KR" dirty="0"/>
            </a:p>
            <a:p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대여 </a:t>
              </a:r>
              <a:r>
                <a:rPr lang="en-US" altLang="ko-KR" dirty="0" smtClean="0"/>
                <a:t>-&gt; </a:t>
              </a:r>
              <a:r>
                <a:rPr lang="ko-KR" altLang="en-US" dirty="0" smtClean="0"/>
                <a:t>해당 도서 대여 불가로 설정 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-&gt; </a:t>
              </a:r>
              <a:r>
                <a:rPr lang="ko-KR" altLang="en-US" dirty="0" smtClean="0"/>
                <a:t>해당회원 대여가능 권수 대여 권수 만큼 감소 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-&gt; </a:t>
              </a:r>
              <a:r>
                <a:rPr lang="ko-KR" altLang="en-US" dirty="0" smtClean="0"/>
                <a:t>총 대여권수 </a:t>
              </a:r>
              <a:r>
                <a:rPr lang="ko-KR" altLang="en-US" dirty="0"/>
                <a:t>대여 권수 만큼</a:t>
              </a:r>
              <a:r>
                <a:rPr lang="ko-KR" altLang="en-US" dirty="0" smtClean="0"/>
                <a:t> 증가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	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en-US" altLang="ko-KR" dirty="0" smtClean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30" y="2416846"/>
            <a:ext cx="4105275" cy="153352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926442" y="3287489"/>
            <a:ext cx="2457450" cy="2714702"/>
            <a:chOff x="1926442" y="3287489"/>
            <a:chExt cx="2457450" cy="2714702"/>
          </a:xfrm>
        </p:grpSpPr>
        <p:cxnSp>
          <p:nvCxnSpPr>
            <p:cNvPr id="7" name="직선 화살표 연결선 6"/>
            <p:cNvCxnSpPr/>
            <p:nvPr/>
          </p:nvCxnSpPr>
          <p:spPr>
            <a:xfrm flipH="1">
              <a:off x="3144448" y="3942059"/>
              <a:ext cx="3282" cy="97255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44448" y="4276670"/>
              <a:ext cx="94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클릭시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2498687" y="3287489"/>
              <a:ext cx="1325236" cy="596357"/>
            </a:xfrm>
            <a:prstGeom prst="roundRect">
              <a:avLst/>
            </a:prstGeom>
            <a:noFill/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442" y="4897291"/>
              <a:ext cx="2457450" cy="1104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39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07831" y="867876"/>
            <a:ext cx="96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도서연장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7953330" y="2386145"/>
            <a:ext cx="4002184" cy="2754727"/>
            <a:chOff x="7953330" y="2386145"/>
            <a:chExt cx="4002184" cy="2754727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7953330" y="2386145"/>
              <a:ext cx="3935936" cy="2754727"/>
            </a:xfrm>
            <a:prstGeom prst="roundRect">
              <a:avLst/>
            </a:prstGeom>
            <a:solidFill>
              <a:schemeClr val="bg1">
                <a:alpha val="66000"/>
              </a:schemeClr>
            </a:solidFill>
            <a:ln w="50800">
              <a:solidFill>
                <a:srgbClr val="F1C4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69087" y="2711227"/>
              <a:ext cx="378642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도서 연장</a:t>
              </a:r>
              <a:endParaRPr lang="en-US" altLang="ko-KR" dirty="0"/>
            </a:p>
            <a:p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dirty="0" smtClean="0"/>
                <a:t>도서번호를 사용하여 책을 검색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dirty="0" smtClean="0"/>
                <a:t>기존예정일 클릭 시 기존일 </a:t>
              </a:r>
              <a:r>
                <a:rPr lang="en-US" altLang="ko-KR" dirty="0" smtClean="0"/>
                <a:t>+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7</a:t>
              </a:r>
              <a:r>
                <a:rPr lang="ko-KR" altLang="en-US" dirty="0" smtClean="0"/>
                <a:t>일 </a:t>
              </a:r>
              <a:r>
                <a:rPr lang="ko-KR" altLang="en-US" dirty="0" smtClean="0"/>
                <a:t>연장</a:t>
              </a:r>
              <a:endParaRPr lang="en-US" altLang="ko-KR" dirty="0" smtClean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ko-KR" altLang="en-US" dirty="0" smtClean="0"/>
                <a:t>연장은 최대 </a:t>
              </a:r>
              <a:r>
                <a:rPr lang="en-US" altLang="ko-KR" dirty="0" smtClean="0"/>
                <a:t>2</a:t>
              </a:r>
              <a:r>
                <a:rPr lang="ko-KR" altLang="en-US" dirty="0" smtClean="0"/>
                <a:t>번 가능</a:t>
              </a:r>
              <a:endParaRPr lang="en-US" altLang="ko-KR" dirty="0" smtClean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09" y="2109726"/>
            <a:ext cx="4086225" cy="2162175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596449" y="2320911"/>
            <a:ext cx="2149895" cy="2369717"/>
            <a:chOff x="3596449" y="2320911"/>
            <a:chExt cx="2149895" cy="2369717"/>
          </a:xfrm>
        </p:grpSpPr>
        <p:sp>
          <p:nvSpPr>
            <p:cNvPr id="8" name="TextBox 7"/>
            <p:cNvSpPr txBox="1"/>
            <p:nvPr/>
          </p:nvSpPr>
          <p:spPr>
            <a:xfrm>
              <a:off x="3923186" y="3648880"/>
              <a:ext cx="94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클릭시</a:t>
              </a:r>
              <a:endParaRPr lang="ko-KR" altLang="en-US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96449" y="2320911"/>
              <a:ext cx="2149895" cy="2369717"/>
              <a:chOff x="3596449" y="2320911"/>
              <a:chExt cx="2149895" cy="2369717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3596449" y="2320911"/>
                <a:ext cx="1377486" cy="655554"/>
              </a:xfrm>
              <a:prstGeom prst="roundRect">
                <a:avLst/>
              </a:prstGeom>
              <a:noFill/>
              <a:ln w="50800">
                <a:solidFill>
                  <a:srgbClr val="F1C4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화살표 연결선 6"/>
              <p:cNvCxnSpPr>
                <a:endCxn id="15" idx="0"/>
              </p:cNvCxnSpPr>
              <p:nvPr/>
            </p:nvCxnSpPr>
            <p:spPr>
              <a:xfrm>
                <a:off x="4071381" y="2938377"/>
                <a:ext cx="1674963" cy="1752251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그룹 40"/>
          <p:cNvGrpSpPr/>
          <p:nvPr/>
        </p:nvGrpSpPr>
        <p:grpSpPr>
          <a:xfrm>
            <a:off x="3707994" y="4690628"/>
            <a:ext cx="4076700" cy="1518789"/>
            <a:chOff x="3707994" y="4690628"/>
            <a:chExt cx="4076700" cy="1518789"/>
          </a:xfrm>
        </p:grpSpPr>
        <p:grpSp>
          <p:nvGrpSpPr>
            <p:cNvPr id="38" name="그룹 37"/>
            <p:cNvGrpSpPr/>
            <p:nvPr/>
          </p:nvGrpSpPr>
          <p:grpSpPr>
            <a:xfrm>
              <a:off x="3707994" y="4690628"/>
              <a:ext cx="4076700" cy="1518789"/>
              <a:chOff x="3707994" y="4690628"/>
              <a:chExt cx="4076700" cy="1518789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7994" y="4690628"/>
                <a:ext cx="4076700" cy="1518789"/>
              </a:xfrm>
              <a:prstGeom prst="rect">
                <a:avLst/>
              </a:prstGeom>
            </p:spPr>
          </p:pic>
          <p:grpSp>
            <p:nvGrpSpPr>
              <p:cNvPr id="30" name="그룹 29"/>
              <p:cNvGrpSpPr/>
              <p:nvPr/>
            </p:nvGrpSpPr>
            <p:grpSpPr>
              <a:xfrm>
                <a:off x="5746344" y="5236137"/>
                <a:ext cx="2038350" cy="555063"/>
                <a:chOff x="5746344" y="5236137"/>
                <a:chExt cx="2038350" cy="555063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6407208" y="5236137"/>
                  <a:ext cx="1377486" cy="555063"/>
                </a:xfrm>
                <a:prstGeom prst="roundRect">
                  <a:avLst/>
                </a:prstGeom>
                <a:noFill/>
                <a:ln w="50800">
                  <a:solidFill>
                    <a:srgbClr val="F1C48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0" name="직선 화살표 연결선 19"/>
                <p:cNvCxnSpPr/>
                <p:nvPr/>
              </p:nvCxnSpPr>
              <p:spPr>
                <a:xfrm flipH="1" flipV="1">
                  <a:off x="5746344" y="5519279"/>
                  <a:ext cx="581886" cy="251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TextBox 39"/>
            <p:cNvSpPr txBox="1"/>
            <p:nvPr/>
          </p:nvSpPr>
          <p:spPr>
            <a:xfrm>
              <a:off x="6622795" y="5640199"/>
              <a:ext cx="94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클릭시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3970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07831" y="864139"/>
            <a:ext cx="96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4031873" cy="1340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우편번호 검색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59298" y="3392371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1177662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8101525" y="2078469"/>
            <a:ext cx="3935936" cy="4353681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51034" y="2112051"/>
            <a:ext cx="37864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우편번호 검색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우편번호 검색 시  검색 창으로 이동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시도를 선택하고 </a:t>
            </a:r>
            <a:r>
              <a:rPr lang="ko-KR" altLang="en-US" dirty="0" err="1" smtClean="0"/>
              <a:t>도로명을</a:t>
            </a:r>
            <a:r>
              <a:rPr lang="ko-KR" altLang="en-US" dirty="0" smtClean="0"/>
              <a:t> 선택하고 </a:t>
            </a:r>
            <a:r>
              <a:rPr lang="ko-KR" altLang="en-US" dirty="0" err="1" smtClean="0"/>
              <a:t>검색시에</a:t>
            </a:r>
            <a:r>
              <a:rPr lang="ko-KR" altLang="en-US" dirty="0" smtClean="0"/>
              <a:t> 주소에 나옴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클릭시</a:t>
            </a:r>
            <a:r>
              <a:rPr lang="ko-KR" altLang="en-US" dirty="0" smtClean="0"/>
              <a:t> 상세 주소 입력에 값이 이동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6" y="2139994"/>
            <a:ext cx="3745257" cy="2857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68" y="1902247"/>
            <a:ext cx="3929057" cy="45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9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95326" y="1576552"/>
            <a:ext cx="5066508" cy="44038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37817" y="1416161"/>
            <a:ext cx="5055476" cy="2037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대각선 방향의 모서리가 둥근 사각형 1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756" y="33633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 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353076" y="336332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51034" y="1576552"/>
            <a:ext cx="4614042" cy="1645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9332" y="2239047"/>
            <a:ext cx="305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프로그램의 목적</a:t>
            </a:r>
            <a:endParaRPr lang="ko-KR" altLang="en-US" sz="2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47" y="948814"/>
            <a:ext cx="927921" cy="9346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772" y="5076040"/>
            <a:ext cx="1858642" cy="11920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71415">
            <a:off x="7129202" y="150156"/>
            <a:ext cx="3258207" cy="7402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191530">
            <a:off x="671575" y="6443377"/>
            <a:ext cx="1606539" cy="5175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401" y="5045169"/>
            <a:ext cx="866250" cy="15075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835" y="-374832"/>
            <a:ext cx="1219766" cy="22464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54" y="4717291"/>
            <a:ext cx="925231" cy="905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52017" y="1780032"/>
            <a:ext cx="4909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효율적인 도서 관리를 위해 해당 도서 정보를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데이터베이스화 하고 도서를 이용하는 회원의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관리가 용이하게 하며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사서의 입장도 고려해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빨리 프로그램에 적응할 수 있도록 편리한 </a:t>
            </a:r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프로그램을 만드는 것이 목적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985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5109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endParaRPr lang="en-US" altLang="ko-KR" sz="4800" spc="-6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프로그램시연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0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3587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소감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 rot="1088230">
            <a:off x="280917" y="2071406"/>
            <a:ext cx="5261846" cy="3808440"/>
            <a:chOff x="-2703113" y="1790700"/>
            <a:chExt cx="8890258" cy="3808440"/>
          </a:xfrm>
          <a:blipFill dpi="0" rotWithShape="0">
            <a:blip r:embed="rId2"/>
            <a:srcRect/>
            <a:stretch>
              <a:fillRect l="-31000" t="-12000" r="-1000"/>
            </a:stretch>
          </a:blipFill>
        </p:grpSpPr>
        <p:sp>
          <p:nvSpPr>
            <p:cNvPr id="5" name="모서리가 둥근 직사각형 4"/>
            <p:cNvSpPr/>
            <p:nvPr/>
          </p:nvSpPr>
          <p:spPr>
            <a:xfrm>
              <a:off x="-631270" y="1790700"/>
              <a:ext cx="5046263" cy="558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-2652313" y="2403650"/>
              <a:ext cx="5046263" cy="4736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464079" y="2406840"/>
              <a:ext cx="2626913" cy="4736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-2342648" y="2929570"/>
              <a:ext cx="5697693" cy="8202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424412" y="2935737"/>
              <a:ext cx="810813" cy="8202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-631270" y="3802130"/>
              <a:ext cx="6130370" cy="7567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-2703113" y="4611190"/>
              <a:ext cx="6058158" cy="4736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128987" y="5125500"/>
              <a:ext cx="6058158" cy="4736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대각선 방향의 모서리가 둥근 사각형 1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2E4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756" y="33633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소감 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6810" y="1257976"/>
            <a:ext cx="7396153" cy="741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607844" y="1390591"/>
            <a:ext cx="353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	</a:t>
            </a:r>
            <a:r>
              <a:rPr lang="ko-KR" altLang="en-US" sz="24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각자의 소감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갈매기형 수장 10"/>
          <p:cNvSpPr/>
          <p:nvPr/>
        </p:nvSpPr>
        <p:spPr>
          <a:xfrm rot="5400000">
            <a:off x="6995823" y="1845389"/>
            <a:ext cx="111892" cy="67923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갈매기형 수장 80"/>
          <p:cNvSpPr/>
          <p:nvPr/>
        </p:nvSpPr>
        <p:spPr>
          <a:xfrm rot="5400000">
            <a:off x="6995823" y="1957281"/>
            <a:ext cx="111892" cy="67923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갈매기형 수장 81"/>
          <p:cNvSpPr/>
          <p:nvPr/>
        </p:nvSpPr>
        <p:spPr>
          <a:xfrm rot="5400000">
            <a:off x="6995823" y="2067965"/>
            <a:ext cx="111892" cy="67923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859449378"/>
              </p:ext>
            </p:extLst>
          </p:nvPr>
        </p:nvGraphicFramePr>
        <p:xfrm>
          <a:off x="4673235" y="2657856"/>
          <a:ext cx="7140813" cy="3774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537" y="3036154"/>
            <a:ext cx="99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서동준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4348" y="3907957"/>
            <a:ext cx="99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김재영</a:t>
            </a:r>
            <a:endParaRPr lang="ko-KR" altLang="en-US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0617" y="4779760"/>
            <a:ext cx="99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황경수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7537" y="5655312"/>
            <a:ext cx="99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이천희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38892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</a:p>
          <a:p>
            <a:r>
              <a:rPr lang="ko-KR" altLang="en-US" sz="4800" spc="160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시간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8693" y="1854650"/>
            <a:ext cx="47179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Presentation</a:t>
            </a:r>
          </a:p>
          <a:p>
            <a:r>
              <a:rPr lang="en-US" altLang="ko-KR" sz="4800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</a:p>
          <a:p>
            <a:r>
              <a:rPr lang="ko-KR" altLang="en-US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spc="1600" dirty="0" smtClean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spc="16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76" y="1854650"/>
            <a:ext cx="2173967" cy="2173967"/>
          </a:xfrm>
          <a:prstGeom prst="rect">
            <a:avLst/>
          </a:prstGeom>
          <a:ln>
            <a:noFill/>
          </a:ln>
        </p:spPr>
      </p:pic>
      <p:cxnSp>
        <p:nvCxnSpPr>
          <p:cNvPr id="7" name="직선 연결선 6"/>
          <p:cNvCxnSpPr/>
          <p:nvPr/>
        </p:nvCxnSpPr>
        <p:spPr>
          <a:xfrm>
            <a:off x="5652652" y="1864196"/>
            <a:ext cx="0" cy="2164421"/>
          </a:xfrm>
          <a:prstGeom prst="line">
            <a:avLst/>
          </a:prstGeom>
          <a:ln w="63500" cap="rnd">
            <a:solidFill>
              <a:srgbClr val="F497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0859" y="4897680"/>
            <a:ext cx="4519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gradFill>
                  <a:gsLst>
                    <a:gs pos="0">
                      <a:srgbClr val="F1C483"/>
                    </a:gs>
                    <a:gs pos="100000">
                      <a:srgbClr val="F1C483"/>
                    </a:gs>
                  </a:gsLst>
                  <a:lin ang="5400000" scaled="1"/>
                </a:gra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Thank u for listening</a:t>
            </a:r>
            <a:endParaRPr lang="ko-KR" altLang="en-US" sz="4800" dirty="0">
              <a:gradFill>
                <a:gsLst>
                  <a:gs pos="0">
                    <a:srgbClr val="F1C483"/>
                  </a:gs>
                  <a:gs pos="100000">
                    <a:srgbClr val="F1C483"/>
                  </a:gs>
                </a:gsLst>
                <a:lin ang="5400000" scaled="1"/>
              </a:gra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9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995326" y="1576552"/>
            <a:ext cx="5066508" cy="44038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37817" y="1416161"/>
            <a:ext cx="5055476" cy="2037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대각선 방향의 모서리가 둥근 사각형 1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370731" y="336332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51034" y="1576552"/>
            <a:ext cx="4614042" cy="1645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55076" y="21713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개발환경</a:t>
            </a:r>
            <a:endParaRPr lang="ko-KR" altLang="en-US" sz="2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47" y="948814"/>
            <a:ext cx="927921" cy="9346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772" y="5076040"/>
            <a:ext cx="1858642" cy="11920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71415">
            <a:off x="7129202" y="150156"/>
            <a:ext cx="3258207" cy="7402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191530">
            <a:off x="671575" y="6443377"/>
            <a:ext cx="1606539" cy="5175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401" y="5045169"/>
            <a:ext cx="866250" cy="15075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1835" y="-374832"/>
            <a:ext cx="1219766" cy="22464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54" y="4717291"/>
            <a:ext cx="925231" cy="905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7517" y="1780032"/>
            <a:ext cx="5066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개발툴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MyBatis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MySQL,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Gradle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    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Git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Java</a:t>
            </a: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플러그인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Dbeaver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Exerd</a:t>
            </a:r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dirty="0" smtClean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</a:t>
            </a:r>
            <a:endParaRPr lang="en-US" altLang="ko-KR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	</a:t>
            </a:r>
          </a:p>
        </p:txBody>
      </p:sp>
      <p:sp>
        <p:nvSpPr>
          <p:cNvPr id="5" name="도넛 4"/>
          <p:cNvSpPr/>
          <p:nvPr/>
        </p:nvSpPr>
        <p:spPr>
          <a:xfrm>
            <a:off x="6075046" y="1814854"/>
            <a:ext cx="377952" cy="2996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도넛 20"/>
          <p:cNvSpPr/>
          <p:nvPr/>
        </p:nvSpPr>
        <p:spPr>
          <a:xfrm>
            <a:off x="6063534" y="2657314"/>
            <a:ext cx="377952" cy="299687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7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8374474" y="714475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50097" y="1430954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150097" y="3773880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74474" y="2565683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374474" y="4456849"/>
            <a:ext cx="1583936" cy="588579"/>
          </a:xfrm>
          <a:prstGeom prst="roundRect">
            <a:avLst>
              <a:gd name="adj" fmla="val 202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88" y="4856242"/>
            <a:ext cx="1687500" cy="246375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6876688" y="4825405"/>
            <a:ext cx="4201215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F7D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5"/>
          <p:cNvSpPr/>
          <p:nvPr/>
        </p:nvSpPr>
        <p:spPr>
          <a:xfrm>
            <a:off x="6876688" y="2954218"/>
            <a:ext cx="4201215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5"/>
          <p:cNvSpPr/>
          <p:nvPr/>
        </p:nvSpPr>
        <p:spPr>
          <a:xfrm flipH="1">
            <a:off x="1082566" y="1828216"/>
            <a:ext cx="4480380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15"/>
          <p:cNvSpPr/>
          <p:nvPr/>
        </p:nvSpPr>
        <p:spPr>
          <a:xfrm>
            <a:off x="6876688" y="1083031"/>
            <a:ext cx="4201215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F1C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634499" y="44869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황경수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9110" y="5075489"/>
            <a:ext cx="16754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 대여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 반납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 연체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우편 번호 검색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1929" y="349504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분담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79110" y="3228528"/>
            <a:ext cx="2358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회원정보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테이블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차트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도서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 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수정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삭제</a:t>
            </a:r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79110" y="1272260"/>
            <a:ext cx="2708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회원가입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회원정보 수정</a:t>
            </a:r>
            <a:r>
              <a:rPr lang="en-US" altLang="ko-KR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삭제</a:t>
            </a:r>
            <a:endParaRPr lang="en-US" altLang="ko-KR" sz="1600" b="1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회원 검색</a:t>
            </a:r>
            <a:endParaRPr lang="en-US" altLang="ko-KR" sz="1600" b="1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6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 Light" panose="020B0603020101020101" pitchFamily="50" charset="-127"/>
              </a:rPr>
              <a:t>회원 관리</a:t>
            </a:r>
            <a:endParaRPr lang="ko-KR" altLang="en-US" sz="1600" b="1" spc="-150" dirty="0">
              <a:gradFill>
                <a:gsLst>
                  <a:gs pos="100000">
                    <a:srgbClr val="548235"/>
                  </a:gs>
                  <a:gs pos="0">
                    <a:srgbClr val="548235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34499" y="260599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이천희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34499" y="71407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서동준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0878" y="14674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공동작업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92876" y="379988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김재영</a:t>
            </a:r>
            <a:endParaRPr lang="ko-KR" altLang="en-US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모서리가 둥근 직사각형 15"/>
          <p:cNvSpPr/>
          <p:nvPr/>
        </p:nvSpPr>
        <p:spPr>
          <a:xfrm flipH="1">
            <a:off x="1082566" y="4197821"/>
            <a:ext cx="4201215" cy="1408386"/>
          </a:xfrm>
          <a:custGeom>
            <a:avLst/>
            <a:gdLst>
              <a:gd name="connsiteX0" fmla="*/ 0 w 3174124"/>
              <a:gd name="connsiteY0" fmla="*/ 402897 h 1408386"/>
              <a:gd name="connsiteX1" fmla="*/ 402897 w 3174124"/>
              <a:gd name="connsiteY1" fmla="*/ 0 h 1408386"/>
              <a:gd name="connsiteX2" fmla="*/ 2771227 w 3174124"/>
              <a:gd name="connsiteY2" fmla="*/ 0 h 1408386"/>
              <a:gd name="connsiteX3" fmla="*/ 3174124 w 3174124"/>
              <a:gd name="connsiteY3" fmla="*/ 402897 h 1408386"/>
              <a:gd name="connsiteX4" fmla="*/ 3174124 w 3174124"/>
              <a:gd name="connsiteY4" fmla="*/ 1005489 h 1408386"/>
              <a:gd name="connsiteX5" fmla="*/ 2771227 w 3174124"/>
              <a:gd name="connsiteY5" fmla="*/ 1408386 h 1408386"/>
              <a:gd name="connsiteX6" fmla="*/ 402897 w 3174124"/>
              <a:gd name="connsiteY6" fmla="*/ 1408386 h 1408386"/>
              <a:gd name="connsiteX7" fmla="*/ 0 w 3174124"/>
              <a:gd name="connsiteY7" fmla="*/ 1005489 h 1408386"/>
              <a:gd name="connsiteX8" fmla="*/ 0 w 3174124"/>
              <a:gd name="connsiteY8" fmla="*/ 402897 h 1408386"/>
              <a:gd name="connsiteX0" fmla="*/ 417991 w 3592115"/>
              <a:gd name="connsiteY0" fmla="*/ 402897 h 1408386"/>
              <a:gd name="connsiteX1" fmla="*/ 820888 w 3592115"/>
              <a:gd name="connsiteY1" fmla="*/ 0 h 1408386"/>
              <a:gd name="connsiteX2" fmla="*/ 3189218 w 3592115"/>
              <a:gd name="connsiteY2" fmla="*/ 0 h 1408386"/>
              <a:gd name="connsiteX3" fmla="*/ 3592115 w 3592115"/>
              <a:gd name="connsiteY3" fmla="*/ 402897 h 1408386"/>
              <a:gd name="connsiteX4" fmla="*/ 3592115 w 3592115"/>
              <a:gd name="connsiteY4" fmla="*/ 1005489 h 1408386"/>
              <a:gd name="connsiteX5" fmla="*/ 3189218 w 3592115"/>
              <a:gd name="connsiteY5" fmla="*/ 1408386 h 1408386"/>
              <a:gd name="connsiteX6" fmla="*/ 50128 w 3592115"/>
              <a:gd name="connsiteY6" fmla="*/ 1408386 h 1408386"/>
              <a:gd name="connsiteX7" fmla="*/ 417991 w 3592115"/>
              <a:gd name="connsiteY7" fmla="*/ 1005489 h 1408386"/>
              <a:gd name="connsiteX8" fmla="*/ 417991 w 3592115"/>
              <a:gd name="connsiteY8" fmla="*/ 402897 h 14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2115" h="1408386">
                <a:moveTo>
                  <a:pt x="417991" y="402897"/>
                </a:moveTo>
                <a:cubicBezTo>
                  <a:pt x="417991" y="180383"/>
                  <a:pt x="598374" y="0"/>
                  <a:pt x="820888" y="0"/>
                </a:cubicBezTo>
                <a:lnTo>
                  <a:pt x="3189218" y="0"/>
                </a:lnTo>
                <a:cubicBezTo>
                  <a:pt x="3411732" y="0"/>
                  <a:pt x="3592115" y="180383"/>
                  <a:pt x="3592115" y="402897"/>
                </a:cubicBezTo>
                <a:lnTo>
                  <a:pt x="3592115" y="1005489"/>
                </a:lnTo>
                <a:cubicBezTo>
                  <a:pt x="3592115" y="1228003"/>
                  <a:pt x="3411732" y="1408386"/>
                  <a:pt x="3189218" y="1408386"/>
                </a:cubicBezTo>
                <a:lnTo>
                  <a:pt x="50128" y="1408386"/>
                </a:lnTo>
                <a:cubicBezTo>
                  <a:pt x="-172386" y="1408386"/>
                  <a:pt x="417991" y="1228003"/>
                  <a:pt x="417991" y="1005489"/>
                </a:cubicBezTo>
                <a:lnTo>
                  <a:pt x="417991" y="402897"/>
                </a:lnTo>
                <a:close/>
              </a:path>
            </a:pathLst>
          </a:custGeom>
          <a:solidFill>
            <a:srgbClr val="F7D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64146" y="4369501"/>
            <a:ext cx="1260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책 검색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차트 검색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연체 관리</a:t>
            </a:r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77279" y="1939164"/>
            <a:ext cx="1929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DB</a:t>
            </a:r>
            <a:r>
              <a:rPr lang="ko-KR" altLang="en-US" sz="1600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설계</a:t>
            </a:r>
            <a:endParaRPr lang="en-US" altLang="ko-KR" sz="16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합치기 </a:t>
            </a:r>
            <a:endParaRPr lang="en-US" altLang="ko-KR" sz="16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6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버그수정</a:t>
            </a:r>
            <a:endParaRPr lang="en-US" altLang="ko-KR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6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2" name="대각선 방향의 모서리가 둥근 사각형 31"/>
          <p:cNvSpPr/>
          <p:nvPr/>
        </p:nvSpPr>
        <p:spPr>
          <a:xfrm>
            <a:off x="326143" y="333248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3365174" y="346217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704194" y="1035210"/>
            <a:ext cx="3559375" cy="588020"/>
          </a:xfrm>
          <a:prstGeom prst="roundRect">
            <a:avLst>
              <a:gd name="adj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843068" y="1005428"/>
            <a:ext cx="723787" cy="0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867965" y="1681504"/>
            <a:ext cx="723787" cy="0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577764" y="3915782"/>
            <a:ext cx="4674852" cy="588020"/>
          </a:xfrm>
          <a:prstGeom prst="roundRect">
            <a:avLst>
              <a:gd name="adj" fmla="val 50000"/>
            </a:avLst>
          </a:prstGeom>
          <a:solidFill>
            <a:srgbClr val="F1C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5574391" y="4234871"/>
            <a:ext cx="789833" cy="19716"/>
          </a:xfrm>
          <a:prstGeom prst="line">
            <a:avLst/>
          </a:prstGeom>
          <a:ln w="34925" cap="rnd">
            <a:solidFill>
              <a:srgbClr val="F1C4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24482" y="5497894"/>
            <a:ext cx="5007432" cy="588020"/>
          </a:xfrm>
          <a:prstGeom prst="roundRect">
            <a:avLst>
              <a:gd name="adj" fmla="val 50000"/>
            </a:avLst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5816954" y="5425401"/>
            <a:ext cx="1018245" cy="0"/>
          </a:xfrm>
          <a:prstGeom prst="line">
            <a:avLst/>
          </a:prstGeom>
          <a:ln w="34925" cap="rnd">
            <a:solidFill>
              <a:srgbClr val="F49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816954" y="5809005"/>
            <a:ext cx="1018245" cy="0"/>
          </a:xfrm>
          <a:prstGeom prst="line">
            <a:avLst/>
          </a:prstGeom>
          <a:ln w="34925" cap="rnd">
            <a:solidFill>
              <a:srgbClr val="F49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816954" y="6192610"/>
            <a:ext cx="1018245" cy="0"/>
          </a:xfrm>
          <a:prstGeom prst="line">
            <a:avLst/>
          </a:prstGeom>
          <a:ln w="34925" cap="rnd">
            <a:solidFill>
              <a:srgbClr val="F497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6831521" y="5362832"/>
            <a:ext cx="150538" cy="150538"/>
          </a:xfrm>
          <a:prstGeom prst="ellipse">
            <a:avLst/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6831521" y="5732198"/>
            <a:ext cx="150538" cy="150538"/>
          </a:xfrm>
          <a:prstGeom prst="ellipse">
            <a:avLst/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831521" y="6115801"/>
            <a:ext cx="150538" cy="150538"/>
          </a:xfrm>
          <a:prstGeom prst="ellipse">
            <a:avLst/>
          </a:pr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167264" y="932204"/>
            <a:ext cx="631918" cy="889000"/>
          </a:xfrm>
          <a:prstGeom prst="ellipse">
            <a:avLst/>
          </a:prstGeom>
          <a:solidFill>
            <a:schemeClr val="bg1"/>
          </a:solidFill>
          <a:ln w="1524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926377" y="3765292"/>
            <a:ext cx="829955" cy="889000"/>
          </a:xfrm>
          <a:prstGeom prst="ellipse">
            <a:avLst/>
          </a:prstGeom>
          <a:solidFill>
            <a:schemeClr val="bg1"/>
          </a:solidFill>
          <a:ln w="1524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178526" y="5347404"/>
            <a:ext cx="889000" cy="889000"/>
          </a:xfrm>
          <a:prstGeom prst="ellipse">
            <a:avLst/>
          </a:prstGeom>
          <a:solidFill>
            <a:schemeClr val="bg1"/>
          </a:solidFill>
          <a:ln w="152400">
            <a:solidFill>
              <a:srgbClr val="F497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46902" y="1030828"/>
            <a:ext cx="364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gradFill>
                  <a:gsLst>
                    <a:gs pos="0">
                      <a:srgbClr val="A9D18E"/>
                    </a:gs>
                    <a:gs pos="100000">
                      <a:srgbClr val="A9D18E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400" dirty="0">
              <a:gradFill>
                <a:gsLst>
                  <a:gs pos="0">
                    <a:srgbClr val="A9D18E"/>
                  </a:gs>
                  <a:gs pos="100000">
                    <a:srgbClr val="A9D18E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86802" y="3850521"/>
            <a:ext cx="475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gradFill>
                  <a:gsLst>
                    <a:gs pos="0">
                      <a:srgbClr val="F1C483"/>
                    </a:gs>
                    <a:gs pos="100000">
                      <a:srgbClr val="F1C483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400" dirty="0">
              <a:gradFill>
                <a:gsLst>
                  <a:gs pos="0">
                    <a:srgbClr val="F1C483"/>
                  </a:gs>
                  <a:gs pos="100000">
                    <a:srgbClr val="F1C483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814" y="5466963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gradFill>
                  <a:gsLst>
                    <a:gs pos="0">
                      <a:srgbClr val="F4973A"/>
                    </a:gs>
                    <a:gs pos="100000">
                      <a:srgbClr val="F4973A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400" dirty="0">
              <a:gradFill>
                <a:gsLst>
                  <a:gs pos="0">
                    <a:srgbClr val="F4973A"/>
                  </a:gs>
                  <a:gs pos="100000">
                    <a:srgbClr val="F4973A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15487" y="1124789"/>
            <a:ext cx="167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인적 관리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78820" y="820762"/>
            <a:ext cx="73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</a:t>
            </a:r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회원관리</a:t>
            </a:r>
            <a:r>
              <a:rPr lang="en-US" altLang="ko-KR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회원등록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검색관리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ID/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비밀번호 찾기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대여여부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606709" y="942859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621611" y="1613643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825199" y="1502910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직원 관리</a:t>
            </a:r>
            <a:r>
              <a:rPr lang="en-US" altLang="ko-KR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회원특이사항 작성</a:t>
            </a:r>
            <a:r>
              <a:rPr lang="en-US" altLang="ko-KR" sz="1600" spc="-15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도서관리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차트관리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22583" y="3978882"/>
            <a:ext cx="221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출납 관리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16810" y="3417282"/>
            <a:ext cx="3935936" cy="1572141"/>
          </a:xfrm>
          <a:prstGeom prst="round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F1C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28529" y="322870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전체 구성</a:t>
            </a:r>
            <a:endParaRPr lang="ko-KR" altLang="en-US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77301" y="5063153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제시한 설명에 대한 부수적인 설명 적기</a:t>
            </a:r>
            <a:endParaRPr lang="ko-KR" altLang="en-US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82059" y="5279500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총  대여 수 통계</a:t>
            </a:r>
            <a:r>
              <a:rPr lang="ko-KR" altLang="en-US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 </a:t>
            </a:r>
            <a:r>
              <a:rPr lang="ko-KR" altLang="en-US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설명에 대한 부수적인 설명 적기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77301" y="5801817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제시한 설명에 대한 부수적인 설명 적기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76673" y="2367055"/>
            <a:ext cx="3559375" cy="588020"/>
          </a:xfrm>
          <a:prstGeom prst="roundRect">
            <a:avLst>
              <a:gd name="adj" fmla="val 50000"/>
            </a:avLst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 flipV="1">
            <a:off x="4799182" y="2324358"/>
            <a:ext cx="806472" cy="4889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4900871" y="2726671"/>
            <a:ext cx="723787" cy="0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4139743" y="2264049"/>
            <a:ext cx="631918" cy="889000"/>
          </a:xfrm>
          <a:prstGeom prst="ellipse">
            <a:avLst/>
          </a:prstGeom>
          <a:solidFill>
            <a:schemeClr val="bg1"/>
          </a:solidFill>
          <a:ln w="1524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236048" y="2349757"/>
            <a:ext cx="364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gradFill>
                  <a:gsLst>
                    <a:gs pos="0">
                      <a:srgbClr val="A9D18E"/>
                    </a:gs>
                    <a:gs pos="100000">
                      <a:srgbClr val="A9D18E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400" dirty="0">
              <a:gradFill>
                <a:gsLst>
                  <a:gs pos="0">
                    <a:srgbClr val="A9D18E"/>
                  </a:gs>
                  <a:gs pos="100000">
                    <a:srgbClr val="A9D18E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84599" y="2458151"/>
            <a:ext cx="208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기록 관리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12735" y="2150944"/>
            <a:ext cx="526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도서관리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: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추가 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삭제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수정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619537" y="2264872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643662" y="2664031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797678" y="2552948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분류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 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 분류 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중 분류 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 분류로 분류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799182" y="3097479"/>
            <a:ext cx="827733" cy="32"/>
          </a:xfrm>
          <a:prstGeom prst="line">
            <a:avLst/>
          </a:prstGeom>
          <a:ln w="34925" cap="rnd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5624658" y="3022439"/>
            <a:ext cx="107005" cy="150538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5797678" y="2934532"/>
            <a:ext cx="392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도서 검색</a:t>
            </a:r>
            <a:r>
              <a:rPr lang="en-US" altLang="ko-KR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 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상세정보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 </a:t>
            </a:r>
            <a:r>
              <a:rPr lang="ko-KR" altLang="en-US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대여가능여부</a:t>
            </a:r>
            <a:r>
              <a:rPr lang="en-US" altLang="ko-KR" sz="1600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7302" y="3491012"/>
            <a:ext cx="3735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대여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: 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대여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연장</a:t>
            </a:r>
            <a:endParaRPr lang="en-US" altLang="ko-KR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반납 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반납</a:t>
            </a:r>
            <a:endParaRPr lang="en-US" altLang="ko-KR" dirty="0" smtClean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도서 연체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연체 기능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02459" y="5560994"/>
            <a:ext cx="221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도서 통계</a:t>
            </a:r>
            <a:endParaRPr lang="ko-KR" altLang="en-US" sz="20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82059" y="5648832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월별 카테고리 통계</a:t>
            </a:r>
            <a:r>
              <a:rPr lang="ko-KR" altLang="en-US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 </a:t>
            </a:r>
            <a:r>
              <a:rPr lang="ko-KR" altLang="en-US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부수적인 설명 적기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982059" y="6031408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전체 회원 통계</a:t>
            </a:r>
            <a:r>
              <a:rPr lang="ko-KR" altLang="en-US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설명에 </a:t>
            </a:r>
            <a:r>
              <a:rPr lang="ko-KR" altLang="en-US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대한 부수적인 설명 적기</a:t>
            </a:r>
          </a:p>
        </p:txBody>
      </p:sp>
      <p:sp>
        <p:nvSpPr>
          <p:cNvPr id="95" name="대각선 방향의 모서리가 둥근 사각형 94"/>
          <p:cNvSpPr/>
          <p:nvPr/>
        </p:nvSpPr>
        <p:spPr>
          <a:xfrm>
            <a:off x="311088" y="339623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/>
          <p:cNvCxnSpPr/>
          <p:nvPr/>
        </p:nvCxnSpPr>
        <p:spPr>
          <a:xfrm>
            <a:off x="3365174" y="322870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1123883" y="81076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89748" y="872210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44309" y="375110"/>
            <a:ext cx="54168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목각파임B" panose="02030600000101010101" pitchFamily="18" charset="-127"/>
                <a:ea typeface="HY목각파임B" panose="02030600000101010101" pitchFamily="18" charset="-127"/>
              </a:rPr>
              <a:t>데이터 베이스 구조</a:t>
            </a:r>
            <a:endParaRPr lang="en-US" altLang="ko-KR" sz="48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273531" y="4089400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53605" y="4089400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47637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36915" y="1819917"/>
            <a:ext cx="10362798" cy="4679375"/>
            <a:chOff x="2808561" y="3411578"/>
            <a:chExt cx="8991151" cy="3087713"/>
          </a:xfrm>
        </p:grpSpPr>
        <p:grpSp>
          <p:nvGrpSpPr>
            <p:cNvPr id="15" name="그룹 14"/>
            <p:cNvGrpSpPr/>
            <p:nvPr/>
          </p:nvGrpSpPr>
          <p:grpSpPr>
            <a:xfrm>
              <a:off x="2927288" y="4153489"/>
              <a:ext cx="8872424" cy="2261411"/>
              <a:chOff x="2927288" y="4153489"/>
              <a:chExt cx="8872424" cy="2261411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927288" y="4153489"/>
                <a:ext cx="2256536" cy="2256536"/>
                <a:chOff x="2927288" y="4153489"/>
                <a:chExt cx="2256536" cy="2256536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2927288" y="4153489"/>
                  <a:ext cx="2256536" cy="22565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" name="직선 연결선 5"/>
                <p:cNvCxnSpPr/>
                <p:nvPr/>
              </p:nvCxnSpPr>
              <p:spPr>
                <a:xfrm>
                  <a:off x="2927288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>
                <a:xfrm flipH="1">
                  <a:off x="2945577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3366827" y="5060064"/>
                  <a:ext cx="13516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 smtClean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Image</a:t>
                  </a:r>
                  <a:endParaRPr lang="ko-KR" altLang="en-US" sz="3200" b="1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5283971" y="4153489"/>
                <a:ext cx="2256536" cy="2256536"/>
                <a:chOff x="2927288" y="4153489"/>
                <a:chExt cx="2256536" cy="2256536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2927288" y="4153489"/>
                  <a:ext cx="2256536" cy="22565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" name="직선 연결선 41"/>
                <p:cNvCxnSpPr/>
                <p:nvPr/>
              </p:nvCxnSpPr>
              <p:spPr>
                <a:xfrm>
                  <a:off x="2927288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 flipH="1">
                  <a:off x="2945577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3366827" y="5060064"/>
                  <a:ext cx="13516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 smtClean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Image</a:t>
                  </a:r>
                  <a:endParaRPr lang="ko-KR" altLang="en-US" sz="3200" b="1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7640654" y="4158364"/>
                <a:ext cx="2256536" cy="2256536"/>
                <a:chOff x="2927288" y="4153489"/>
                <a:chExt cx="2256536" cy="2256536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2927288" y="4153489"/>
                  <a:ext cx="2256536" cy="225653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2" name="직선 연결선 51"/>
                <p:cNvCxnSpPr/>
                <p:nvPr/>
              </p:nvCxnSpPr>
              <p:spPr>
                <a:xfrm>
                  <a:off x="2927288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flipH="1">
                  <a:off x="2945577" y="4153489"/>
                  <a:ext cx="2230730" cy="2244354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3366827" y="5060064"/>
                  <a:ext cx="13516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1" dirty="0" smtClean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Image</a:t>
                  </a:r>
                  <a:endParaRPr lang="ko-KR" altLang="en-US" sz="3200" b="1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0448060" y="5077639"/>
                <a:ext cx="13516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 smtClean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Image</a:t>
                </a:r>
                <a:endParaRPr lang="ko-KR" altLang="en-US" sz="32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2829790" y="3601931"/>
              <a:ext cx="8969922" cy="2897360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411578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이등변 삼각형 32"/>
          <p:cNvSpPr/>
          <p:nvPr/>
        </p:nvSpPr>
        <p:spPr>
          <a:xfrm rot="10800000">
            <a:off x="11489105" y="6507726"/>
            <a:ext cx="310607" cy="169277"/>
          </a:xfrm>
          <a:prstGeom prst="triangl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19500" y="336332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54" y="2187254"/>
            <a:ext cx="10123441" cy="42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5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2641887" y="864271"/>
            <a:ext cx="954561" cy="1037976"/>
          </a:xfrm>
          <a:custGeom>
            <a:avLst/>
            <a:gdLst>
              <a:gd name="connsiteX0" fmla="*/ 470389 w 954561"/>
              <a:gd name="connsiteY0" fmla="*/ 0 h 1037976"/>
              <a:gd name="connsiteX1" fmla="*/ 940778 w 954561"/>
              <a:gd name="connsiteY1" fmla="*/ 470389 h 1037976"/>
              <a:gd name="connsiteX2" fmla="*/ 860443 w 954561"/>
              <a:gd name="connsiteY2" fmla="*/ 733388 h 1037976"/>
              <a:gd name="connsiteX3" fmla="*/ 821282 w 954561"/>
              <a:gd name="connsiteY3" fmla="*/ 780852 h 1037976"/>
              <a:gd name="connsiteX4" fmla="*/ 954561 w 954561"/>
              <a:gd name="connsiteY4" fmla="*/ 1037976 h 1037976"/>
              <a:gd name="connsiteX5" fmla="*/ 741045 w 954561"/>
              <a:gd name="connsiteY5" fmla="*/ 854125 h 1037976"/>
              <a:gd name="connsiteX6" fmla="*/ 733388 w 954561"/>
              <a:gd name="connsiteY6" fmla="*/ 860443 h 1037976"/>
              <a:gd name="connsiteX7" fmla="*/ 470389 w 954561"/>
              <a:gd name="connsiteY7" fmla="*/ 940778 h 1037976"/>
              <a:gd name="connsiteX8" fmla="*/ 0 w 954561"/>
              <a:gd name="connsiteY8" fmla="*/ 470389 h 1037976"/>
              <a:gd name="connsiteX9" fmla="*/ 470389 w 954561"/>
              <a:gd name="connsiteY9" fmla="*/ 0 h 103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4561" h="1037976">
                <a:moveTo>
                  <a:pt x="470389" y="0"/>
                </a:moveTo>
                <a:cubicBezTo>
                  <a:pt x="730178" y="0"/>
                  <a:pt x="940778" y="210600"/>
                  <a:pt x="940778" y="470389"/>
                </a:cubicBezTo>
                <a:cubicBezTo>
                  <a:pt x="940778" y="567810"/>
                  <a:pt x="911162" y="658314"/>
                  <a:pt x="860443" y="733388"/>
                </a:cubicBezTo>
                <a:lnTo>
                  <a:pt x="821282" y="780852"/>
                </a:lnTo>
                <a:lnTo>
                  <a:pt x="954561" y="1037976"/>
                </a:lnTo>
                <a:lnTo>
                  <a:pt x="741045" y="854125"/>
                </a:lnTo>
                <a:lnTo>
                  <a:pt x="733388" y="860443"/>
                </a:lnTo>
                <a:cubicBezTo>
                  <a:pt x="658314" y="911162"/>
                  <a:pt x="567810" y="940778"/>
                  <a:pt x="470389" y="940778"/>
                </a:cubicBezTo>
                <a:cubicBezTo>
                  <a:pt x="210600" y="940778"/>
                  <a:pt x="0" y="730178"/>
                  <a:pt x="0" y="470389"/>
                </a:cubicBezTo>
                <a:cubicBezTo>
                  <a:pt x="0" y="210600"/>
                  <a:pt x="210600" y="0"/>
                  <a:pt x="470389" y="0"/>
                </a:cubicBezTo>
                <a:close/>
              </a:path>
            </a:pathLst>
          </a:custGeom>
          <a:solidFill>
            <a:srgbClr val="F49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29790" y="929258"/>
            <a:ext cx="55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4351" y="498545"/>
            <a:ext cx="35878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사용된 </a:t>
            </a:r>
            <a:r>
              <a:rPr lang="en-US" altLang="ko-KR" sz="48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39624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273531" y="4089400"/>
            <a:ext cx="110260" cy="2384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476378" y="3888828"/>
            <a:ext cx="2829790" cy="2980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93456" y="1536192"/>
            <a:ext cx="9582064" cy="5218176"/>
            <a:chOff x="2808561" y="3865665"/>
            <a:chExt cx="6605984" cy="2813742"/>
          </a:xfrm>
        </p:grpSpPr>
        <p:sp>
          <p:nvSpPr>
            <p:cNvPr id="18" name="직사각형 17"/>
            <p:cNvSpPr/>
            <p:nvPr/>
          </p:nvSpPr>
          <p:spPr>
            <a:xfrm>
              <a:off x="2829790" y="4053095"/>
              <a:ext cx="6566458" cy="2446196"/>
            </a:xfrm>
            <a:prstGeom prst="rect">
              <a:avLst/>
            </a:prstGeom>
            <a:noFill/>
            <a:ln w="41275">
              <a:solidFill>
                <a:srgbClr val="A9D18E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/>
            <p:cNvSpPr/>
            <p:nvPr/>
          </p:nvSpPr>
          <p:spPr>
            <a:xfrm>
              <a:off x="2808561" y="3865665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9103938" y="6510130"/>
              <a:ext cx="310607" cy="169277"/>
            </a:xfrm>
            <a:prstGeom prst="triangle">
              <a:avLst/>
            </a:prstGeom>
            <a:solidFill>
              <a:srgbClr val="A9D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대각선 방향의 모서리가 둥근 사각형 33"/>
          <p:cNvSpPr/>
          <p:nvPr/>
        </p:nvSpPr>
        <p:spPr>
          <a:xfrm>
            <a:off x="336332" y="336332"/>
            <a:ext cx="367862" cy="36786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756" y="33633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 및 환경</a:t>
            </a:r>
            <a:endParaRPr lang="ko-KR" altLang="en-US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407491" y="337671"/>
            <a:ext cx="0" cy="367862"/>
          </a:xfrm>
          <a:prstGeom prst="line">
            <a:avLst/>
          </a:prstGeom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2" y="2374327"/>
            <a:ext cx="1813765" cy="514422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99564" y="2014717"/>
            <a:ext cx="1936938" cy="369332"/>
            <a:chOff x="399564" y="2014717"/>
            <a:chExt cx="1936938" cy="369332"/>
          </a:xfrm>
        </p:grpSpPr>
        <p:sp>
          <p:nvSpPr>
            <p:cNvPr id="9" name="도넛 8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Main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99564" y="3072752"/>
            <a:ext cx="1936938" cy="369332"/>
            <a:chOff x="399564" y="2014717"/>
            <a:chExt cx="1936938" cy="369332"/>
          </a:xfrm>
        </p:grpSpPr>
        <p:sp>
          <p:nvSpPr>
            <p:cNvPr id="49" name="도넛 48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Dao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4" y="3442084"/>
            <a:ext cx="1750533" cy="2861180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2112412" y="1994248"/>
            <a:ext cx="1936938" cy="369332"/>
            <a:chOff x="399564" y="2014717"/>
            <a:chExt cx="1936938" cy="369332"/>
          </a:xfrm>
        </p:grpSpPr>
        <p:sp>
          <p:nvSpPr>
            <p:cNvPr id="62" name="도넛 61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</a:t>
              </a:r>
              <a:r>
                <a:rPr lang="en-US" altLang="ko-KR" dirty="0" err="1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Dto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07" y="2363581"/>
            <a:ext cx="1546341" cy="19393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12" y="4684889"/>
            <a:ext cx="1671939" cy="52394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050107" y="4402286"/>
            <a:ext cx="1936938" cy="369332"/>
            <a:chOff x="2050107" y="4402286"/>
            <a:chExt cx="1936938" cy="369332"/>
          </a:xfrm>
        </p:grpSpPr>
        <p:sp>
          <p:nvSpPr>
            <p:cNvPr id="65" name="도넛 64"/>
            <p:cNvSpPr/>
            <p:nvPr/>
          </p:nvSpPr>
          <p:spPr>
            <a:xfrm>
              <a:off x="2050107" y="4402286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50107" y="4402286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</a:t>
              </a:r>
              <a:r>
                <a:rPr lang="en-US" altLang="ko-KR" dirty="0" err="1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Jdbc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784351" y="1981891"/>
            <a:ext cx="1936938" cy="369332"/>
            <a:chOff x="399564" y="2014717"/>
            <a:chExt cx="1936938" cy="369332"/>
          </a:xfrm>
        </p:grpSpPr>
        <p:sp>
          <p:nvSpPr>
            <p:cNvPr id="68" name="도넛 67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Service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74" y="2383620"/>
            <a:ext cx="1818758" cy="197110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97" y="5654776"/>
            <a:ext cx="2076740" cy="620828"/>
          </a:xfrm>
          <a:prstGeom prst="rect">
            <a:avLst/>
          </a:prstGeom>
        </p:spPr>
      </p:pic>
      <p:sp>
        <p:nvSpPr>
          <p:cNvPr id="71" name="도넛 70"/>
          <p:cNvSpPr/>
          <p:nvPr/>
        </p:nvSpPr>
        <p:spPr>
          <a:xfrm>
            <a:off x="2174930" y="5386979"/>
            <a:ext cx="408997" cy="3036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57665" y="5073531"/>
            <a:ext cx="199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     </a:t>
            </a:r>
          </a:p>
          <a:p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TypeHandler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721289" y="1994248"/>
            <a:ext cx="1936938" cy="369332"/>
            <a:chOff x="399564" y="2014717"/>
            <a:chExt cx="1936938" cy="369332"/>
          </a:xfrm>
        </p:grpSpPr>
        <p:sp>
          <p:nvSpPr>
            <p:cNvPr id="74" name="도넛 73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UI(1)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89" y="2374327"/>
            <a:ext cx="2099701" cy="392893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230" y="2318398"/>
            <a:ext cx="1709941" cy="1362265"/>
          </a:xfrm>
          <a:prstGeom prst="rect">
            <a:avLst/>
          </a:prstGeom>
        </p:spPr>
      </p:pic>
      <p:grpSp>
        <p:nvGrpSpPr>
          <p:cNvPr id="76" name="그룹 75"/>
          <p:cNvGrpSpPr/>
          <p:nvPr/>
        </p:nvGrpSpPr>
        <p:grpSpPr>
          <a:xfrm>
            <a:off x="7439240" y="1981891"/>
            <a:ext cx="1936938" cy="369332"/>
            <a:chOff x="399564" y="2014717"/>
            <a:chExt cx="1936938" cy="369332"/>
          </a:xfrm>
        </p:grpSpPr>
        <p:sp>
          <p:nvSpPr>
            <p:cNvPr id="77" name="도넛 76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UI(2)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48" y="4960439"/>
            <a:ext cx="1781744" cy="323895"/>
          </a:xfrm>
          <a:prstGeom prst="rect">
            <a:avLst/>
          </a:prstGeom>
        </p:spPr>
      </p:pic>
      <p:sp>
        <p:nvSpPr>
          <p:cNvPr id="80" name="도넛 79"/>
          <p:cNvSpPr/>
          <p:nvPr/>
        </p:nvSpPr>
        <p:spPr>
          <a:xfrm>
            <a:off x="3805029" y="4547373"/>
            <a:ext cx="408997" cy="30368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93347" y="4511671"/>
            <a:ext cx="138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Swing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358" y="4023749"/>
            <a:ext cx="1978020" cy="2336942"/>
          </a:xfrm>
          <a:prstGeom prst="rect">
            <a:avLst/>
          </a:prstGeom>
        </p:spPr>
      </p:pic>
      <p:grpSp>
        <p:nvGrpSpPr>
          <p:cNvPr id="82" name="그룹 81"/>
          <p:cNvGrpSpPr/>
          <p:nvPr/>
        </p:nvGrpSpPr>
        <p:grpSpPr>
          <a:xfrm>
            <a:off x="7368916" y="3719511"/>
            <a:ext cx="1936938" cy="369332"/>
            <a:chOff x="399564" y="2014717"/>
            <a:chExt cx="1936938" cy="369332"/>
          </a:xfrm>
        </p:grpSpPr>
        <p:sp>
          <p:nvSpPr>
            <p:cNvPr id="83" name="도넛 82"/>
            <p:cNvSpPr/>
            <p:nvPr/>
          </p:nvSpPr>
          <p:spPr>
            <a:xfrm>
              <a:off x="399564" y="2014717"/>
              <a:ext cx="408997" cy="30368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9564" y="2014717"/>
              <a:ext cx="1936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     Resource</a:t>
              </a:r>
              <a:endPara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10036883" y="1733962"/>
            <a:ext cx="2155118" cy="20377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158472" y="1883787"/>
            <a:ext cx="1966937" cy="1645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0262364" y="1994248"/>
            <a:ext cx="17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Class:102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7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751</Words>
  <Application>Microsoft Office PowerPoint</Application>
  <PresentationFormat>와이드스크린</PresentationFormat>
  <Paragraphs>304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9" baseType="lpstr">
      <vt:lpstr>HY그래픽M</vt:lpstr>
      <vt:lpstr>HY목각파임B</vt:lpstr>
      <vt:lpstr>HY엽서M</vt:lpstr>
      <vt:lpstr>Microsoft YaHei UI</vt:lpstr>
      <vt:lpstr>나눔바른고딕</vt:lpstr>
      <vt:lpstr>나눔바른고딕 Light</vt:lpstr>
      <vt:lpstr>나눔손글씨 붓</vt:lpstr>
      <vt:lpstr>나눔스퀘어</vt:lpstr>
      <vt:lpstr>나눔스퀘어 Bold</vt:lpstr>
      <vt:lpstr>나눔스퀘어 ExtraBold</vt:lpstr>
      <vt:lpstr>맑은 고딕</vt:lpstr>
      <vt:lpstr>조선일보명조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lenovo</cp:lastModifiedBy>
  <cp:revision>275</cp:revision>
  <dcterms:created xsi:type="dcterms:W3CDTF">2017-03-08T05:22:48Z</dcterms:created>
  <dcterms:modified xsi:type="dcterms:W3CDTF">2019-01-03T12:23:17Z</dcterms:modified>
</cp:coreProperties>
</file>