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4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도서관리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 사발면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1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팀 구성</a:t>
            </a:r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r>
              <a:rPr lang="ko-KR" altLang="en-US" dirty="0" smtClean="0"/>
              <a:t>유즈케이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r>
              <a:rPr lang="ko-KR" altLang="en-US" dirty="0" smtClean="0"/>
              <a:t>데이터베이스 구성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디티오</a:t>
            </a:r>
            <a:endParaRPr lang="en-US" altLang="ko-KR" dirty="0" smtClean="0"/>
          </a:p>
          <a:p>
            <a:r>
              <a:rPr lang="ko-KR" altLang="en-US" dirty="0" smtClean="0"/>
              <a:t>매퍼</a:t>
            </a:r>
            <a:endParaRPr lang="en-US" altLang="ko-KR" dirty="0" smtClean="0"/>
          </a:p>
          <a:p>
            <a:r>
              <a:rPr lang="ko-KR" altLang="en-US" dirty="0" smtClean="0"/>
              <a:t>구현한 기능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구현해야할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91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도서관에서의 도서관리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도서대여를 위한 프로그램</a:t>
            </a:r>
            <a:endParaRPr lang="en-US" altLang="ko-KR" dirty="0" smtClean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을 사용해 구성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김동준</a:t>
            </a:r>
            <a:endParaRPr lang="en-US" altLang="ko-KR" dirty="0" smtClean="0"/>
          </a:p>
          <a:p>
            <a:r>
              <a:rPr lang="ko-KR" altLang="en-US" dirty="0" smtClean="0"/>
              <a:t>김재영</a:t>
            </a:r>
            <a:endParaRPr lang="en-US" altLang="ko-KR" dirty="0" smtClean="0"/>
          </a:p>
          <a:p>
            <a:r>
              <a:rPr lang="ko-KR" altLang="en-US" dirty="0" smtClean="0"/>
              <a:t>이천희</a:t>
            </a:r>
            <a:endParaRPr lang="en-US" altLang="ko-KR" dirty="0" smtClean="0"/>
          </a:p>
          <a:p>
            <a:r>
              <a:rPr lang="ko-KR" altLang="en-US" dirty="0" smtClean="0"/>
              <a:t>황경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2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회원의 추가 시</a:t>
            </a:r>
            <a:endParaRPr lang="en-US" altLang="ko-KR" dirty="0" smtClean="0"/>
          </a:p>
          <a:p>
            <a:r>
              <a:rPr lang="ko-KR" altLang="en-US" dirty="0" smtClean="0"/>
              <a:t>회원 정보의 암호화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850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도서관리 프로그램 중간발표</vt:lpstr>
      <vt:lpstr>목차</vt:lpstr>
      <vt:lpstr>도서관리 프로그램</vt:lpstr>
      <vt:lpstr>팀 구성</vt:lpstr>
      <vt:lpstr>요구사항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 중간발표</dc:title>
  <dc:creator>Home</dc:creator>
  <cp:lastModifiedBy>Home</cp:lastModifiedBy>
  <cp:revision>3</cp:revision>
  <dcterms:created xsi:type="dcterms:W3CDTF">2018-12-19T15:43:59Z</dcterms:created>
  <dcterms:modified xsi:type="dcterms:W3CDTF">2018-12-19T16:08:47Z</dcterms:modified>
</cp:coreProperties>
</file>