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60" r:id="rId5"/>
    <p:sldId id="285" r:id="rId6"/>
    <p:sldId id="268" r:id="rId7"/>
    <p:sldId id="264" r:id="rId8"/>
    <p:sldId id="261" r:id="rId9"/>
    <p:sldId id="282" r:id="rId10"/>
    <p:sldId id="283" r:id="rId11"/>
    <p:sldId id="287" r:id="rId12"/>
    <p:sldId id="265" r:id="rId13"/>
    <p:sldId id="2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483"/>
    <a:srgbClr val="F7DCB6"/>
    <a:srgbClr val="F4973A"/>
    <a:srgbClr val="548235"/>
    <a:srgbClr val="EDE309"/>
    <a:srgbClr val="A9D18E"/>
    <a:srgbClr val="26AC79"/>
    <a:srgbClr val="7FACEE"/>
    <a:srgbClr val="3D2D27"/>
    <a:srgbClr val="67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29" autoAdjust="0"/>
  </p:normalViewPr>
  <p:slideViewPr>
    <p:cSldViewPr snapToGrid="0">
      <p:cViewPr varScale="1">
        <p:scale>
          <a:sx n="78" d="100"/>
          <a:sy n="78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436BC-9F23-4197-926C-58BCCD70965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38CF213-23BA-427E-A93C-A94E3B014C9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안맞아</a:t>
          </a:r>
          <a:r>
            <a:rPr lang="ko-KR" altLang="en-US" dirty="0" smtClean="0"/>
            <a:t> </a:t>
          </a:r>
          <a:r>
            <a:rPr lang="ko-KR" altLang="en-US" dirty="0" err="1" smtClean="0"/>
            <a:t>죽는게</a:t>
          </a:r>
          <a:r>
            <a:rPr lang="ko-KR" altLang="en-US" dirty="0" smtClean="0"/>
            <a:t> 어딥니까</a:t>
          </a:r>
          <a:r>
            <a:rPr lang="en-US" altLang="ko-KR" dirty="0" smtClean="0"/>
            <a:t>?</a:t>
          </a:r>
          <a:endParaRPr lang="ko-KR" altLang="en-US" dirty="0"/>
        </a:p>
      </dgm:t>
    </dgm:pt>
    <dgm:pt modelId="{D3FFF5EA-DE88-464C-B7DA-24BB8DE0C3B1}" type="parTrans" cxnId="{D5453D56-D866-4686-A649-051663E382A1}">
      <dgm:prSet/>
      <dgm:spPr/>
      <dgm:t>
        <a:bodyPr/>
        <a:lstStyle/>
        <a:p>
          <a:pPr latinLnBrk="1"/>
          <a:endParaRPr lang="ko-KR" altLang="en-US"/>
        </a:p>
      </dgm:t>
    </dgm:pt>
    <dgm:pt modelId="{2988EE25-0149-4B30-A46F-6903FEFAF033}" type="sibTrans" cxnId="{D5453D56-D866-4686-A649-051663E382A1}">
      <dgm:prSet/>
      <dgm:spPr/>
      <dgm:t>
        <a:bodyPr/>
        <a:lstStyle/>
        <a:p>
          <a:pPr latinLnBrk="1"/>
          <a:endParaRPr lang="ko-KR" altLang="en-US"/>
        </a:p>
      </dgm:t>
    </dgm:pt>
    <dgm:pt modelId="{066C91AF-61CE-4649-88F0-98AAB121BFA6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B970642-9499-4A88-9E74-6FF6FFE38F24}" type="parTrans" cxnId="{9D2BC99B-EBD9-48B6-9680-84C39E20705A}">
      <dgm:prSet/>
      <dgm:spPr/>
      <dgm:t>
        <a:bodyPr/>
        <a:lstStyle/>
        <a:p>
          <a:pPr latinLnBrk="1"/>
          <a:endParaRPr lang="ko-KR" altLang="en-US"/>
        </a:p>
      </dgm:t>
    </dgm:pt>
    <dgm:pt modelId="{C56C9FF0-A5E0-471C-A569-4405D334C217}" type="sibTrans" cxnId="{9D2BC99B-EBD9-48B6-9680-84C39E20705A}">
      <dgm:prSet/>
      <dgm:spPr/>
      <dgm:t>
        <a:bodyPr/>
        <a:lstStyle/>
        <a:p>
          <a:pPr latinLnBrk="1"/>
          <a:endParaRPr lang="ko-KR" altLang="en-US"/>
        </a:p>
      </dgm:t>
    </dgm:pt>
    <dgm:pt modelId="{B76F6F49-B3DD-4977-8675-A32EE7262C7D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7BFCA28C-B79D-437B-89B5-2DDFCCAFB20B}" type="parTrans" cxnId="{1BBA39CA-84E3-4F7F-9081-20DDC104FB62}">
      <dgm:prSet/>
      <dgm:spPr/>
      <dgm:t>
        <a:bodyPr/>
        <a:lstStyle/>
        <a:p>
          <a:pPr latinLnBrk="1"/>
          <a:endParaRPr lang="ko-KR" altLang="en-US"/>
        </a:p>
      </dgm:t>
    </dgm:pt>
    <dgm:pt modelId="{250E95CC-2A4A-4ED9-AF17-F60D5EFE794A}" type="sibTrans" cxnId="{1BBA39CA-84E3-4F7F-9081-20DDC104FB62}">
      <dgm:prSet/>
      <dgm:spPr/>
      <dgm:t>
        <a:bodyPr/>
        <a:lstStyle/>
        <a:p>
          <a:pPr latinLnBrk="1"/>
          <a:endParaRPr lang="ko-KR" altLang="en-US"/>
        </a:p>
      </dgm:t>
    </dgm:pt>
    <dgm:pt modelId="{E15DB4CE-2C53-4E88-837C-7FA54920D68D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5871E581-FD2A-43B9-813C-1FF7C9082E78}" type="parTrans" cxnId="{3826B7BA-A60A-4184-B3A8-EB74F8B07BD4}">
      <dgm:prSet/>
      <dgm:spPr/>
      <dgm:t>
        <a:bodyPr/>
        <a:lstStyle/>
        <a:p>
          <a:pPr latinLnBrk="1"/>
          <a:endParaRPr lang="ko-KR" altLang="en-US"/>
        </a:p>
      </dgm:t>
    </dgm:pt>
    <dgm:pt modelId="{35A394B8-7270-49E1-BDC2-2C8F7E68E24F}" type="sibTrans" cxnId="{3826B7BA-A60A-4184-B3A8-EB74F8B07BD4}">
      <dgm:prSet/>
      <dgm:spPr/>
      <dgm:t>
        <a:bodyPr/>
        <a:lstStyle/>
        <a:p>
          <a:pPr latinLnBrk="1"/>
          <a:endParaRPr lang="ko-KR" altLang="en-US"/>
        </a:p>
      </dgm:t>
    </dgm:pt>
    <dgm:pt modelId="{1A980DDE-125A-4E5F-B15D-8E6E46110770}" type="pres">
      <dgm:prSet presAssocID="{4DC436BC-9F23-4197-926C-58BCCD70965D}" presName="Name0" presStyleCnt="0">
        <dgm:presLayoutVars>
          <dgm:chMax val="7"/>
          <dgm:chPref val="7"/>
          <dgm:dir/>
        </dgm:presLayoutVars>
      </dgm:prSet>
      <dgm:spPr/>
    </dgm:pt>
    <dgm:pt modelId="{52688F3A-4099-4806-B739-68DECB99B098}" type="pres">
      <dgm:prSet presAssocID="{4DC436BC-9F23-4197-926C-58BCCD70965D}" presName="Name1" presStyleCnt="0"/>
      <dgm:spPr/>
    </dgm:pt>
    <dgm:pt modelId="{D1E682B2-6083-4DD0-B84F-0C9415EF27E3}" type="pres">
      <dgm:prSet presAssocID="{4DC436BC-9F23-4197-926C-58BCCD70965D}" presName="cycle" presStyleCnt="0"/>
      <dgm:spPr/>
    </dgm:pt>
    <dgm:pt modelId="{BC2A0D0A-CD06-4A31-8124-AE236650BE3F}" type="pres">
      <dgm:prSet presAssocID="{4DC436BC-9F23-4197-926C-58BCCD70965D}" presName="srcNode" presStyleLbl="node1" presStyleIdx="0" presStyleCnt="4"/>
      <dgm:spPr/>
    </dgm:pt>
    <dgm:pt modelId="{F1090DBA-7202-40C5-979E-F457CE9E3CAF}" type="pres">
      <dgm:prSet presAssocID="{4DC436BC-9F23-4197-926C-58BCCD70965D}" presName="conn" presStyleLbl="parChTrans1D2" presStyleIdx="0" presStyleCnt="1"/>
      <dgm:spPr/>
    </dgm:pt>
    <dgm:pt modelId="{D4CB72B3-9197-4294-9CD0-94D89300AE3D}" type="pres">
      <dgm:prSet presAssocID="{4DC436BC-9F23-4197-926C-58BCCD70965D}" presName="extraNode" presStyleLbl="node1" presStyleIdx="0" presStyleCnt="4"/>
      <dgm:spPr/>
    </dgm:pt>
    <dgm:pt modelId="{A6F9C716-7140-4279-8005-91E50EC6E2D9}" type="pres">
      <dgm:prSet presAssocID="{4DC436BC-9F23-4197-926C-58BCCD70965D}" presName="dstNode" presStyleLbl="node1" presStyleIdx="0" presStyleCnt="4"/>
      <dgm:spPr/>
    </dgm:pt>
    <dgm:pt modelId="{2519C8FC-0869-497B-B15B-1B84EFEDCEF4}" type="pres">
      <dgm:prSet presAssocID="{338CF213-23BA-427E-A93C-A94E3B014C9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359C69-2E56-45FB-B956-43BFA10837C7}" type="pres">
      <dgm:prSet presAssocID="{338CF213-23BA-427E-A93C-A94E3B014C99}" presName="accent_1" presStyleCnt="0"/>
      <dgm:spPr/>
    </dgm:pt>
    <dgm:pt modelId="{D323D0D8-E377-4CF1-88F6-2BDC863F7D50}" type="pres">
      <dgm:prSet presAssocID="{338CF213-23BA-427E-A93C-A94E3B014C99}" presName="accentRepeatNode" presStyleLbl="solidFgAcc1" presStyleIdx="0" presStyleCnt="4"/>
      <dgm:spPr/>
    </dgm:pt>
    <dgm:pt modelId="{10F8597D-9CE9-47B1-BC08-2D7CA3299B34}" type="pres">
      <dgm:prSet presAssocID="{066C91AF-61CE-4649-88F0-98AAB121BFA6}" presName="text_2" presStyleLbl="node1" presStyleIdx="1" presStyleCnt="4">
        <dgm:presLayoutVars>
          <dgm:bulletEnabled val="1"/>
        </dgm:presLayoutVars>
      </dgm:prSet>
      <dgm:spPr/>
    </dgm:pt>
    <dgm:pt modelId="{C5C5043C-68CE-489E-8E33-8794AC3A49E9}" type="pres">
      <dgm:prSet presAssocID="{066C91AF-61CE-4649-88F0-98AAB121BFA6}" presName="accent_2" presStyleCnt="0"/>
      <dgm:spPr/>
    </dgm:pt>
    <dgm:pt modelId="{5F101A26-DB05-46E4-82C5-CDB0D9F160E7}" type="pres">
      <dgm:prSet presAssocID="{066C91AF-61CE-4649-88F0-98AAB121BFA6}" presName="accentRepeatNode" presStyleLbl="solidFgAcc1" presStyleIdx="1" presStyleCnt="4"/>
      <dgm:spPr/>
    </dgm:pt>
    <dgm:pt modelId="{5ECF6502-01FD-440E-8B0D-B94793097C10}" type="pres">
      <dgm:prSet presAssocID="{B76F6F49-B3DD-4977-8675-A32EE7262C7D}" presName="text_3" presStyleLbl="node1" presStyleIdx="2" presStyleCnt="4">
        <dgm:presLayoutVars>
          <dgm:bulletEnabled val="1"/>
        </dgm:presLayoutVars>
      </dgm:prSet>
      <dgm:spPr/>
    </dgm:pt>
    <dgm:pt modelId="{3E009728-72BA-448C-8124-0A71B7A8B4E1}" type="pres">
      <dgm:prSet presAssocID="{B76F6F49-B3DD-4977-8675-A32EE7262C7D}" presName="accent_3" presStyleCnt="0"/>
      <dgm:spPr/>
    </dgm:pt>
    <dgm:pt modelId="{4D1A7194-9881-4A05-8171-665865C9E450}" type="pres">
      <dgm:prSet presAssocID="{B76F6F49-B3DD-4977-8675-A32EE7262C7D}" presName="accentRepeatNode" presStyleLbl="solidFgAcc1" presStyleIdx="2" presStyleCnt="4"/>
      <dgm:spPr/>
    </dgm:pt>
    <dgm:pt modelId="{48A32BB5-8BE6-4EAE-95BA-CCC58F2F4A49}" type="pres">
      <dgm:prSet presAssocID="{E15DB4CE-2C53-4E88-837C-7FA54920D68D}" presName="text_4" presStyleLbl="node1" presStyleIdx="3" presStyleCnt="4">
        <dgm:presLayoutVars>
          <dgm:bulletEnabled val="1"/>
        </dgm:presLayoutVars>
      </dgm:prSet>
      <dgm:spPr/>
    </dgm:pt>
    <dgm:pt modelId="{0564136F-3FAE-407B-9F09-F83E7F5D9F98}" type="pres">
      <dgm:prSet presAssocID="{E15DB4CE-2C53-4E88-837C-7FA54920D68D}" presName="accent_4" presStyleCnt="0"/>
      <dgm:spPr/>
    </dgm:pt>
    <dgm:pt modelId="{A0DBE583-C44B-41FF-95AC-4B3F41FEBCD9}" type="pres">
      <dgm:prSet presAssocID="{E15DB4CE-2C53-4E88-837C-7FA54920D68D}" presName="accentRepeatNode" presStyleLbl="solidFgAcc1" presStyleIdx="3" presStyleCnt="4"/>
      <dgm:spPr/>
    </dgm:pt>
  </dgm:ptLst>
  <dgm:cxnLst>
    <dgm:cxn modelId="{1D091C99-0272-49D3-B80E-9DFFF47AD640}" type="presOf" srcId="{338CF213-23BA-427E-A93C-A94E3B014C99}" destId="{2519C8FC-0869-497B-B15B-1B84EFEDCEF4}" srcOrd="0" destOrd="0" presId="urn:microsoft.com/office/officeart/2008/layout/VerticalCurvedList"/>
    <dgm:cxn modelId="{9D2BC99B-EBD9-48B6-9680-84C39E20705A}" srcId="{4DC436BC-9F23-4197-926C-58BCCD70965D}" destId="{066C91AF-61CE-4649-88F0-98AAB121BFA6}" srcOrd="1" destOrd="0" parTransId="{0B970642-9499-4A88-9E74-6FF6FFE38F24}" sibTransId="{C56C9FF0-A5E0-471C-A569-4405D334C217}"/>
    <dgm:cxn modelId="{1BBA39CA-84E3-4F7F-9081-20DDC104FB62}" srcId="{4DC436BC-9F23-4197-926C-58BCCD70965D}" destId="{B76F6F49-B3DD-4977-8675-A32EE7262C7D}" srcOrd="2" destOrd="0" parTransId="{7BFCA28C-B79D-437B-89B5-2DDFCCAFB20B}" sibTransId="{250E95CC-2A4A-4ED9-AF17-F60D5EFE794A}"/>
    <dgm:cxn modelId="{623F2A9F-40CD-450E-BA38-D60E7EF4FEDF}" type="presOf" srcId="{B76F6F49-B3DD-4977-8675-A32EE7262C7D}" destId="{5ECF6502-01FD-440E-8B0D-B94793097C10}" srcOrd="0" destOrd="0" presId="urn:microsoft.com/office/officeart/2008/layout/VerticalCurvedList"/>
    <dgm:cxn modelId="{3826B7BA-A60A-4184-B3A8-EB74F8B07BD4}" srcId="{4DC436BC-9F23-4197-926C-58BCCD70965D}" destId="{E15DB4CE-2C53-4E88-837C-7FA54920D68D}" srcOrd="3" destOrd="0" parTransId="{5871E581-FD2A-43B9-813C-1FF7C9082E78}" sibTransId="{35A394B8-7270-49E1-BDC2-2C8F7E68E24F}"/>
    <dgm:cxn modelId="{E0580DE7-5993-4180-B648-B3334EA5DF3B}" type="presOf" srcId="{2988EE25-0149-4B30-A46F-6903FEFAF033}" destId="{F1090DBA-7202-40C5-979E-F457CE9E3CAF}" srcOrd="0" destOrd="0" presId="urn:microsoft.com/office/officeart/2008/layout/VerticalCurvedList"/>
    <dgm:cxn modelId="{51B5E6DD-84AF-4ABF-9E68-199592A5C1BD}" type="presOf" srcId="{066C91AF-61CE-4649-88F0-98AAB121BFA6}" destId="{10F8597D-9CE9-47B1-BC08-2D7CA3299B34}" srcOrd="0" destOrd="0" presId="urn:microsoft.com/office/officeart/2008/layout/VerticalCurvedList"/>
    <dgm:cxn modelId="{D4A85161-4630-4965-BFD7-9C1A6F1CBF4C}" type="presOf" srcId="{4DC436BC-9F23-4197-926C-58BCCD70965D}" destId="{1A980DDE-125A-4E5F-B15D-8E6E46110770}" srcOrd="0" destOrd="0" presId="urn:microsoft.com/office/officeart/2008/layout/VerticalCurvedList"/>
    <dgm:cxn modelId="{A80F2926-DDE5-40F6-A025-F032878B7444}" type="presOf" srcId="{E15DB4CE-2C53-4E88-837C-7FA54920D68D}" destId="{48A32BB5-8BE6-4EAE-95BA-CCC58F2F4A49}" srcOrd="0" destOrd="0" presId="urn:microsoft.com/office/officeart/2008/layout/VerticalCurvedList"/>
    <dgm:cxn modelId="{D5453D56-D866-4686-A649-051663E382A1}" srcId="{4DC436BC-9F23-4197-926C-58BCCD70965D}" destId="{338CF213-23BA-427E-A93C-A94E3B014C99}" srcOrd="0" destOrd="0" parTransId="{D3FFF5EA-DE88-464C-B7DA-24BB8DE0C3B1}" sibTransId="{2988EE25-0149-4B30-A46F-6903FEFAF033}"/>
    <dgm:cxn modelId="{CD348E17-F5C8-462F-9DBC-40ADE0A98F09}" type="presParOf" srcId="{1A980DDE-125A-4E5F-B15D-8E6E46110770}" destId="{52688F3A-4099-4806-B739-68DECB99B098}" srcOrd="0" destOrd="0" presId="urn:microsoft.com/office/officeart/2008/layout/VerticalCurvedList"/>
    <dgm:cxn modelId="{532E945B-F224-4770-B098-0BA7C8F708D6}" type="presParOf" srcId="{52688F3A-4099-4806-B739-68DECB99B098}" destId="{D1E682B2-6083-4DD0-B84F-0C9415EF27E3}" srcOrd="0" destOrd="0" presId="urn:microsoft.com/office/officeart/2008/layout/VerticalCurvedList"/>
    <dgm:cxn modelId="{D5BCC276-8B22-4771-81E5-8107D3B8330F}" type="presParOf" srcId="{D1E682B2-6083-4DD0-B84F-0C9415EF27E3}" destId="{BC2A0D0A-CD06-4A31-8124-AE236650BE3F}" srcOrd="0" destOrd="0" presId="urn:microsoft.com/office/officeart/2008/layout/VerticalCurvedList"/>
    <dgm:cxn modelId="{AA9628A8-35B8-4745-95E3-9430CE08FA5F}" type="presParOf" srcId="{D1E682B2-6083-4DD0-B84F-0C9415EF27E3}" destId="{F1090DBA-7202-40C5-979E-F457CE9E3CAF}" srcOrd="1" destOrd="0" presId="urn:microsoft.com/office/officeart/2008/layout/VerticalCurvedList"/>
    <dgm:cxn modelId="{454C599D-FDF7-4747-9C1A-26A6EFC3E987}" type="presParOf" srcId="{D1E682B2-6083-4DD0-B84F-0C9415EF27E3}" destId="{D4CB72B3-9197-4294-9CD0-94D89300AE3D}" srcOrd="2" destOrd="0" presId="urn:microsoft.com/office/officeart/2008/layout/VerticalCurvedList"/>
    <dgm:cxn modelId="{F04FCD60-CEFC-44B8-B280-C67E1157329C}" type="presParOf" srcId="{D1E682B2-6083-4DD0-B84F-0C9415EF27E3}" destId="{A6F9C716-7140-4279-8005-91E50EC6E2D9}" srcOrd="3" destOrd="0" presId="urn:microsoft.com/office/officeart/2008/layout/VerticalCurvedList"/>
    <dgm:cxn modelId="{39BFF38A-1C24-4734-9D52-C85789C28EFB}" type="presParOf" srcId="{52688F3A-4099-4806-B739-68DECB99B098}" destId="{2519C8FC-0869-497B-B15B-1B84EFEDCEF4}" srcOrd="1" destOrd="0" presId="urn:microsoft.com/office/officeart/2008/layout/VerticalCurvedList"/>
    <dgm:cxn modelId="{D2F3A991-B414-4F41-B505-00C264462A49}" type="presParOf" srcId="{52688F3A-4099-4806-B739-68DECB99B098}" destId="{F3359C69-2E56-45FB-B956-43BFA10837C7}" srcOrd="2" destOrd="0" presId="urn:microsoft.com/office/officeart/2008/layout/VerticalCurvedList"/>
    <dgm:cxn modelId="{2A487764-326C-4FFA-868A-8EF0E1F752D3}" type="presParOf" srcId="{F3359C69-2E56-45FB-B956-43BFA10837C7}" destId="{D323D0D8-E377-4CF1-88F6-2BDC863F7D50}" srcOrd="0" destOrd="0" presId="urn:microsoft.com/office/officeart/2008/layout/VerticalCurvedList"/>
    <dgm:cxn modelId="{E1EC2E93-B43B-4610-89C2-5138ED39D34A}" type="presParOf" srcId="{52688F3A-4099-4806-B739-68DECB99B098}" destId="{10F8597D-9CE9-47B1-BC08-2D7CA3299B34}" srcOrd="3" destOrd="0" presId="urn:microsoft.com/office/officeart/2008/layout/VerticalCurvedList"/>
    <dgm:cxn modelId="{604D16EB-BAE5-46B6-91C3-17CE3DB165C1}" type="presParOf" srcId="{52688F3A-4099-4806-B739-68DECB99B098}" destId="{C5C5043C-68CE-489E-8E33-8794AC3A49E9}" srcOrd="4" destOrd="0" presId="urn:microsoft.com/office/officeart/2008/layout/VerticalCurvedList"/>
    <dgm:cxn modelId="{18E2F4E4-A6A4-4ABE-B986-E57D041205F8}" type="presParOf" srcId="{C5C5043C-68CE-489E-8E33-8794AC3A49E9}" destId="{5F101A26-DB05-46E4-82C5-CDB0D9F160E7}" srcOrd="0" destOrd="0" presId="urn:microsoft.com/office/officeart/2008/layout/VerticalCurvedList"/>
    <dgm:cxn modelId="{DF92BFFD-83D7-41F7-8B55-BAE46A8763FB}" type="presParOf" srcId="{52688F3A-4099-4806-B739-68DECB99B098}" destId="{5ECF6502-01FD-440E-8B0D-B94793097C10}" srcOrd="5" destOrd="0" presId="urn:microsoft.com/office/officeart/2008/layout/VerticalCurvedList"/>
    <dgm:cxn modelId="{08DC7AD6-D7A3-4B0F-9FC0-4121ECC93244}" type="presParOf" srcId="{52688F3A-4099-4806-B739-68DECB99B098}" destId="{3E009728-72BA-448C-8124-0A71B7A8B4E1}" srcOrd="6" destOrd="0" presId="urn:microsoft.com/office/officeart/2008/layout/VerticalCurvedList"/>
    <dgm:cxn modelId="{8ED4E3C8-E3A5-4248-BFC0-6E2759F6D4CF}" type="presParOf" srcId="{3E009728-72BA-448C-8124-0A71B7A8B4E1}" destId="{4D1A7194-9881-4A05-8171-665865C9E450}" srcOrd="0" destOrd="0" presId="urn:microsoft.com/office/officeart/2008/layout/VerticalCurvedList"/>
    <dgm:cxn modelId="{90679368-EB64-436A-9033-4D904F4A5C15}" type="presParOf" srcId="{52688F3A-4099-4806-B739-68DECB99B098}" destId="{48A32BB5-8BE6-4EAE-95BA-CCC58F2F4A49}" srcOrd="7" destOrd="0" presId="urn:microsoft.com/office/officeart/2008/layout/VerticalCurvedList"/>
    <dgm:cxn modelId="{DF7D6EBA-FFAD-41E7-9001-036DC0977878}" type="presParOf" srcId="{52688F3A-4099-4806-B739-68DECB99B098}" destId="{0564136F-3FAE-407B-9F09-F83E7F5D9F98}" srcOrd="8" destOrd="0" presId="urn:microsoft.com/office/officeart/2008/layout/VerticalCurvedList"/>
    <dgm:cxn modelId="{BC451098-8283-4BF6-859C-00629DCB3085}" type="presParOf" srcId="{0564136F-3FAE-407B-9F09-F83E7F5D9F98}" destId="{A0DBE583-C44B-41FF-95AC-4B3F41FEBC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90DBA-7202-40C5-979E-F457CE9E3CAF}">
      <dsp:nvSpPr>
        <dsp:cNvPr id="0" name=""/>
        <dsp:cNvSpPr/>
      </dsp:nvSpPr>
      <dsp:spPr>
        <a:xfrm>
          <a:off x="-4267007" y="-654645"/>
          <a:ext cx="5083973" cy="5083973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9C8FC-0869-497B-B15B-1B84EFEDCEF4}">
      <dsp:nvSpPr>
        <dsp:cNvPr id="0" name=""/>
        <dsp:cNvSpPr/>
      </dsp:nvSpPr>
      <dsp:spPr>
        <a:xfrm>
          <a:off x="428012" y="290197"/>
          <a:ext cx="6662183" cy="580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928" tIns="55880" rIns="55880" bIns="5588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 smtClean="0"/>
            <a:t>안맞아</a:t>
          </a:r>
          <a:r>
            <a:rPr lang="ko-KR" altLang="en-US" sz="2200" kern="1200" dirty="0" smtClean="0"/>
            <a:t> </a:t>
          </a:r>
          <a:r>
            <a:rPr lang="ko-KR" altLang="en-US" sz="2200" kern="1200" dirty="0" err="1" smtClean="0"/>
            <a:t>죽는게</a:t>
          </a:r>
          <a:r>
            <a:rPr lang="ko-KR" altLang="en-US" sz="2200" kern="1200" dirty="0" smtClean="0"/>
            <a:t> 어딥니까</a:t>
          </a:r>
          <a:r>
            <a:rPr lang="en-US" altLang="ko-KR" sz="2200" kern="1200" dirty="0" smtClean="0"/>
            <a:t>?</a:t>
          </a:r>
          <a:endParaRPr lang="ko-KR" altLang="en-US" sz="2200" kern="1200" dirty="0"/>
        </a:p>
      </dsp:txBody>
      <dsp:txXfrm>
        <a:off x="428012" y="290197"/>
        <a:ext cx="6662183" cy="580697"/>
      </dsp:txXfrm>
    </dsp:sp>
    <dsp:sp modelId="{D323D0D8-E377-4CF1-88F6-2BDC863F7D50}">
      <dsp:nvSpPr>
        <dsp:cNvPr id="0" name=""/>
        <dsp:cNvSpPr/>
      </dsp:nvSpPr>
      <dsp:spPr>
        <a:xfrm>
          <a:off x="65076" y="217610"/>
          <a:ext cx="725871" cy="725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8597D-9CE9-47B1-BC08-2D7CA3299B34}">
      <dsp:nvSpPr>
        <dsp:cNvPr id="0" name=""/>
        <dsp:cNvSpPr/>
      </dsp:nvSpPr>
      <dsp:spPr>
        <a:xfrm>
          <a:off x="760939" y="1161394"/>
          <a:ext cx="6329256" cy="580697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928" tIns="55880" rIns="55880" bIns="5588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760939" y="1161394"/>
        <a:ext cx="6329256" cy="580697"/>
      </dsp:txXfrm>
    </dsp:sp>
    <dsp:sp modelId="{5F101A26-DB05-46E4-82C5-CDB0D9F160E7}">
      <dsp:nvSpPr>
        <dsp:cNvPr id="0" name=""/>
        <dsp:cNvSpPr/>
      </dsp:nvSpPr>
      <dsp:spPr>
        <a:xfrm>
          <a:off x="398003" y="1088807"/>
          <a:ext cx="725871" cy="725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F6502-01FD-440E-8B0D-B94793097C10}">
      <dsp:nvSpPr>
        <dsp:cNvPr id="0" name=""/>
        <dsp:cNvSpPr/>
      </dsp:nvSpPr>
      <dsp:spPr>
        <a:xfrm>
          <a:off x="760939" y="2032591"/>
          <a:ext cx="6329256" cy="580697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928" tIns="55880" rIns="55880" bIns="5588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760939" y="2032591"/>
        <a:ext cx="6329256" cy="580697"/>
      </dsp:txXfrm>
    </dsp:sp>
    <dsp:sp modelId="{4D1A7194-9881-4A05-8171-665865C9E450}">
      <dsp:nvSpPr>
        <dsp:cNvPr id="0" name=""/>
        <dsp:cNvSpPr/>
      </dsp:nvSpPr>
      <dsp:spPr>
        <a:xfrm>
          <a:off x="398003" y="1960004"/>
          <a:ext cx="725871" cy="725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32BB5-8BE6-4EAE-95BA-CCC58F2F4A49}">
      <dsp:nvSpPr>
        <dsp:cNvPr id="0" name=""/>
        <dsp:cNvSpPr/>
      </dsp:nvSpPr>
      <dsp:spPr>
        <a:xfrm>
          <a:off x="428012" y="2903788"/>
          <a:ext cx="6662183" cy="58069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928" tIns="55880" rIns="55880" bIns="5588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428012" y="2903788"/>
        <a:ext cx="6662183" cy="580697"/>
      </dsp:txXfrm>
    </dsp:sp>
    <dsp:sp modelId="{A0DBE583-C44B-41FF-95AC-4B3F41FEBCD9}">
      <dsp:nvSpPr>
        <dsp:cNvPr id="0" name=""/>
        <dsp:cNvSpPr/>
      </dsp:nvSpPr>
      <dsp:spPr>
        <a:xfrm>
          <a:off x="65076" y="2831200"/>
          <a:ext cx="725871" cy="725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6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8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8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0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1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0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0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8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4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8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A87E-9F6D-4940-B592-1601C1C7CA75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0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9891" y="2121350"/>
            <a:ext cx="5109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도서프로그램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74" y="21213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6093850" y="21308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9891" y="45166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Microsoft YaHei UI" panose="020B0503020204020204" pitchFamily="34" charset="-122"/>
                <a:ea typeface="나눔스퀘어" panose="020B0600000101010101" pitchFamily="50" charset="-127"/>
              </a:rPr>
              <a:t>사발면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Microsoft YaHei UI" panose="020B0503020204020204" pitchFamily="34" charset="-122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1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5109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프로그램시연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8693" y="424998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이코타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0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51315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 및 질문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1088230">
            <a:off x="280917" y="2071406"/>
            <a:ext cx="5261846" cy="3808440"/>
            <a:chOff x="-2703113" y="1790700"/>
            <a:chExt cx="8890258" cy="3808440"/>
          </a:xfrm>
          <a:blipFill dpi="0" rotWithShape="0">
            <a:blip r:embed="rId2"/>
            <a:srcRect/>
            <a:stretch>
              <a:fillRect l="-31000" t="-12000" r="-1000"/>
            </a:stretch>
          </a:blipFill>
        </p:grpSpPr>
        <p:sp>
          <p:nvSpPr>
            <p:cNvPr id="5" name="모서리가 둥근 직사각형 4"/>
            <p:cNvSpPr/>
            <p:nvPr/>
          </p:nvSpPr>
          <p:spPr>
            <a:xfrm>
              <a:off x="-631270" y="1790700"/>
              <a:ext cx="5046263" cy="558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-2652313" y="2403650"/>
              <a:ext cx="5046263" cy="4736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464079" y="2406840"/>
              <a:ext cx="2626913" cy="4736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-2342648" y="2929570"/>
              <a:ext cx="5697693" cy="8202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424412" y="2935737"/>
              <a:ext cx="810813" cy="8202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-631270" y="3802130"/>
              <a:ext cx="6130370" cy="7567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-2703113" y="4611190"/>
              <a:ext cx="6058158" cy="4736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128987" y="5125500"/>
              <a:ext cx="6058158" cy="4736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대각선 방향의 모서리가 둥근 사각형 1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2E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756" y="33633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소감 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6810" y="1257976"/>
            <a:ext cx="7396153" cy="741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607844" y="1390591"/>
            <a:ext cx="353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	</a:t>
            </a:r>
            <a:r>
              <a:rPr lang="ko-KR" altLang="en-US" sz="2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각자의 소감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 rot="5400000">
            <a:off x="6995823" y="1845389"/>
            <a:ext cx="111892" cy="67923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갈매기형 수장 80"/>
          <p:cNvSpPr/>
          <p:nvPr/>
        </p:nvSpPr>
        <p:spPr>
          <a:xfrm rot="5400000">
            <a:off x="6995823" y="1957281"/>
            <a:ext cx="111892" cy="67923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갈매기형 수장 81"/>
          <p:cNvSpPr/>
          <p:nvPr/>
        </p:nvSpPr>
        <p:spPr>
          <a:xfrm rot="5400000">
            <a:off x="6995823" y="2067965"/>
            <a:ext cx="111892" cy="67923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21402867"/>
              </p:ext>
            </p:extLst>
          </p:nvPr>
        </p:nvGraphicFramePr>
        <p:xfrm>
          <a:off x="4673235" y="2657856"/>
          <a:ext cx="7140813" cy="377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537" y="3036154"/>
            <a:ext cx="99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서동준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4348" y="3907957"/>
            <a:ext cx="99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김재영</a:t>
            </a:r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0617" y="4779760"/>
            <a:ext cx="99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황경수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7537" y="5655312"/>
            <a:ext cx="99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이천희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47179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0859" y="4897680"/>
            <a:ext cx="4519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gradFill>
                  <a:gsLst>
                    <a:gs pos="0">
                      <a:srgbClr val="F1C483"/>
                    </a:gs>
                    <a:gs pos="100000">
                      <a:srgbClr val="F1C483"/>
                    </a:gs>
                  </a:gsLst>
                  <a:lin ang="5400000" scaled="1"/>
                </a:gra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Thank u for listening</a:t>
            </a:r>
            <a:endParaRPr lang="ko-KR" altLang="en-US" sz="4800" dirty="0">
              <a:gradFill>
                <a:gsLst>
                  <a:gs pos="0">
                    <a:srgbClr val="F1C483"/>
                  </a:gs>
                  <a:gs pos="100000">
                    <a:srgbClr val="F1C483"/>
                  </a:gs>
                </a:gsLst>
                <a:lin ang="5400000" scaled="1"/>
              </a:gra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9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807028" y="3331029"/>
            <a:ext cx="195943" cy="195943"/>
          </a:xfrm>
          <a:prstGeom prst="ellipse">
            <a:avLst/>
          </a:prstGeom>
          <a:noFill/>
          <a:ln w="4445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2" idx="6"/>
          </p:cNvCxnSpPr>
          <p:nvPr/>
        </p:nvCxnSpPr>
        <p:spPr>
          <a:xfrm flipV="1">
            <a:off x="2002971" y="3429000"/>
            <a:ext cx="10030533" cy="1"/>
          </a:xfrm>
          <a:prstGeom prst="line">
            <a:avLst/>
          </a:prstGeom>
          <a:ln w="44450">
            <a:solidFill>
              <a:srgbClr val="F1C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2672" y="286372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61657" y="3358243"/>
            <a:ext cx="141514" cy="1415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532414" y="2073729"/>
            <a:ext cx="0" cy="1284514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960914" y="930729"/>
            <a:ext cx="1143000" cy="1143000"/>
          </a:xfrm>
          <a:prstGeom prst="ellipse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28" y="1232393"/>
            <a:ext cx="707572" cy="5396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202929" y="1317563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개요 </a:t>
            </a:r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69678" y="3358243"/>
            <a:ext cx="141514" cy="141514"/>
          </a:xfrm>
          <a:prstGeom prst="ellipse">
            <a:avLst/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40435" y="3429000"/>
            <a:ext cx="0" cy="1284514"/>
          </a:xfrm>
          <a:prstGeom prst="line">
            <a:avLst/>
          </a:prstGeom>
          <a:ln w="25400">
            <a:solidFill>
              <a:srgbClr val="F49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868935" y="4713514"/>
            <a:ext cx="1143000" cy="1143000"/>
          </a:xfrm>
          <a:prstGeom prst="ellipse">
            <a:avLst/>
          </a:prstGeom>
          <a:noFill/>
          <a:ln w="38100">
            <a:solidFill>
              <a:srgbClr val="F49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57" y="4948973"/>
            <a:ext cx="757156" cy="67208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99753" y="510034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  <a:r>
              <a:rPr lang="en-US" altLang="ko-KR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UI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173689" y="3358243"/>
            <a:ext cx="141514" cy="141514"/>
          </a:xfrm>
          <a:prstGeom prst="ellipse">
            <a:avLst/>
          </a:prstGeom>
          <a:solidFill>
            <a:srgbClr val="2E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7244446" y="2073729"/>
            <a:ext cx="0" cy="1284514"/>
          </a:xfrm>
          <a:prstGeom prst="line">
            <a:avLst/>
          </a:prstGeom>
          <a:ln w="25400">
            <a:solidFill>
              <a:srgbClr val="2E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672946" y="930729"/>
            <a:ext cx="1143000" cy="1143000"/>
          </a:xfrm>
          <a:prstGeom prst="ellipse">
            <a:avLst/>
          </a:prstGeom>
          <a:noFill/>
          <a:ln w="38100">
            <a:solidFill>
              <a:srgbClr val="2E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980" y="1339083"/>
            <a:ext cx="1020931" cy="4329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07484" y="1317563"/>
            <a:ext cx="18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시연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247004" y="3358243"/>
            <a:ext cx="141514" cy="141514"/>
          </a:xfrm>
          <a:prstGeom prst="ellipse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9317761" y="3457903"/>
            <a:ext cx="0" cy="1255611"/>
          </a:xfrm>
          <a:prstGeom prst="line">
            <a:avLst/>
          </a:prstGeom>
          <a:ln w="254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8746261" y="4713514"/>
            <a:ext cx="1143000" cy="1143000"/>
          </a:xfrm>
          <a:prstGeom prst="ellipse">
            <a:avLst/>
          </a:prstGeom>
          <a:noFill/>
          <a:ln w="38100"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778" y="4909112"/>
            <a:ext cx="471965" cy="75180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933865" y="5100347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소감 및 </a:t>
            </a:r>
            <a:r>
              <a:rPr lang="en-US" altLang="ko-KR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7646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9266" y="2054171"/>
            <a:ext cx="5793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  <a:endParaRPr lang="en-US" altLang="ko-KR" sz="4800" spc="1600" dirty="0" smtClean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환경</a:t>
            </a:r>
            <a:endParaRPr lang="en-US" altLang="ko-KR" sz="4800" spc="1600" dirty="0" smtClean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74" y="21213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6093850" y="21308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97919" y="5354588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null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Microsoft YaHei UI" panose="020B0503020204020204" pitchFamily="34" charset="-122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0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95326" y="1576552"/>
            <a:ext cx="5066508" cy="44038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7817" y="1416161"/>
            <a:ext cx="5055476" cy="2037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대각선 방향의 모서리가 둥근 사각형 1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756" y="33633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 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353076" y="336332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51034" y="1576552"/>
            <a:ext cx="4614042" cy="1645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9332" y="2239047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프로그램의 목적</a:t>
            </a:r>
            <a:endParaRPr lang="ko-KR" altLang="en-US" sz="2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47" y="948814"/>
            <a:ext cx="927921" cy="9346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772" y="5076040"/>
            <a:ext cx="1858642" cy="11920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71415">
            <a:off x="7129202" y="150156"/>
            <a:ext cx="3258207" cy="7402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191530">
            <a:off x="671575" y="6443377"/>
            <a:ext cx="1606539" cy="5175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401" y="5045169"/>
            <a:ext cx="866250" cy="15075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835" y="-374832"/>
            <a:ext cx="1219766" cy="22464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54" y="4717291"/>
            <a:ext cx="925231" cy="905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52017" y="1780032"/>
            <a:ext cx="4909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효율적인 도서 관리를 위해 해당 도서 정보를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데이터베이스화 하고 도서를 이용하는 회원의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관리가 용이하게 하며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사서의 입장도 고려해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빨리 프로그램에 적응할 수 있도록 편리한 </a:t>
            </a:r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프로그램을 만드는 것이 목적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98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95326" y="1576552"/>
            <a:ext cx="5066508" cy="44038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7817" y="1416161"/>
            <a:ext cx="5055476" cy="2037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대각선 방향의 모서리가 둥근 사각형 1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370731" y="336332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51034" y="1576552"/>
            <a:ext cx="4614042" cy="1645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55076" y="21713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개발환경</a:t>
            </a:r>
            <a:endParaRPr lang="ko-KR" altLang="en-US" sz="2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47" y="948814"/>
            <a:ext cx="927921" cy="9346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772" y="5076040"/>
            <a:ext cx="1858642" cy="11920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71415">
            <a:off x="7129202" y="150156"/>
            <a:ext cx="3258207" cy="7402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191530">
            <a:off x="671575" y="6443377"/>
            <a:ext cx="1606539" cy="5175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401" y="5045169"/>
            <a:ext cx="866250" cy="15075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835" y="-374832"/>
            <a:ext cx="1219766" cy="22464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54" y="4717291"/>
            <a:ext cx="925231" cy="905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7517" y="1780032"/>
            <a:ext cx="5066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개발툴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MyBatis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MySQL,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Gradle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    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Git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Java</a:t>
            </a: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플러그인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Dbeaver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Exerd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</a:t>
            </a:r>
          </a:p>
        </p:txBody>
      </p:sp>
      <p:sp>
        <p:nvSpPr>
          <p:cNvPr id="5" name="도넛 4"/>
          <p:cNvSpPr/>
          <p:nvPr/>
        </p:nvSpPr>
        <p:spPr>
          <a:xfrm>
            <a:off x="6075046" y="1814854"/>
            <a:ext cx="377952" cy="2996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도넛 20"/>
          <p:cNvSpPr/>
          <p:nvPr/>
        </p:nvSpPr>
        <p:spPr>
          <a:xfrm>
            <a:off x="6063534" y="2657314"/>
            <a:ext cx="377952" cy="2996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7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8374474" y="714475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50097" y="1430954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150097" y="3773880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74474" y="2565683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74474" y="4456849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88" y="4856242"/>
            <a:ext cx="1687500" cy="246375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6876688" y="4825405"/>
            <a:ext cx="4201215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F7D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5"/>
          <p:cNvSpPr/>
          <p:nvPr/>
        </p:nvSpPr>
        <p:spPr>
          <a:xfrm>
            <a:off x="6876688" y="2954218"/>
            <a:ext cx="4201215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5"/>
          <p:cNvSpPr/>
          <p:nvPr/>
        </p:nvSpPr>
        <p:spPr>
          <a:xfrm flipH="1">
            <a:off x="1082566" y="1828216"/>
            <a:ext cx="4480380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15"/>
          <p:cNvSpPr/>
          <p:nvPr/>
        </p:nvSpPr>
        <p:spPr>
          <a:xfrm>
            <a:off x="6876688" y="1083031"/>
            <a:ext cx="4201215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F1C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34499" y="44869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황경수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9110" y="5075489"/>
            <a:ext cx="12602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 대여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 반납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 연체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1929" y="349504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분담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79110" y="3228528"/>
            <a:ext cx="2358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회원정보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테이블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차트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 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삭제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79110" y="1272260"/>
            <a:ext cx="2708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회원가입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회원정보 수정</a:t>
            </a:r>
            <a:r>
              <a:rPr lang="en-US" altLang="ko-KR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삭제</a:t>
            </a:r>
            <a:endParaRPr lang="en-US" altLang="ko-KR" sz="1600" b="1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회원 검색</a:t>
            </a:r>
            <a:endParaRPr lang="en-US" altLang="ko-KR" sz="1600" b="1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회원 관리</a:t>
            </a:r>
            <a:endParaRPr lang="ko-KR" altLang="en-US" sz="1600" b="1" spc="-150" dirty="0">
              <a:gradFill>
                <a:gsLst>
                  <a:gs pos="100000">
                    <a:srgbClr val="548235"/>
                  </a:gs>
                  <a:gs pos="0">
                    <a:srgbClr val="548235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34499" y="260599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이천희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34499" y="71407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서동준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0878" y="14674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공동작업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92876" y="379988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김재영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모서리가 둥근 직사각형 15"/>
          <p:cNvSpPr/>
          <p:nvPr/>
        </p:nvSpPr>
        <p:spPr>
          <a:xfrm flipH="1">
            <a:off x="1082566" y="4197821"/>
            <a:ext cx="4201215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F7D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64146" y="4369501"/>
            <a:ext cx="126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책 검색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차트 검색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연체 관리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77279" y="1939164"/>
            <a:ext cx="1929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DB</a:t>
            </a:r>
            <a:r>
              <a:rPr lang="ko-KR" altLang="en-US" sz="16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</a:t>
            </a:r>
            <a:endParaRPr lang="en-US" altLang="ko-KR" sz="16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합치기 </a:t>
            </a:r>
            <a:endParaRPr lang="en-US" altLang="ko-KR" sz="16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6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버그수정</a:t>
            </a:r>
            <a:endParaRPr lang="en-US" altLang="ko-KR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대각선 방향의 모서리가 둥근 사각형 31"/>
          <p:cNvSpPr/>
          <p:nvPr/>
        </p:nvSpPr>
        <p:spPr>
          <a:xfrm>
            <a:off x="326143" y="333248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3365174" y="346217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704194" y="1035210"/>
            <a:ext cx="3559375" cy="588020"/>
          </a:xfrm>
          <a:prstGeom prst="roundRect">
            <a:avLst>
              <a:gd name="adj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843068" y="1005428"/>
            <a:ext cx="723787" cy="0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867965" y="1681504"/>
            <a:ext cx="723787" cy="0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577764" y="3915782"/>
            <a:ext cx="4674852" cy="588020"/>
          </a:xfrm>
          <a:prstGeom prst="roundRect">
            <a:avLst>
              <a:gd name="adj" fmla="val 50000"/>
            </a:avLst>
          </a:prstGeom>
          <a:solidFill>
            <a:srgbClr val="F1C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5574391" y="4234871"/>
            <a:ext cx="789833" cy="19716"/>
          </a:xfrm>
          <a:prstGeom prst="line">
            <a:avLst/>
          </a:prstGeom>
          <a:ln w="34925" cap="rnd">
            <a:solidFill>
              <a:srgbClr val="F1C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24482" y="5497894"/>
            <a:ext cx="5007432" cy="588020"/>
          </a:xfrm>
          <a:prstGeom prst="roundRect">
            <a:avLst>
              <a:gd name="adj" fmla="val 50000"/>
            </a:avLst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5816954" y="5425401"/>
            <a:ext cx="1018245" cy="0"/>
          </a:xfrm>
          <a:prstGeom prst="line">
            <a:avLst/>
          </a:prstGeom>
          <a:ln w="34925" cap="rnd">
            <a:solidFill>
              <a:srgbClr val="F49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816954" y="5809005"/>
            <a:ext cx="1018245" cy="0"/>
          </a:xfrm>
          <a:prstGeom prst="line">
            <a:avLst/>
          </a:prstGeom>
          <a:ln w="34925" cap="rnd">
            <a:solidFill>
              <a:srgbClr val="F49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816954" y="6192610"/>
            <a:ext cx="1018245" cy="0"/>
          </a:xfrm>
          <a:prstGeom prst="line">
            <a:avLst/>
          </a:prstGeom>
          <a:ln w="34925" cap="rnd">
            <a:solidFill>
              <a:srgbClr val="F49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831521" y="5362832"/>
            <a:ext cx="150538" cy="150538"/>
          </a:xfrm>
          <a:prstGeom prst="ellipse">
            <a:avLst/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831521" y="5732198"/>
            <a:ext cx="150538" cy="150538"/>
          </a:xfrm>
          <a:prstGeom prst="ellipse">
            <a:avLst/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831521" y="6115801"/>
            <a:ext cx="150538" cy="150538"/>
          </a:xfrm>
          <a:prstGeom prst="ellipse">
            <a:avLst/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167264" y="932204"/>
            <a:ext cx="631918" cy="889000"/>
          </a:xfrm>
          <a:prstGeom prst="ellipse">
            <a:avLst/>
          </a:prstGeom>
          <a:solidFill>
            <a:schemeClr val="bg1"/>
          </a:solidFill>
          <a:ln w="1524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926377" y="3765292"/>
            <a:ext cx="829955" cy="889000"/>
          </a:xfrm>
          <a:prstGeom prst="ellipse">
            <a:avLst/>
          </a:prstGeom>
          <a:solidFill>
            <a:schemeClr val="bg1"/>
          </a:solidFill>
          <a:ln w="1524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178526" y="5347404"/>
            <a:ext cx="889000" cy="889000"/>
          </a:xfrm>
          <a:prstGeom prst="ellipse">
            <a:avLst/>
          </a:prstGeom>
          <a:solidFill>
            <a:schemeClr val="bg1"/>
          </a:solidFill>
          <a:ln w="152400">
            <a:solidFill>
              <a:srgbClr val="F49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46902" y="1030828"/>
            <a:ext cx="364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gradFill>
                  <a:gsLst>
                    <a:gs pos="0">
                      <a:srgbClr val="A9D18E"/>
                    </a:gs>
                    <a:gs pos="100000">
                      <a:srgbClr val="A9D18E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400" dirty="0">
              <a:gradFill>
                <a:gsLst>
                  <a:gs pos="0">
                    <a:srgbClr val="A9D18E"/>
                  </a:gs>
                  <a:gs pos="100000">
                    <a:srgbClr val="A9D18E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86802" y="3850521"/>
            <a:ext cx="475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gradFill>
                  <a:gsLst>
                    <a:gs pos="0">
                      <a:srgbClr val="F1C483"/>
                    </a:gs>
                    <a:gs pos="100000">
                      <a:srgbClr val="F1C483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400" dirty="0">
              <a:gradFill>
                <a:gsLst>
                  <a:gs pos="0">
                    <a:srgbClr val="F1C483"/>
                  </a:gs>
                  <a:gs pos="100000">
                    <a:srgbClr val="F1C483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814" y="5466963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4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15487" y="1124789"/>
            <a:ext cx="167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인적 관리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78820" y="820762"/>
            <a:ext cx="73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</a:t>
            </a:r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회원관리</a:t>
            </a:r>
            <a:r>
              <a:rPr lang="en-US" altLang="ko-KR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회원등록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검색관리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ID/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비밀번호 찾기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대여여부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606709" y="942859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621611" y="1613643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825199" y="1502910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직원 관리</a:t>
            </a:r>
            <a:r>
              <a:rPr lang="en-US" altLang="ko-KR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회원특이사항 작성</a:t>
            </a:r>
            <a:r>
              <a:rPr lang="en-US" altLang="ko-KR" sz="1600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도서관리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차트관리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22583" y="3978882"/>
            <a:ext cx="221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출납 관리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6810" y="3417282"/>
            <a:ext cx="3935936" cy="1572141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28529" y="322870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전체 구성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77301" y="5063153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제시한 설명에 대한 부수적인 설명 적기</a:t>
            </a:r>
            <a:endParaRPr lang="ko-KR" altLang="en-US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82059" y="5279500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총  대여 수 통계</a:t>
            </a:r>
            <a:r>
              <a:rPr lang="ko-KR" altLang="en-US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 </a:t>
            </a:r>
            <a:r>
              <a:rPr lang="ko-KR" altLang="en-US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설명에 대한 부수적인 설명 적기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77301" y="5801817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제시한 설명에 대한 부수적인 설명 적기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76673" y="2367055"/>
            <a:ext cx="3559375" cy="588020"/>
          </a:xfrm>
          <a:prstGeom prst="roundRect">
            <a:avLst>
              <a:gd name="adj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4799182" y="2324358"/>
            <a:ext cx="806472" cy="4889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900871" y="2726671"/>
            <a:ext cx="723787" cy="0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39743" y="2264049"/>
            <a:ext cx="631918" cy="889000"/>
          </a:xfrm>
          <a:prstGeom prst="ellipse">
            <a:avLst/>
          </a:prstGeom>
          <a:solidFill>
            <a:schemeClr val="bg1"/>
          </a:solidFill>
          <a:ln w="1524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236048" y="2349757"/>
            <a:ext cx="364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gradFill>
                  <a:gsLst>
                    <a:gs pos="0">
                      <a:srgbClr val="A9D18E"/>
                    </a:gs>
                    <a:gs pos="100000">
                      <a:srgbClr val="A9D18E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400" dirty="0">
              <a:gradFill>
                <a:gsLst>
                  <a:gs pos="0">
                    <a:srgbClr val="A9D18E"/>
                  </a:gs>
                  <a:gs pos="100000">
                    <a:srgbClr val="A9D18E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84599" y="2458151"/>
            <a:ext cx="208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기록</a:t>
            </a:r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12735" y="2150944"/>
            <a:ext cx="526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도서관리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: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추가 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삭제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수정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619537" y="2264872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643662" y="2664031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797678" y="2552948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분류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 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 분류 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중 분류 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 분류로 분류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799182" y="3097479"/>
            <a:ext cx="827733" cy="32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5624658" y="3022439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5797678" y="2934532"/>
            <a:ext cx="392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검색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 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상세정보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대여가능여부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7302" y="3491012"/>
            <a:ext cx="3735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대여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: 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대여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연장</a:t>
            </a:r>
            <a:endParaRPr lang="en-US" altLang="ko-KR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반납 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반납</a:t>
            </a:r>
            <a:endParaRPr lang="en-US" altLang="ko-KR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연체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연체 기능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02459" y="5560994"/>
            <a:ext cx="221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통계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82059" y="5648832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월별 카테고리 통계</a:t>
            </a:r>
            <a:r>
              <a:rPr lang="ko-KR" altLang="en-US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 </a:t>
            </a:r>
            <a:r>
              <a:rPr lang="ko-KR" altLang="en-US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부수적인 설명 적기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982059" y="6031408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전체 회원 통계</a:t>
            </a:r>
            <a:r>
              <a:rPr lang="ko-KR" altLang="en-US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설명에 </a:t>
            </a:r>
            <a:r>
              <a:rPr lang="ko-KR" altLang="en-US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대한 부수적인 설명 적기</a:t>
            </a:r>
          </a:p>
        </p:txBody>
      </p:sp>
      <p:sp>
        <p:nvSpPr>
          <p:cNvPr id="95" name="대각선 방향의 모서리가 둥근 사각형 94"/>
          <p:cNvSpPr/>
          <p:nvPr/>
        </p:nvSpPr>
        <p:spPr>
          <a:xfrm>
            <a:off x="311088" y="339623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/>
          <p:cNvCxnSpPr/>
          <p:nvPr/>
        </p:nvCxnSpPr>
        <p:spPr>
          <a:xfrm>
            <a:off x="3365174" y="322870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63925" y="1411076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1472525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975425"/>
            <a:ext cx="5416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목각파임B" panose="02030600000101010101" pitchFamily="18" charset="-127"/>
                <a:ea typeface="HY목각파임B" panose="02030600000101010101" pitchFamily="18" charset="-127"/>
              </a:rPr>
              <a:t>데이터 베이스 구조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273531" y="4089400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53605" y="4089400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47637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808561" y="2510502"/>
            <a:ext cx="8991151" cy="3988790"/>
            <a:chOff x="2808561" y="3411578"/>
            <a:chExt cx="8991151" cy="3087713"/>
          </a:xfrm>
        </p:grpSpPr>
        <p:grpSp>
          <p:nvGrpSpPr>
            <p:cNvPr id="15" name="그룹 14"/>
            <p:cNvGrpSpPr/>
            <p:nvPr/>
          </p:nvGrpSpPr>
          <p:grpSpPr>
            <a:xfrm>
              <a:off x="2927288" y="4153489"/>
              <a:ext cx="8872424" cy="2261411"/>
              <a:chOff x="2927288" y="4153489"/>
              <a:chExt cx="8872424" cy="2261411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927288" y="4153489"/>
                <a:ext cx="2256536" cy="2256536"/>
                <a:chOff x="2927288" y="4153489"/>
                <a:chExt cx="2256536" cy="2256536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2927288" y="4153489"/>
                  <a:ext cx="2256536" cy="22565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연결선 5"/>
                <p:cNvCxnSpPr/>
                <p:nvPr/>
              </p:nvCxnSpPr>
              <p:spPr>
                <a:xfrm>
                  <a:off x="2927288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>
                <a:xfrm flipH="1">
                  <a:off x="2945577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3366827" y="5060064"/>
                  <a:ext cx="13516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 smtClean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Image</a:t>
                  </a:r>
                  <a:endParaRPr lang="ko-KR" altLang="en-US" sz="3200" b="1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5283971" y="4153489"/>
                <a:ext cx="2256536" cy="2256536"/>
                <a:chOff x="2927288" y="4153489"/>
                <a:chExt cx="2256536" cy="2256536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2927288" y="4153489"/>
                  <a:ext cx="2256536" cy="22565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" name="직선 연결선 41"/>
                <p:cNvCxnSpPr/>
                <p:nvPr/>
              </p:nvCxnSpPr>
              <p:spPr>
                <a:xfrm>
                  <a:off x="2927288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 flipH="1">
                  <a:off x="2945577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3366827" y="5060064"/>
                  <a:ext cx="13516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 smtClean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Image</a:t>
                  </a:r>
                  <a:endParaRPr lang="ko-KR" altLang="en-US" sz="3200" b="1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7640654" y="4158364"/>
                <a:ext cx="2256536" cy="2256536"/>
                <a:chOff x="2927288" y="4153489"/>
                <a:chExt cx="2256536" cy="2256536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2927288" y="4153489"/>
                  <a:ext cx="2256536" cy="22565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" name="직선 연결선 51"/>
                <p:cNvCxnSpPr/>
                <p:nvPr/>
              </p:nvCxnSpPr>
              <p:spPr>
                <a:xfrm>
                  <a:off x="2927288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flipH="1">
                  <a:off x="2945577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3366827" y="5060064"/>
                  <a:ext cx="13516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 smtClean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Image</a:t>
                  </a:r>
                  <a:endParaRPr lang="ko-KR" altLang="en-US" sz="3200" b="1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0448060" y="5077639"/>
                <a:ext cx="13516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Image</a:t>
                </a:r>
                <a:endParaRPr lang="ko-KR" altLang="en-US" sz="32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2829790" y="3601931"/>
              <a:ext cx="8969922" cy="2897360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411578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이등변 삼각형 32"/>
          <p:cNvSpPr/>
          <p:nvPr/>
        </p:nvSpPr>
        <p:spPr>
          <a:xfrm rot="10800000">
            <a:off x="11489105" y="6507726"/>
            <a:ext cx="310607" cy="169277"/>
          </a:xfrm>
          <a:prstGeom prst="triangl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19500" y="336332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23" y="2799294"/>
            <a:ext cx="8736312" cy="35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5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35878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사용된 </a:t>
            </a:r>
            <a:r>
              <a:rPr lang="en-US" altLang="ko-KR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273531" y="4089400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47637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958206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2" y="2374327"/>
            <a:ext cx="1813765" cy="51442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99564" y="2014717"/>
            <a:ext cx="1936938" cy="369332"/>
            <a:chOff x="399564" y="2014717"/>
            <a:chExt cx="1936938" cy="369332"/>
          </a:xfrm>
        </p:grpSpPr>
        <p:sp>
          <p:nvSpPr>
            <p:cNvPr id="9" name="도넛 8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Main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99564" y="3072752"/>
            <a:ext cx="1936938" cy="369332"/>
            <a:chOff x="399564" y="2014717"/>
            <a:chExt cx="1936938" cy="369332"/>
          </a:xfrm>
        </p:grpSpPr>
        <p:sp>
          <p:nvSpPr>
            <p:cNvPr id="49" name="도넛 48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Dao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4" y="3442084"/>
            <a:ext cx="1750533" cy="2861180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2112412" y="1994248"/>
            <a:ext cx="1936938" cy="369332"/>
            <a:chOff x="399564" y="2014717"/>
            <a:chExt cx="1936938" cy="369332"/>
          </a:xfrm>
        </p:grpSpPr>
        <p:sp>
          <p:nvSpPr>
            <p:cNvPr id="62" name="도넛 61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</a:t>
              </a:r>
              <a:r>
                <a:rPr lang="en-US" altLang="ko-KR" dirty="0" err="1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Dto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07" y="2363581"/>
            <a:ext cx="1546341" cy="19393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12" y="4684889"/>
            <a:ext cx="1671939" cy="52394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050107" y="4402286"/>
            <a:ext cx="1936938" cy="369332"/>
            <a:chOff x="2050107" y="4402286"/>
            <a:chExt cx="1936938" cy="369332"/>
          </a:xfrm>
        </p:grpSpPr>
        <p:sp>
          <p:nvSpPr>
            <p:cNvPr id="65" name="도넛 64"/>
            <p:cNvSpPr/>
            <p:nvPr/>
          </p:nvSpPr>
          <p:spPr>
            <a:xfrm>
              <a:off x="2050107" y="4402286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50107" y="4402286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</a:t>
              </a:r>
              <a:r>
                <a:rPr lang="en-US" altLang="ko-KR" dirty="0" err="1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Jdbc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784351" y="1981891"/>
            <a:ext cx="1936938" cy="369332"/>
            <a:chOff x="399564" y="2014717"/>
            <a:chExt cx="1936938" cy="369332"/>
          </a:xfrm>
        </p:grpSpPr>
        <p:sp>
          <p:nvSpPr>
            <p:cNvPr id="68" name="도넛 67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Service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74" y="2383620"/>
            <a:ext cx="1818758" cy="197110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97" y="5654776"/>
            <a:ext cx="2076740" cy="620828"/>
          </a:xfrm>
          <a:prstGeom prst="rect">
            <a:avLst/>
          </a:prstGeom>
        </p:spPr>
      </p:pic>
      <p:sp>
        <p:nvSpPr>
          <p:cNvPr id="71" name="도넛 70"/>
          <p:cNvSpPr/>
          <p:nvPr/>
        </p:nvSpPr>
        <p:spPr>
          <a:xfrm>
            <a:off x="2100134" y="5402365"/>
            <a:ext cx="408997" cy="3036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98440" y="5072468"/>
            <a:ext cx="199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TypeHandler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721289" y="1994248"/>
            <a:ext cx="1936938" cy="369332"/>
            <a:chOff x="399564" y="2014717"/>
            <a:chExt cx="1936938" cy="369332"/>
          </a:xfrm>
        </p:grpSpPr>
        <p:sp>
          <p:nvSpPr>
            <p:cNvPr id="74" name="도넛 73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UI(1)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89" y="2374327"/>
            <a:ext cx="2099701" cy="392893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30" y="2318398"/>
            <a:ext cx="1709941" cy="1362265"/>
          </a:xfrm>
          <a:prstGeom prst="rect">
            <a:avLst/>
          </a:prstGeom>
        </p:spPr>
      </p:pic>
      <p:grpSp>
        <p:nvGrpSpPr>
          <p:cNvPr id="76" name="그룹 75"/>
          <p:cNvGrpSpPr/>
          <p:nvPr/>
        </p:nvGrpSpPr>
        <p:grpSpPr>
          <a:xfrm>
            <a:off x="7439240" y="1981891"/>
            <a:ext cx="1936938" cy="369332"/>
            <a:chOff x="399564" y="2014717"/>
            <a:chExt cx="1936938" cy="369332"/>
          </a:xfrm>
        </p:grpSpPr>
        <p:sp>
          <p:nvSpPr>
            <p:cNvPr id="77" name="도넛 76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UI(2)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48" y="4960439"/>
            <a:ext cx="1781744" cy="323895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3707779" y="4511671"/>
            <a:ext cx="1936938" cy="369332"/>
            <a:chOff x="399564" y="2014717"/>
            <a:chExt cx="1936938" cy="369332"/>
          </a:xfrm>
        </p:grpSpPr>
        <p:sp>
          <p:nvSpPr>
            <p:cNvPr id="80" name="도넛 79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Swing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358" y="4023749"/>
            <a:ext cx="1978020" cy="2336942"/>
          </a:xfrm>
          <a:prstGeom prst="rect">
            <a:avLst/>
          </a:prstGeom>
        </p:spPr>
      </p:pic>
      <p:grpSp>
        <p:nvGrpSpPr>
          <p:cNvPr id="82" name="그룹 81"/>
          <p:cNvGrpSpPr/>
          <p:nvPr/>
        </p:nvGrpSpPr>
        <p:grpSpPr>
          <a:xfrm>
            <a:off x="7368916" y="3719511"/>
            <a:ext cx="1936938" cy="369332"/>
            <a:chOff x="399564" y="2014717"/>
            <a:chExt cx="1936938" cy="369332"/>
          </a:xfrm>
        </p:grpSpPr>
        <p:sp>
          <p:nvSpPr>
            <p:cNvPr id="83" name="도넛 82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Resource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10036883" y="1733962"/>
            <a:ext cx="2155118" cy="2037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158472" y="1883787"/>
            <a:ext cx="1966937" cy="1645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262364" y="1994248"/>
            <a:ext cx="17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Class:102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7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318</Words>
  <Application>Microsoft Office PowerPoint</Application>
  <PresentationFormat>와이드스크린</PresentationFormat>
  <Paragraphs>122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HY그래픽M</vt:lpstr>
      <vt:lpstr>HY목각파임B</vt:lpstr>
      <vt:lpstr>Microsoft YaHei UI</vt:lpstr>
      <vt:lpstr>나눔바른고딕</vt:lpstr>
      <vt:lpstr>나눔바른고딕 Light</vt:lpstr>
      <vt:lpstr>나눔손글씨 붓</vt:lpstr>
      <vt:lpstr>나눔스퀘어</vt:lpstr>
      <vt:lpstr>나눔스퀘어 Bold</vt:lpstr>
      <vt:lpstr>나눔스퀘어 ExtraBold</vt:lpstr>
      <vt:lpstr>맑은 고딕</vt:lpstr>
      <vt:lpstr>조선일보명조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dong</cp:lastModifiedBy>
  <cp:revision>179</cp:revision>
  <dcterms:created xsi:type="dcterms:W3CDTF">2017-03-08T05:22:48Z</dcterms:created>
  <dcterms:modified xsi:type="dcterms:W3CDTF">2019-01-01T15:48:05Z</dcterms:modified>
</cp:coreProperties>
</file>