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74" r:id="rId2"/>
  </p:sldMasterIdLst>
  <p:notesMasterIdLst>
    <p:notesMasterId r:id="rId18"/>
  </p:notesMasterIdLst>
  <p:sldIdLst>
    <p:sldId id="256" r:id="rId3"/>
    <p:sldId id="258" r:id="rId4"/>
    <p:sldId id="259" r:id="rId5"/>
    <p:sldId id="264" r:id="rId6"/>
    <p:sldId id="261" r:id="rId7"/>
    <p:sldId id="263" r:id="rId8"/>
    <p:sldId id="265" r:id="rId9"/>
    <p:sldId id="269" r:id="rId10"/>
    <p:sldId id="268" r:id="rId11"/>
    <p:sldId id="272" r:id="rId12"/>
    <p:sldId id="273" r:id="rId13"/>
    <p:sldId id="274" r:id="rId14"/>
    <p:sldId id="270" r:id="rId15"/>
    <p:sldId id="271" r:id="rId16"/>
    <p:sldId id="267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19B9E-DA16-4DBE-B1A0-A4E62D82982E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232FE-F056-4B37-BED7-A4E5336BE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07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232FE-F056-4B37-BED7-A4E5336BEDA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2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07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108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13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15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232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126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647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43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4612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62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564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512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325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89088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264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76146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155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8314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33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06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7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0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3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4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62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2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0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2DC04-7434-4A0B-B3CF-6B066D68E01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6F4EC6-5981-4F84-8B43-931125171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88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2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jpe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2.jpe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404532"/>
            <a:ext cx="9143999" cy="1646302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도서관리 </a:t>
            </a:r>
            <a:r>
              <a:rPr lang="ko-KR" altLang="en-US" dirty="0" smtClean="0">
                <a:solidFill>
                  <a:schemeClr val="tx1"/>
                </a:solidFill>
              </a:rPr>
              <a:t>프로그램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중간발표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58639" y="4869160"/>
            <a:ext cx="5826719" cy="109689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팀 </a:t>
            </a:r>
            <a:r>
              <a:rPr lang="ko-KR" altLang="en-US" sz="3600" dirty="0" err="1" smtClean="0">
                <a:solidFill>
                  <a:schemeClr val="tx1"/>
                </a:solidFill>
              </a:rPr>
              <a:t>사발면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9585" flipH="1">
            <a:off x="8799" y="6646441"/>
            <a:ext cx="244165" cy="2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1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서동준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4362"/>
            <a:ext cx="1941576" cy="17129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10" y="1610551"/>
            <a:ext cx="5838825" cy="3133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6" y="1626844"/>
            <a:ext cx="7471933" cy="28102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610551"/>
            <a:ext cx="1868424" cy="11247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6" y="1610551"/>
            <a:ext cx="2813304" cy="16154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80" flipH="1">
            <a:off x="358067" y="6606467"/>
            <a:ext cx="244165" cy="2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3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도서대여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황경수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43" y="1700808"/>
            <a:ext cx="4469005" cy="31855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54" y="1428284"/>
            <a:ext cx="7149787" cy="39860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83" y="1700808"/>
            <a:ext cx="6784930" cy="46893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6" y="1700808"/>
            <a:ext cx="4097270" cy="44167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868213"/>
            <a:ext cx="6050633" cy="25732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626979"/>
            <a:ext cx="5727721" cy="24574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6538149" y="40"/>
            <a:ext cx="244165" cy="2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7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우편번호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황경수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584" y="1269648"/>
            <a:ext cx="4068095" cy="55721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31" y="1317363"/>
            <a:ext cx="4032449" cy="27246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17782" flipH="1">
            <a:off x="7524328" y="4941168"/>
            <a:ext cx="244165" cy="2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4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25" y="1484785"/>
            <a:ext cx="4477975" cy="51235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25" y="1459021"/>
            <a:ext cx="4511547" cy="51493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12" y="1453354"/>
            <a:ext cx="4488974" cy="512354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8" y="609600"/>
            <a:ext cx="6986737" cy="1320800"/>
          </a:xfrm>
        </p:spPr>
        <p:txBody>
          <a:bodyPr/>
          <a:lstStyle/>
          <a:p>
            <a:r>
              <a:rPr lang="ko-KR" altLang="en-US" dirty="0" smtClean="0"/>
              <a:t>도서 검색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상세정보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김재영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23407" y="2924944"/>
            <a:ext cx="244165" cy="2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5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도서대여 순위도출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김재영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930400"/>
            <a:ext cx="6347714" cy="44204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34" y="1930400"/>
            <a:ext cx="6336129" cy="42240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7960" flipH="1">
            <a:off x="7061339" y="1003523"/>
            <a:ext cx="244165" cy="2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0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1871" y="6613835"/>
            <a:ext cx="244165" cy="2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0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r>
              <a:rPr lang="ko-KR" altLang="en-US" dirty="0" smtClean="0"/>
              <a:t>팀 구성</a:t>
            </a:r>
            <a:endParaRPr lang="en-US" altLang="ko-KR" dirty="0" smtClean="0"/>
          </a:p>
          <a:p>
            <a:r>
              <a:rPr lang="ko-KR" altLang="en-US" dirty="0" smtClean="0"/>
              <a:t>요구사항</a:t>
            </a:r>
            <a:endParaRPr lang="en-US" altLang="ko-KR" dirty="0"/>
          </a:p>
          <a:p>
            <a:r>
              <a:rPr lang="ko-KR" altLang="en-US" dirty="0" smtClean="0"/>
              <a:t>데이터베이스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r>
              <a:rPr lang="ko-KR" altLang="en-US" dirty="0" smtClean="0"/>
              <a:t>클래스</a:t>
            </a:r>
            <a:endParaRPr lang="en-US" altLang="ko-KR" dirty="0" smtClean="0"/>
          </a:p>
          <a:p>
            <a:r>
              <a:rPr lang="ko-KR" altLang="en-US" dirty="0" smtClean="0"/>
              <a:t>구현한 기능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구현해야할 기능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38928" flipH="1">
            <a:off x="-59357" y="-50229"/>
            <a:ext cx="244165" cy="2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도서관리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도서관에서의 도서관리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도서검색을 </a:t>
            </a:r>
            <a:r>
              <a:rPr lang="ko-KR" altLang="en-US" dirty="0" smtClean="0"/>
              <a:t>위한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r>
              <a:rPr lang="ko-KR" altLang="en-US" dirty="0" smtClean="0"/>
              <a:t>도서관의 회원정보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도서출납을 관리하는 프로그램</a:t>
            </a:r>
            <a:endParaRPr lang="en-US" altLang="ko-KR" dirty="0" smtClean="0"/>
          </a:p>
          <a:p>
            <a:r>
              <a:rPr lang="ko-KR" altLang="en-US" dirty="0" smtClean="0"/>
              <a:t>각 항목마다 한눈에 보기 용이한 차트</a:t>
            </a:r>
            <a:endParaRPr lang="en-US" altLang="ko-KR" dirty="0" smtClean="0"/>
          </a:p>
          <a:p>
            <a:r>
              <a:rPr lang="ko-KR" altLang="en-US" dirty="0" smtClean="0"/>
              <a:t>자바</a:t>
            </a:r>
            <a:r>
              <a:rPr lang="en-US" altLang="ko-KR" dirty="0" smtClean="0"/>
              <a:t>, mysql</a:t>
            </a:r>
            <a:r>
              <a:rPr lang="ko-KR" altLang="en-US" dirty="0" smtClean="0"/>
              <a:t>을 사용해 구성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89839" flipH="1">
            <a:off x="6820423" y="75023"/>
            <a:ext cx="244165" cy="2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구성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51520" y="1700808"/>
            <a:ext cx="8604448" cy="2960327"/>
            <a:chOff x="539552" y="2189434"/>
            <a:chExt cx="8604448" cy="296032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0687" y="2189434"/>
              <a:ext cx="2173313" cy="296032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5149" y="2204865"/>
              <a:ext cx="2142875" cy="290972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2204864"/>
              <a:ext cx="2100526" cy="288032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024" y="2189434"/>
              <a:ext cx="2169288" cy="2764210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2492450" y="5805264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회원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관리자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44008" y="5805264"/>
            <a:ext cx="1881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회원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사용자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도서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관리자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5805264"/>
            <a:ext cx="1820451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도서관리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도서검색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41219" y="5769260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출납관리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31840" y="4797152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DB </a:t>
            </a:r>
            <a:r>
              <a:rPr lang="ko-KR" altLang="en-US" dirty="0" smtClean="0">
                <a:solidFill>
                  <a:schemeClr val="bg1"/>
                </a:solidFill>
              </a:rPr>
              <a:t>설계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/>
          <p:cNvCxnSpPr>
            <a:endCxn id="12" idx="0"/>
          </p:cNvCxnSpPr>
          <p:nvPr/>
        </p:nvCxnSpPr>
        <p:spPr>
          <a:xfrm flipH="1">
            <a:off x="1161746" y="5373216"/>
            <a:ext cx="312222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2"/>
            <a:endCxn id="10" idx="0"/>
          </p:cNvCxnSpPr>
          <p:nvPr/>
        </p:nvCxnSpPr>
        <p:spPr>
          <a:xfrm flipH="1">
            <a:off x="3428554" y="5373216"/>
            <a:ext cx="85541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4" idx="2"/>
            <a:endCxn id="11" idx="0"/>
          </p:cNvCxnSpPr>
          <p:nvPr/>
        </p:nvCxnSpPr>
        <p:spPr>
          <a:xfrm>
            <a:off x="4283968" y="5373216"/>
            <a:ext cx="130066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4" idx="2"/>
            <a:endCxn id="13" idx="0"/>
          </p:cNvCxnSpPr>
          <p:nvPr/>
        </p:nvCxnSpPr>
        <p:spPr>
          <a:xfrm>
            <a:off x="4283968" y="5373216"/>
            <a:ext cx="3485343" cy="39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1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회원의 추가 </a:t>
            </a:r>
            <a:r>
              <a:rPr lang="ko-KR" altLang="en-US" dirty="0" smtClean="0"/>
              <a:t>시 중복 없이 자동으로 분류화</a:t>
            </a:r>
            <a:endParaRPr lang="en-US" altLang="ko-KR" dirty="0" smtClean="0"/>
          </a:p>
          <a:p>
            <a:r>
              <a:rPr lang="ko-KR" altLang="en-US" dirty="0" smtClean="0"/>
              <a:t>도서의 정보들을 통한 다양한 검색방법 지원</a:t>
            </a:r>
            <a:endParaRPr lang="en-US" altLang="ko-KR" dirty="0" smtClean="0"/>
          </a:p>
          <a:p>
            <a:r>
              <a:rPr lang="ko-KR" altLang="en-US" dirty="0" smtClean="0"/>
              <a:t>도서의 대여순위를 도출하여 차트 생성</a:t>
            </a:r>
            <a:endParaRPr lang="en-US" altLang="ko-KR" dirty="0" smtClean="0"/>
          </a:p>
          <a:p>
            <a:r>
              <a:rPr lang="ko-KR" altLang="en-US" dirty="0" smtClean="0"/>
              <a:t>사용자와 관리자의 권한 구분</a:t>
            </a:r>
            <a:endParaRPr lang="en-US" altLang="ko-KR" dirty="0"/>
          </a:p>
          <a:p>
            <a:r>
              <a:rPr lang="ko-KR" altLang="en-US" dirty="0" smtClean="0"/>
              <a:t>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출납의 편의성 추구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8027" y="6597352"/>
            <a:ext cx="244165" cy="2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0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데이터데이스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708920"/>
            <a:ext cx="9233772" cy="324036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94632" flipH="1">
            <a:off x="6493696" y="6605717"/>
            <a:ext cx="244165" cy="2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4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스키마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93252" flipH="1">
            <a:off x="196305" y="5122914"/>
            <a:ext cx="244165" cy="24416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609599" y="1412776"/>
            <a:ext cx="6626697" cy="4181962"/>
            <a:chOff x="614548" y="1695310"/>
            <a:chExt cx="6429086" cy="424518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548" y="1695310"/>
              <a:ext cx="2160000" cy="204685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548" y="3742167"/>
              <a:ext cx="2160000" cy="219346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2280" y="1841311"/>
              <a:ext cx="2160000" cy="192966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4548" y="3746988"/>
              <a:ext cx="2160000" cy="2193509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3634" y="1695310"/>
              <a:ext cx="2160000" cy="217567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032" y="3899030"/>
              <a:ext cx="2160000" cy="826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573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225" y="1606550"/>
            <a:ext cx="2352675" cy="29622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709" y="4725144"/>
            <a:ext cx="2628900" cy="17335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생성한 클래스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6713147" y="0"/>
            <a:ext cx="244165" cy="2441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43" y="1762435"/>
            <a:ext cx="1562100" cy="53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643" y="2463800"/>
            <a:ext cx="2409825" cy="4162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6327" y="1762435"/>
            <a:ext cx="1790700" cy="2438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6930" y="4273549"/>
            <a:ext cx="2143125" cy="5429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5949" y="4906118"/>
            <a:ext cx="1952625" cy="10763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6930" y="6072087"/>
            <a:ext cx="2257425" cy="5619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3847" y="1606550"/>
            <a:ext cx="20193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1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도서추가</a:t>
            </a:r>
            <a:r>
              <a:rPr lang="en-US" altLang="ko-KR" dirty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회원정보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66954" flipH="1">
            <a:off x="7337394" y="4322186"/>
            <a:ext cx="244165" cy="2441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89" y="1741195"/>
            <a:ext cx="6050633" cy="40360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89" y="1708062"/>
            <a:ext cx="6200990" cy="20882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89" y="1700807"/>
            <a:ext cx="4474759" cy="411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TM02900743[[fn=자연주의]]</Template>
  <TotalTime>329</TotalTime>
  <Words>129</Words>
  <Application>Microsoft Office PowerPoint</Application>
  <PresentationFormat>화면 슬라이드 쇼(4:3)</PresentationFormat>
  <Paragraphs>39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HY그래픽M</vt:lpstr>
      <vt:lpstr>맑은 고딕</vt:lpstr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패싯</vt:lpstr>
      <vt:lpstr>도서관리 프로그램 중간발표</vt:lpstr>
      <vt:lpstr>목차</vt:lpstr>
      <vt:lpstr>도서관리 프로그램</vt:lpstr>
      <vt:lpstr>팀 구성</vt:lpstr>
      <vt:lpstr>요구사항</vt:lpstr>
      <vt:lpstr>데이터데이스 구성</vt:lpstr>
      <vt:lpstr>스키마 구성</vt:lpstr>
      <vt:lpstr>생성한 클래스</vt:lpstr>
      <vt:lpstr>도서추가 &amp; 로그인, 회원정보</vt:lpstr>
      <vt:lpstr>회원관리(관리자) - 서동준</vt:lpstr>
      <vt:lpstr>도서대여 - 황경수</vt:lpstr>
      <vt:lpstr>우편번호 - 황경수</vt:lpstr>
      <vt:lpstr>도서 검색 &amp; 상세정보 - 김재영</vt:lpstr>
      <vt:lpstr>도서대여 순위도출 - 김재영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도서관리 프로그램 중간발표</dc:title>
  <dc:creator>Home</dc:creator>
  <cp:lastModifiedBy>lenovo</cp:lastModifiedBy>
  <cp:revision>18</cp:revision>
  <dcterms:created xsi:type="dcterms:W3CDTF">2018-12-19T15:43:59Z</dcterms:created>
  <dcterms:modified xsi:type="dcterms:W3CDTF">2018-12-20T09:58:01Z</dcterms:modified>
</cp:coreProperties>
</file>