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3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8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9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B1CF-19A2-4A5A-8278-D6E633D4BA1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33802"/>
              </p:ext>
            </p:extLst>
          </p:nvPr>
        </p:nvGraphicFramePr>
        <p:xfrm>
          <a:off x="1588" y="806450"/>
          <a:ext cx="12190411" cy="553019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소서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8"/>
                        <a:tabLst/>
                      </a:pP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8.10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백로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깃 허브 시작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매 주 할 일 적을 위클리 계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획서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시작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전체적인 게임 컨셉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컨텐츠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스토리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방식 기획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기획한 게임과 비슷한 분위기의 게임 조사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제작에 사용하기 유용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 모델 조사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(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사회적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생태적 분석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추석 연휴 까지 대략적인 기획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추석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8.17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 작품 회의 전 마지막 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일주일 간 각자 조사한 분석 자료를 토대로 게임 기획서 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종합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기획서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부족한 공부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수학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다이렉트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12…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기획 검사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16:30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 교수님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연구실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교수님 피드백을 바탕으로 기획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 수정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마무리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비슷한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분위기의 게임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모델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정리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콜 오브 </a:t>
                      </a: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크툴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루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 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언 팩 한 모델 정리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언 팩 후 필요한 모델 따로 분류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정리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모델 정리 및 툴 제작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부족한 공부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8.24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추분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중복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99235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11073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국군의 날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개천절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9.8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한로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한글날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9.22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상강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9.29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31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7644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80329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입동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10.14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10.21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10.28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70988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50040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11.12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11.26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동지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성탄절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0210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350</Words>
  <Application>Microsoft Office PowerPoint</Application>
  <PresentationFormat>와이드스크린</PresentationFormat>
  <Paragraphs>184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hyo_yebbi@naver.com</dc:creator>
  <cp:lastModifiedBy>user</cp:lastModifiedBy>
  <cp:revision>44</cp:revision>
  <dcterms:created xsi:type="dcterms:W3CDTF">2019-04-09T03:11:06Z</dcterms:created>
  <dcterms:modified xsi:type="dcterms:W3CDTF">2019-09-17T17:54:17Z</dcterms:modified>
</cp:coreProperties>
</file>