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71" r:id="rId11"/>
    <p:sldId id="272" r:id="rId12"/>
    <p:sldId id="274" r:id="rId13"/>
    <p:sldId id="273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1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36A6-3ADB-4367-BB7F-D946C80595B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4964-DB73-4F90-ACE3-4011D6515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3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EXOMAS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2016180051 </a:t>
            </a:r>
            <a:r>
              <a:rPr lang="ko-KR" altLang="en-US" dirty="0" smtClean="0"/>
              <a:t>김희준</a:t>
            </a:r>
            <a:endParaRPr lang="en-US" altLang="ko-KR" dirty="0" smtClean="0"/>
          </a:p>
          <a:p>
            <a:r>
              <a:rPr lang="en-US" altLang="ko-KR" dirty="0" smtClean="0"/>
              <a:t>2016180019 </a:t>
            </a:r>
            <a:r>
              <a:rPr lang="ko-KR" altLang="en-US" dirty="0" err="1" smtClean="0"/>
              <a:t>민수연</a:t>
            </a:r>
            <a:endParaRPr lang="en-US" altLang="ko-KR" dirty="0" smtClean="0"/>
          </a:p>
          <a:p>
            <a:r>
              <a:rPr lang="en-US" altLang="ko-KR" dirty="0" smtClean="0"/>
              <a:t>2016180034 </a:t>
            </a:r>
            <a:r>
              <a:rPr lang="ko-KR" altLang="en-US" dirty="0" smtClean="0"/>
              <a:t>이시영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589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랜더링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디퍼드랜더링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충돌기술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 충돌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레이충돌</a:t>
            </a:r>
            <a:r>
              <a:rPr lang="ko-KR" altLang="en-US" dirty="0" smtClean="0"/>
              <a:t> </a:t>
            </a:r>
            <a:r>
              <a:rPr lang="en-US" altLang="ko-KR" dirty="0" smtClean="0"/>
              <a:t>, OBB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네비메쉬처리</a:t>
            </a:r>
            <a:endParaRPr lang="ko-KR" altLang="en-US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화산 </a:t>
            </a:r>
            <a:r>
              <a:rPr lang="ko-KR" altLang="en-US" dirty="0" err="1" smtClean="0"/>
              <a:t>모래및</a:t>
            </a:r>
            <a:r>
              <a:rPr lang="ko-KR" altLang="en-US" dirty="0" smtClean="0"/>
              <a:t> 불 파편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제작</a:t>
            </a:r>
          </a:p>
          <a:p>
            <a:r>
              <a:rPr lang="ko-KR" altLang="en-US" dirty="0" err="1" smtClean="0"/>
              <a:t>맵핑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노말맵핑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스페큘러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발광 </a:t>
            </a:r>
            <a:r>
              <a:rPr lang="ko-KR" altLang="en-US" dirty="0" err="1" smtClean="0"/>
              <a:t>맵핑</a:t>
            </a:r>
            <a:endParaRPr lang="ko-KR" altLang="en-US" dirty="0" smtClean="0"/>
          </a:p>
          <a:p>
            <a:r>
              <a:rPr lang="ko-KR" altLang="en-US" dirty="0" smtClean="0"/>
              <a:t>조명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점조명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스포트라이트조명</a:t>
            </a:r>
          </a:p>
          <a:p>
            <a:r>
              <a:rPr lang="ko-KR" altLang="en-US" dirty="0" smtClean="0"/>
              <a:t>그림자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깊이 </a:t>
            </a:r>
            <a:r>
              <a:rPr lang="ko-KR" altLang="en-US" dirty="0" err="1" smtClean="0"/>
              <a:t>비교그림자</a:t>
            </a:r>
            <a:r>
              <a:rPr lang="ko-KR" altLang="en-US" dirty="0" smtClean="0"/>
              <a:t> 처리 </a:t>
            </a:r>
            <a:r>
              <a:rPr lang="ko-KR" altLang="en-US" dirty="0" err="1" smtClean="0"/>
              <a:t>케스케이드</a:t>
            </a:r>
            <a:r>
              <a:rPr lang="ko-KR" altLang="en-US" dirty="0" smtClean="0"/>
              <a:t> 기법 적용</a:t>
            </a:r>
          </a:p>
          <a:p>
            <a:r>
              <a:rPr lang="ko-KR" altLang="en-US" dirty="0" smtClean="0"/>
              <a:t>최적화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절두체컬링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쿼드트리컬링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인스턴싱</a:t>
            </a:r>
            <a:endParaRPr lang="ko-KR" altLang="en-US" dirty="0" smtClean="0"/>
          </a:p>
          <a:p>
            <a:r>
              <a:rPr lang="ko-KR" altLang="en-US" dirty="0" err="1" smtClean="0"/>
              <a:t>추가기술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왜곡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모션블러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,HDR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멀티쓰래드</a:t>
            </a:r>
            <a:r>
              <a:rPr lang="ko-KR" altLang="en-US" dirty="0" smtClean="0"/>
              <a:t> 리소스 로딩 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맵 분리 후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컬링</a:t>
            </a:r>
            <a:endParaRPr lang="ko-KR" altLang="en-US" dirty="0" smtClean="0"/>
          </a:p>
          <a:p>
            <a:r>
              <a:rPr lang="ko-KR" altLang="en-US" dirty="0" smtClean="0"/>
              <a:t>카메라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스플라인</a:t>
            </a:r>
            <a:r>
              <a:rPr lang="ko-KR" altLang="en-US" dirty="0" smtClean="0"/>
              <a:t> 이용한 카메라 이동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맵 분리 후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컬링</a:t>
            </a:r>
            <a:endParaRPr lang="ko-KR" altLang="en-US" dirty="0" smtClean="0"/>
          </a:p>
          <a:p>
            <a:r>
              <a:rPr lang="ko-KR" altLang="en-US" dirty="0" smtClean="0"/>
              <a:t>카메라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스플라인</a:t>
            </a:r>
            <a:r>
              <a:rPr lang="ko-KR" altLang="en-US" dirty="0" smtClean="0"/>
              <a:t> 이용한 카메라 이동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38346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클라이언트 역량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역량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팀 작 경험 다수</a:t>
            </a:r>
          </a:p>
          <a:p>
            <a:r>
              <a:rPr lang="ko-KR" altLang="en-US" sz="2000" dirty="0" smtClean="0"/>
              <a:t>다이렉트 </a:t>
            </a:r>
            <a:r>
              <a:rPr lang="en-US" altLang="ko-KR" sz="2000" dirty="0" smtClean="0"/>
              <a:t>9 </a:t>
            </a:r>
            <a:r>
              <a:rPr lang="ko-KR" altLang="en-US" sz="2000" dirty="0" smtClean="0"/>
              <a:t>경험 보유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익숙한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사용</a:t>
            </a:r>
          </a:p>
          <a:p>
            <a:r>
              <a:rPr lang="en-US" altLang="ko-KR" sz="2000" dirty="0" smtClean="0"/>
              <a:t>MFC </a:t>
            </a:r>
            <a:r>
              <a:rPr lang="ko-KR" altLang="en-US" sz="2000" dirty="0" smtClean="0"/>
              <a:t>툴 제작 </a:t>
            </a:r>
            <a:r>
              <a:rPr lang="ko-KR" altLang="en-US" sz="2000" dirty="0" err="1" smtClean="0"/>
              <a:t>경험보유</a:t>
            </a:r>
            <a:endParaRPr lang="ko-KR" altLang="en-US" sz="2000" dirty="0" smtClean="0"/>
          </a:p>
          <a:p>
            <a:r>
              <a:rPr lang="ko-KR" altLang="en-US" sz="2000" dirty="0" smtClean="0"/>
              <a:t>다양한 </a:t>
            </a:r>
            <a:r>
              <a:rPr lang="ko-KR" altLang="en-US" sz="2000" dirty="0" err="1" smtClean="0"/>
              <a:t>셰이딩</a:t>
            </a:r>
            <a:r>
              <a:rPr lang="ko-KR" altLang="en-US" sz="2000" dirty="0" smtClean="0"/>
              <a:t> 기법 사용 경험</a:t>
            </a:r>
          </a:p>
          <a:p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690688"/>
            <a:ext cx="4938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그래픽 역량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989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메스이펙트</a:t>
            </a:r>
            <a:r>
              <a:rPr lang="en-US" altLang="ko-KR" dirty="0" smtClean="0"/>
              <a:t>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이게임의 장점은 최대한 </a:t>
            </a:r>
            <a:r>
              <a:rPr lang="ko-KR" altLang="en-US" dirty="0" err="1" smtClean="0"/>
              <a:t>화성과같은</a:t>
            </a:r>
            <a:r>
              <a:rPr lang="ko-KR" altLang="en-US" dirty="0" smtClean="0"/>
              <a:t> 분위기 연출이며 게임 내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와 함께 상호작용 오브젝트와의 다양한 상호작용을 </a:t>
            </a:r>
          </a:p>
          <a:p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게임에 자유도가 높다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메스이팩트</a:t>
            </a:r>
            <a:r>
              <a:rPr lang="en-US" altLang="ko-KR" dirty="0" smtClean="0"/>
              <a:t>3</a:t>
            </a:r>
            <a:r>
              <a:rPr lang="ko-KR" altLang="en-US" dirty="0" smtClean="0"/>
              <a:t>와의 차별성은 </a:t>
            </a:r>
            <a:r>
              <a:rPr lang="ko-KR" altLang="en-US" dirty="0" err="1" smtClean="0"/>
              <a:t>메스이팩트에</a:t>
            </a:r>
            <a:r>
              <a:rPr lang="ko-KR" altLang="en-US" dirty="0" smtClean="0"/>
              <a:t> 비해 높은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줄예정이며</a:t>
            </a:r>
            <a:r>
              <a:rPr lang="ko-KR" altLang="en-US" dirty="0" smtClean="0"/>
              <a:t> 단점으로 판단되었던 플레이어의 애니메이션</a:t>
            </a:r>
          </a:p>
          <a:p>
            <a:r>
              <a:rPr lang="ko-KR" altLang="en-US" dirty="0" smtClean="0"/>
              <a:t>처리를 바꿀생각이다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기존에 저평가 받던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를 변경할 생각이며 플레이어 와 동료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간의 더 다양한 상호작용을 추가해볼 생각이다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9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김희준 </a:t>
            </a:r>
            <a:r>
              <a:rPr lang="en-US" altLang="ko-KR" dirty="0" smtClean="0"/>
              <a:t>- 12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프레임 </a:t>
            </a:r>
            <a:r>
              <a:rPr lang="ko-KR" altLang="en-US" dirty="0" err="1" smtClean="0"/>
              <a:t>웤</a:t>
            </a:r>
            <a:r>
              <a:rPr lang="ko-KR" altLang="en-US" dirty="0" smtClean="0"/>
              <a:t> 마무리 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 Effect Tool </a:t>
            </a:r>
            <a:r>
              <a:rPr lang="ko-KR" altLang="en-US" dirty="0" smtClean="0"/>
              <a:t>제작 및 플레이어 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- 2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Astar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플레이어  몬스터 전투 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그림자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조명처리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셰이딩</a:t>
            </a:r>
            <a:r>
              <a:rPr lang="ko-KR" altLang="en-US" dirty="0" smtClean="0"/>
              <a:t> 기술  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아군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제작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카메라 도움        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이시영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오브젝트 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UI,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툴 제작 시작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카메라 툴 마무리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오브젝트 상호작용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 구현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상호작용 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/UI </a:t>
            </a:r>
            <a:r>
              <a:rPr lang="ko-KR" altLang="en-US" dirty="0" smtClean="0"/>
              <a:t>배치 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도움 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민수연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- 12~2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오브젝트 제작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3~5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맵 제작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마무리작업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</a:t>
            </a:r>
            <a:r>
              <a:rPr lang="ko-KR" altLang="en-US" dirty="0" smtClean="0"/>
              <a:t>미완성 부가 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38" y="2019346"/>
            <a:ext cx="6850349" cy="41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5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제작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요들과 수호자들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장르 </a:t>
            </a:r>
            <a:r>
              <a:rPr lang="en-US" altLang="ko-KR" dirty="0" smtClean="0"/>
              <a:t>: TPS </a:t>
            </a:r>
            <a:r>
              <a:rPr lang="ko-KR" altLang="en-US" dirty="0" smtClean="0"/>
              <a:t>어드벤처 게임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인칭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플랫폼 </a:t>
            </a:r>
            <a:r>
              <a:rPr lang="en-US" altLang="ko-KR" dirty="0" smtClean="0"/>
              <a:t>: PC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비슷한 게임 넣기</a:t>
            </a:r>
            <a:endParaRPr lang="en-US" altLang="ko-KR" dirty="0" smtClean="0"/>
          </a:p>
          <a:p>
            <a:r>
              <a:rPr lang="ko-KR" altLang="en-US" dirty="0" smtClean="0"/>
              <a:t>매스 이펙트</a:t>
            </a:r>
            <a:r>
              <a:rPr lang="en-US" altLang="ko-KR" dirty="0" smtClean="0"/>
              <a:t>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49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2020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월에 발사되는 두번째 </a:t>
            </a:r>
            <a:r>
              <a:rPr lang="ko-KR" altLang="en-US" sz="2000" dirty="0" err="1" smtClean="0"/>
              <a:t>엑소마스</a:t>
            </a:r>
            <a:r>
              <a:rPr lang="ko-KR" altLang="en-US" sz="2000" dirty="0" smtClean="0"/>
              <a:t> 탐사선이 화성에 </a:t>
            </a:r>
            <a:r>
              <a:rPr lang="en-US" altLang="ko-KR" sz="2000" dirty="0" smtClean="0"/>
              <a:t>11</a:t>
            </a:r>
            <a:r>
              <a:rPr lang="ko-KR" altLang="en-US" sz="2000" dirty="0" err="1" smtClean="0"/>
              <a:t>월또는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ko-KR" altLang="en-US" sz="2000" dirty="0" err="1" smtClean="0"/>
              <a:t>착륙예정</a:t>
            </a:r>
            <a:endParaRPr lang="ko-KR" altLang="en-US" sz="2000" dirty="0" smtClean="0"/>
          </a:p>
          <a:p>
            <a:r>
              <a:rPr lang="ko-KR" altLang="en-US" sz="2000" dirty="0" smtClean="0"/>
              <a:t>또한 </a:t>
            </a:r>
            <a:r>
              <a:rPr lang="en-US" altLang="ko-KR" sz="2000" dirty="0" smtClean="0"/>
              <a:t>2020</a:t>
            </a:r>
            <a:r>
              <a:rPr lang="ko-KR" altLang="en-US" sz="2000" dirty="0" smtClean="0"/>
              <a:t>년 우주정거장에 머무는 우주여행을 공식적으로 갈 수 있게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 2020</a:t>
            </a:r>
            <a:r>
              <a:rPr lang="ko-KR" altLang="en-US" sz="2000" dirty="0" smtClean="0"/>
              <a:t>년 큰 </a:t>
            </a:r>
            <a:r>
              <a:rPr lang="ko-KR" altLang="en-US" sz="2000" dirty="0" err="1" smtClean="0"/>
              <a:t>이슈중</a:t>
            </a:r>
            <a:r>
              <a:rPr lang="ko-KR" altLang="en-US" sz="2000" dirty="0" smtClean="0"/>
              <a:t> 하나인 화성을 주제로 삼아 게임을 기획하였다</a:t>
            </a:r>
            <a:endParaRPr lang="en-US" altLang="ko-KR" sz="2000" dirty="0" smtClean="0"/>
          </a:p>
          <a:p>
            <a:r>
              <a:rPr lang="en-US" altLang="ko-KR" sz="2000" dirty="0" smtClean="0"/>
              <a:t>* </a:t>
            </a:r>
            <a:r>
              <a:rPr lang="ko-KR" altLang="en-US" sz="2000" dirty="0" smtClean="0"/>
              <a:t>화성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엑소마스</a:t>
            </a:r>
            <a:r>
              <a:rPr lang="ko-KR" altLang="en-US" sz="2000" dirty="0" smtClean="0"/>
              <a:t> 사진 넣기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기사 사진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4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 회전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줌</a:t>
            </a:r>
          </a:p>
          <a:p>
            <a:r>
              <a:rPr lang="ko-KR" altLang="en-US" dirty="0" smtClean="0"/>
              <a:t>키보드 </a:t>
            </a:r>
            <a:r>
              <a:rPr lang="en-US" altLang="ko-KR" dirty="0" smtClean="0"/>
              <a:t>:  W A S D </a:t>
            </a:r>
            <a:r>
              <a:rPr lang="ko-KR" altLang="en-US" dirty="0" smtClean="0"/>
              <a:t>를 통한 이동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1,2,3,4 </a:t>
            </a:r>
            <a:r>
              <a:rPr lang="ko-KR" altLang="en-US" dirty="0" err="1" smtClean="0"/>
              <a:t>숫자키를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무기변경</a:t>
            </a:r>
            <a:endParaRPr lang="ko-KR" altLang="en-US" dirty="0" smtClean="0"/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I </a:t>
            </a:r>
            <a:r>
              <a:rPr lang="ko-KR" altLang="en-US" dirty="0" smtClean="0"/>
              <a:t>키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M </a:t>
            </a:r>
            <a:r>
              <a:rPr lang="ko-KR" altLang="en-US" dirty="0" smtClean="0"/>
              <a:t>키 맵 정보</a:t>
            </a:r>
          </a:p>
          <a:p>
            <a:endParaRPr lang="ko-KR" altLang="en-US" dirty="0" smtClean="0"/>
          </a:p>
          <a:p>
            <a:r>
              <a:rPr lang="en-US" altLang="ko-KR" dirty="0"/>
              <a:t>F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오브젝트들과의 상호작용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49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동료와 함께 화성 기지를 지켜라</a:t>
            </a:r>
            <a:r>
              <a:rPr lang="en-US" altLang="ko-KR" sz="2000" dirty="0"/>
              <a:t>!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</a:t>
            </a:r>
            <a:r>
              <a:rPr lang="ko-KR" altLang="en-US" sz="2000" dirty="0" smtClean="0"/>
              <a:t>화성기지에서 연구 중이던 주인공이 미확인 생물체를 발견한다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*</a:t>
            </a:r>
            <a:r>
              <a:rPr lang="ko-KR" altLang="en-US" sz="2000" dirty="0" smtClean="0"/>
              <a:t>동료들과 함께 기지로 몰려오는 외계 생물체들을 처치해야 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03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등지는 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적과의 전투 장면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파쿠르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움 짤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맵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 경로 맵 구상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3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3D UI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바꾸기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시스템 창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 맵</a:t>
            </a:r>
            <a:r>
              <a:rPr lang="en-US" altLang="ko-KR" dirty="0" smtClean="0"/>
              <a:t>/HP/</a:t>
            </a:r>
            <a:r>
              <a:rPr lang="ko-KR" altLang="en-US" dirty="0" smtClean="0"/>
              <a:t>총알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다이렉트</a:t>
            </a:r>
            <a:r>
              <a:rPr lang="en-US" altLang="ko-KR" dirty="0" smtClean="0"/>
              <a:t>x12</a:t>
            </a:r>
          </a:p>
          <a:p>
            <a:r>
              <a:rPr lang="en-US" altLang="ko-KR" dirty="0" smtClean="0"/>
              <a:t>3ds max</a:t>
            </a:r>
          </a:p>
          <a:p>
            <a:r>
              <a:rPr lang="en-US" altLang="ko-KR" dirty="0" smtClean="0"/>
              <a:t>substance Painter</a:t>
            </a:r>
          </a:p>
          <a:p>
            <a:r>
              <a:rPr lang="en-US" altLang="ko-KR" dirty="0" smtClean="0"/>
              <a:t>Photoshop</a:t>
            </a:r>
          </a:p>
          <a:p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r>
              <a:rPr lang="ko-KR" altLang="en-US" dirty="0" err="1" smtClean="0"/>
              <a:t>슬랙</a:t>
            </a:r>
            <a:endParaRPr lang="en-US" altLang="ko-KR" dirty="0" smtClean="0"/>
          </a:p>
          <a:p>
            <a:r>
              <a:rPr lang="en-US" altLang="ko-KR" dirty="0" smtClean="0"/>
              <a:t>AUIPROJECT</a:t>
            </a:r>
          </a:p>
          <a:p>
            <a:r>
              <a:rPr lang="ko-KR" altLang="en-US" dirty="0" err="1" smtClean="0"/>
              <a:t>디스코드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23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490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EXOMAS</vt:lpstr>
      <vt:lpstr>게임소개</vt:lpstr>
      <vt:lpstr>게임소개</vt:lpstr>
      <vt:lpstr>게임 방법</vt:lpstr>
      <vt:lpstr>스토리 라인</vt:lpstr>
      <vt:lpstr>게임 플레이 </vt:lpstr>
      <vt:lpstr>게임 플레이 </vt:lpstr>
      <vt:lpstr>게임 플레이 </vt:lpstr>
      <vt:lpstr>개발환경</vt:lpstr>
      <vt:lpstr>매핑 기술</vt:lpstr>
      <vt:lpstr>최적화 기술</vt:lpstr>
      <vt:lpstr>최적화 기술</vt:lpstr>
      <vt:lpstr>역량</vt:lpstr>
      <vt:lpstr>차별성</vt:lpstr>
      <vt:lpstr>역할분담/일정 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EXOMAS</dc:title>
  <dc:creator>user</dc:creator>
  <cp:lastModifiedBy>user</cp:lastModifiedBy>
  <cp:revision>18</cp:revision>
  <dcterms:created xsi:type="dcterms:W3CDTF">2019-11-18T06:14:56Z</dcterms:created>
  <dcterms:modified xsi:type="dcterms:W3CDTF">2019-11-18T07:01:54Z</dcterms:modified>
</cp:coreProperties>
</file>