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4" r:id="rId4"/>
    <p:sldId id="265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87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1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3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98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92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7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40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92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93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7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12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3B1CF-19A2-4A5A-8278-D6E633D4BA1E}" type="datetimeFigureOut">
              <a:rPr lang="ko-KR" altLang="en-US" smtClean="0"/>
              <a:t>2019-09-17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5F2E1-373E-4F4F-A067-18E1CA4BE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9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338988"/>
              </p:ext>
            </p:extLst>
          </p:nvPr>
        </p:nvGraphicFramePr>
        <p:xfrm>
          <a:off x="1588" y="806450"/>
          <a:ext cx="12190411" cy="5466183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8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 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소서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lain" startAt="8"/>
                        <a:tabLst/>
                      </a:pP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8.10 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백로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깃 허브 시작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회의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매 주 할 일 적을 위클리 계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</a:t>
                      </a:r>
                      <a:r>
                        <a:rPr kumimoji="1" lang="ko-KR" altLang="en-US" sz="105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획서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시작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전체적인 게임 컨셉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컨텐츠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   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스토리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 방식 기획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기획한 게임과 비슷한 분위기의 게임 조사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제작에 사용하기 유용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한 모델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조사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Steep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분석 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(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사회적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생태적 분석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추석 연휴 까지 대략적인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기획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&amp; Steep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분석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Steep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분석 정리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&amp;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수정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추석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8.17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 작품 회의 전 마지막 수정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회의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일주일 간 각자 조사한 분석 자료를 토대로 게임 기획서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Steep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분석 종합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회의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게임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기획서 정리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&amp;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수정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졸업작품 기획 검사 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- 16:30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분 교수님 연구실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교수님 피드백을 바탕으로 기획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계획 수정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비슷한 분위기의 게임 언 팩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/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모델 정리 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A way out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다운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언 팩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 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부족한 공부 시작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수학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다이렉트 </a:t>
                      </a: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12…)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필요한 게임 모델 정리 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8.24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 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추분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중복</a:t>
                      </a: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en-US" altLang="ko-KR" sz="105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99235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9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355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11073"/>
              </p:ext>
            </p:extLst>
          </p:nvPr>
        </p:nvGraphicFramePr>
        <p:xfrm>
          <a:off x="1588" y="806450"/>
          <a:ext cx="12190411" cy="6019801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국군의 날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개천절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9.8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 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한로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한글날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9.15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9.22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상강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9.29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31</a:t>
                      </a: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227644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10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570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80329"/>
              </p:ext>
            </p:extLst>
          </p:nvPr>
        </p:nvGraphicFramePr>
        <p:xfrm>
          <a:off x="1588" y="806450"/>
          <a:ext cx="12190411" cy="6019801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입동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10.14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10.21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소설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 10.28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370988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11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1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50040"/>
              </p:ext>
            </p:extLst>
          </p:nvPr>
        </p:nvGraphicFramePr>
        <p:xfrm>
          <a:off x="1588" y="806450"/>
          <a:ext cx="12190411" cy="6019801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대설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11.12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14 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15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11.19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17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20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22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11.26 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동지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23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25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성탄절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26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27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28</a:t>
                      </a: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3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29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  <a:r>
                        <a:rPr kumimoji="1" lang="en-US" altLang="ko-KR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30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31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10210"/>
              </p:ext>
            </p:extLst>
          </p:nvPr>
        </p:nvGraphicFramePr>
        <p:xfrm>
          <a:off x="1588" y="509588"/>
          <a:ext cx="12190411" cy="274637"/>
        </p:xfrm>
        <a:graphic>
          <a:graphicData uri="http://schemas.openxmlformats.org/drawingml/2006/table">
            <a:tbl>
              <a:tblPr/>
              <a:tblGrid>
                <a:gridCol w="174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1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39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9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17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화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수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목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금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토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marT="45773" marB="4577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" y="107996"/>
            <a:ext cx="1218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12</a:t>
            </a:r>
            <a:r>
              <a:rPr lang="ko-KR" altLang="en-US" b="1" i="1" dirty="0" smtClean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월</a:t>
            </a:r>
            <a:endParaRPr lang="ko-KR" altLang="en-US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335</Words>
  <Application>Microsoft Office PowerPoint</Application>
  <PresentationFormat>와이드스크린</PresentationFormat>
  <Paragraphs>182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hyo_yebbi@naver.com</dc:creator>
  <cp:lastModifiedBy>user</cp:lastModifiedBy>
  <cp:revision>35</cp:revision>
  <dcterms:created xsi:type="dcterms:W3CDTF">2019-04-09T03:11:06Z</dcterms:created>
  <dcterms:modified xsi:type="dcterms:W3CDTF">2019-09-16T17:14:44Z</dcterms:modified>
</cp:coreProperties>
</file>