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</p:sldIdLst>
  <p:sldSz cx="7264400" cy="8956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1" userDrawn="1">
          <p15:clr>
            <a:srgbClr val="A4A3A4"/>
          </p15:clr>
        </p15:guide>
        <p15:guide id="2" pos="22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872" y="66"/>
      </p:cViewPr>
      <p:guideLst>
        <p:guide orient="horz" pos="2821"/>
        <p:guide pos="22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" y="1465827"/>
            <a:ext cx="6174740" cy="3118250"/>
          </a:xfrm>
        </p:spPr>
        <p:txBody>
          <a:bodyPr anchor="b"/>
          <a:lstStyle>
            <a:lvl1pPr algn="ctr">
              <a:defRPr sz="47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8050" y="4704328"/>
            <a:ext cx="5448300" cy="2162456"/>
          </a:xfrm>
        </p:spPr>
        <p:txBody>
          <a:bodyPr/>
          <a:lstStyle>
            <a:lvl1pPr marL="0" indent="0" algn="ctr">
              <a:buNone/>
              <a:defRPr sz="1907"/>
            </a:lvl1pPr>
            <a:lvl2pPr marL="363200" indent="0" algn="ctr">
              <a:buNone/>
              <a:defRPr sz="1589"/>
            </a:lvl2pPr>
            <a:lvl3pPr marL="726399" indent="0" algn="ctr">
              <a:buNone/>
              <a:defRPr sz="1430"/>
            </a:lvl3pPr>
            <a:lvl4pPr marL="1089599" indent="0" algn="ctr">
              <a:buNone/>
              <a:defRPr sz="1271"/>
            </a:lvl4pPr>
            <a:lvl5pPr marL="1452799" indent="0" algn="ctr">
              <a:buNone/>
              <a:defRPr sz="1271"/>
            </a:lvl5pPr>
            <a:lvl6pPr marL="1815998" indent="0" algn="ctr">
              <a:buNone/>
              <a:defRPr sz="1271"/>
            </a:lvl6pPr>
            <a:lvl7pPr marL="2179198" indent="0" algn="ctr">
              <a:buNone/>
              <a:defRPr sz="1271"/>
            </a:lvl7pPr>
            <a:lvl8pPr marL="2542398" indent="0" algn="ctr">
              <a:buNone/>
              <a:defRPr sz="1271"/>
            </a:lvl8pPr>
            <a:lvl9pPr marL="2905597" indent="0" algn="ctr">
              <a:buNone/>
              <a:defRPr sz="127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65A3-EB98-456A-8311-3F870C5E339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47E0-734C-48AD-9587-854239EC9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5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65A3-EB98-456A-8311-3F870C5E339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47E0-734C-48AD-9587-854239EC9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2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98587" y="476860"/>
            <a:ext cx="1566386" cy="75903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9428" y="476860"/>
            <a:ext cx="4608354" cy="75903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65A3-EB98-456A-8311-3F870C5E339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47E0-734C-48AD-9587-854239EC9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65A3-EB98-456A-8311-3F870C5E339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47E0-734C-48AD-9587-854239EC9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0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44" y="2232952"/>
            <a:ext cx="6265545" cy="3725727"/>
          </a:xfrm>
        </p:spPr>
        <p:txBody>
          <a:bodyPr anchor="b"/>
          <a:lstStyle>
            <a:lvl1pPr>
              <a:defRPr sz="47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644" y="5993926"/>
            <a:ext cx="6265545" cy="1959272"/>
          </a:xfrm>
        </p:spPr>
        <p:txBody>
          <a:bodyPr/>
          <a:lstStyle>
            <a:lvl1pPr marL="0" indent="0">
              <a:buNone/>
              <a:defRPr sz="1907">
                <a:solidFill>
                  <a:schemeClr val="tx1"/>
                </a:solidFill>
              </a:defRPr>
            </a:lvl1pPr>
            <a:lvl2pPr marL="363200" indent="0">
              <a:buNone/>
              <a:defRPr sz="1589">
                <a:solidFill>
                  <a:schemeClr val="tx1">
                    <a:tint val="75000"/>
                  </a:schemeClr>
                </a:solidFill>
              </a:defRPr>
            </a:lvl2pPr>
            <a:lvl3pPr marL="726399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3pPr>
            <a:lvl4pPr marL="1089599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4pPr>
            <a:lvl5pPr marL="1452799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5pPr>
            <a:lvl6pPr marL="1815998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6pPr>
            <a:lvl7pPr marL="2179198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7pPr>
            <a:lvl8pPr marL="2542398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8pPr>
            <a:lvl9pPr marL="2905597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65A3-EB98-456A-8311-3F870C5E339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47E0-734C-48AD-9587-854239EC9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0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9428" y="2384300"/>
            <a:ext cx="3087370" cy="56829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7603" y="2384300"/>
            <a:ext cx="3087370" cy="56829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65A3-EB98-456A-8311-3F870C5E339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47E0-734C-48AD-9587-854239EC9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75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74" y="476862"/>
            <a:ext cx="6265545" cy="17312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375" y="2195630"/>
            <a:ext cx="3073181" cy="1076044"/>
          </a:xfrm>
        </p:spPr>
        <p:txBody>
          <a:bodyPr anchor="b"/>
          <a:lstStyle>
            <a:lvl1pPr marL="0" indent="0">
              <a:buNone/>
              <a:defRPr sz="1907" b="1"/>
            </a:lvl1pPr>
            <a:lvl2pPr marL="363200" indent="0">
              <a:buNone/>
              <a:defRPr sz="1589" b="1"/>
            </a:lvl2pPr>
            <a:lvl3pPr marL="726399" indent="0">
              <a:buNone/>
              <a:defRPr sz="1430" b="1"/>
            </a:lvl3pPr>
            <a:lvl4pPr marL="1089599" indent="0">
              <a:buNone/>
              <a:defRPr sz="1271" b="1"/>
            </a:lvl4pPr>
            <a:lvl5pPr marL="1452799" indent="0">
              <a:buNone/>
              <a:defRPr sz="1271" b="1"/>
            </a:lvl5pPr>
            <a:lvl6pPr marL="1815998" indent="0">
              <a:buNone/>
              <a:defRPr sz="1271" b="1"/>
            </a:lvl6pPr>
            <a:lvl7pPr marL="2179198" indent="0">
              <a:buNone/>
              <a:defRPr sz="1271" b="1"/>
            </a:lvl7pPr>
            <a:lvl8pPr marL="2542398" indent="0">
              <a:buNone/>
              <a:defRPr sz="1271" b="1"/>
            </a:lvl8pPr>
            <a:lvl9pPr marL="2905597" indent="0">
              <a:buNone/>
              <a:defRPr sz="127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375" y="3271674"/>
            <a:ext cx="3073181" cy="481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7603" y="2195630"/>
            <a:ext cx="3088316" cy="1076044"/>
          </a:xfrm>
        </p:spPr>
        <p:txBody>
          <a:bodyPr anchor="b"/>
          <a:lstStyle>
            <a:lvl1pPr marL="0" indent="0">
              <a:buNone/>
              <a:defRPr sz="1907" b="1"/>
            </a:lvl1pPr>
            <a:lvl2pPr marL="363200" indent="0">
              <a:buNone/>
              <a:defRPr sz="1589" b="1"/>
            </a:lvl2pPr>
            <a:lvl3pPr marL="726399" indent="0">
              <a:buNone/>
              <a:defRPr sz="1430" b="1"/>
            </a:lvl3pPr>
            <a:lvl4pPr marL="1089599" indent="0">
              <a:buNone/>
              <a:defRPr sz="1271" b="1"/>
            </a:lvl4pPr>
            <a:lvl5pPr marL="1452799" indent="0">
              <a:buNone/>
              <a:defRPr sz="1271" b="1"/>
            </a:lvl5pPr>
            <a:lvl6pPr marL="1815998" indent="0">
              <a:buNone/>
              <a:defRPr sz="1271" b="1"/>
            </a:lvl6pPr>
            <a:lvl7pPr marL="2179198" indent="0">
              <a:buNone/>
              <a:defRPr sz="1271" b="1"/>
            </a:lvl7pPr>
            <a:lvl8pPr marL="2542398" indent="0">
              <a:buNone/>
              <a:defRPr sz="1271" b="1"/>
            </a:lvl8pPr>
            <a:lvl9pPr marL="2905597" indent="0">
              <a:buNone/>
              <a:defRPr sz="127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77603" y="3271674"/>
            <a:ext cx="3088316" cy="481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65A3-EB98-456A-8311-3F870C5E339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47E0-734C-48AD-9587-854239EC9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16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65A3-EB98-456A-8311-3F870C5E339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47E0-734C-48AD-9587-854239EC9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5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65A3-EB98-456A-8311-3F870C5E339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47E0-734C-48AD-9587-854239EC9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81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74" y="597112"/>
            <a:ext cx="2342958" cy="2089891"/>
          </a:xfrm>
        </p:spPr>
        <p:txBody>
          <a:bodyPr anchor="b"/>
          <a:lstStyle>
            <a:lvl1pPr>
              <a:defRPr sz="254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8316" y="1289597"/>
            <a:ext cx="3677603" cy="6365045"/>
          </a:xfrm>
        </p:spPr>
        <p:txBody>
          <a:bodyPr/>
          <a:lstStyle>
            <a:lvl1pPr>
              <a:defRPr sz="2542"/>
            </a:lvl1pPr>
            <a:lvl2pPr>
              <a:defRPr sz="2224"/>
            </a:lvl2pPr>
            <a:lvl3pPr>
              <a:defRPr sz="1907"/>
            </a:lvl3pPr>
            <a:lvl4pPr>
              <a:defRPr sz="1589"/>
            </a:lvl4pPr>
            <a:lvl5pPr>
              <a:defRPr sz="1589"/>
            </a:lvl5pPr>
            <a:lvl6pPr>
              <a:defRPr sz="1589"/>
            </a:lvl6pPr>
            <a:lvl7pPr>
              <a:defRPr sz="1589"/>
            </a:lvl7pPr>
            <a:lvl8pPr>
              <a:defRPr sz="1589"/>
            </a:lvl8pPr>
            <a:lvl9pPr>
              <a:defRPr sz="158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374" y="2687002"/>
            <a:ext cx="2342958" cy="4978005"/>
          </a:xfrm>
        </p:spPr>
        <p:txBody>
          <a:bodyPr/>
          <a:lstStyle>
            <a:lvl1pPr marL="0" indent="0">
              <a:buNone/>
              <a:defRPr sz="1271"/>
            </a:lvl1pPr>
            <a:lvl2pPr marL="363200" indent="0">
              <a:buNone/>
              <a:defRPr sz="1112"/>
            </a:lvl2pPr>
            <a:lvl3pPr marL="726399" indent="0">
              <a:buNone/>
              <a:defRPr sz="953"/>
            </a:lvl3pPr>
            <a:lvl4pPr marL="1089599" indent="0">
              <a:buNone/>
              <a:defRPr sz="794"/>
            </a:lvl4pPr>
            <a:lvl5pPr marL="1452799" indent="0">
              <a:buNone/>
              <a:defRPr sz="794"/>
            </a:lvl5pPr>
            <a:lvl6pPr marL="1815998" indent="0">
              <a:buNone/>
              <a:defRPr sz="794"/>
            </a:lvl6pPr>
            <a:lvl7pPr marL="2179198" indent="0">
              <a:buNone/>
              <a:defRPr sz="794"/>
            </a:lvl7pPr>
            <a:lvl8pPr marL="2542398" indent="0">
              <a:buNone/>
              <a:defRPr sz="794"/>
            </a:lvl8pPr>
            <a:lvl9pPr marL="2905597" indent="0">
              <a:buNone/>
              <a:defRPr sz="7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65A3-EB98-456A-8311-3F870C5E339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47E0-734C-48AD-9587-854239EC9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5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74" y="597112"/>
            <a:ext cx="2342958" cy="2089891"/>
          </a:xfrm>
        </p:spPr>
        <p:txBody>
          <a:bodyPr anchor="b"/>
          <a:lstStyle>
            <a:lvl1pPr>
              <a:defRPr sz="254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8316" y="1289597"/>
            <a:ext cx="3677603" cy="6365045"/>
          </a:xfrm>
        </p:spPr>
        <p:txBody>
          <a:bodyPr anchor="t"/>
          <a:lstStyle>
            <a:lvl1pPr marL="0" indent="0">
              <a:buNone/>
              <a:defRPr sz="2542"/>
            </a:lvl1pPr>
            <a:lvl2pPr marL="363200" indent="0">
              <a:buNone/>
              <a:defRPr sz="2224"/>
            </a:lvl2pPr>
            <a:lvl3pPr marL="726399" indent="0">
              <a:buNone/>
              <a:defRPr sz="1907"/>
            </a:lvl3pPr>
            <a:lvl4pPr marL="1089599" indent="0">
              <a:buNone/>
              <a:defRPr sz="1589"/>
            </a:lvl4pPr>
            <a:lvl5pPr marL="1452799" indent="0">
              <a:buNone/>
              <a:defRPr sz="1589"/>
            </a:lvl5pPr>
            <a:lvl6pPr marL="1815998" indent="0">
              <a:buNone/>
              <a:defRPr sz="1589"/>
            </a:lvl6pPr>
            <a:lvl7pPr marL="2179198" indent="0">
              <a:buNone/>
              <a:defRPr sz="1589"/>
            </a:lvl7pPr>
            <a:lvl8pPr marL="2542398" indent="0">
              <a:buNone/>
              <a:defRPr sz="1589"/>
            </a:lvl8pPr>
            <a:lvl9pPr marL="2905597" indent="0">
              <a:buNone/>
              <a:defRPr sz="158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374" y="2687002"/>
            <a:ext cx="2342958" cy="4978005"/>
          </a:xfrm>
        </p:spPr>
        <p:txBody>
          <a:bodyPr/>
          <a:lstStyle>
            <a:lvl1pPr marL="0" indent="0">
              <a:buNone/>
              <a:defRPr sz="1271"/>
            </a:lvl1pPr>
            <a:lvl2pPr marL="363200" indent="0">
              <a:buNone/>
              <a:defRPr sz="1112"/>
            </a:lvl2pPr>
            <a:lvl3pPr marL="726399" indent="0">
              <a:buNone/>
              <a:defRPr sz="953"/>
            </a:lvl3pPr>
            <a:lvl4pPr marL="1089599" indent="0">
              <a:buNone/>
              <a:defRPr sz="794"/>
            </a:lvl4pPr>
            <a:lvl5pPr marL="1452799" indent="0">
              <a:buNone/>
              <a:defRPr sz="794"/>
            </a:lvl5pPr>
            <a:lvl6pPr marL="1815998" indent="0">
              <a:buNone/>
              <a:defRPr sz="794"/>
            </a:lvl6pPr>
            <a:lvl7pPr marL="2179198" indent="0">
              <a:buNone/>
              <a:defRPr sz="794"/>
            </a:lvl7pPr>
            <a:lvl8pPr marL="2542398" indent="0">
              <a:buNone/>
              <a:defRPr sz="794"/>
            </a:lvl8pPr>
            <a:lvl9pPr marL="2905597" indent="0">
              <a:buNone/>
              <a:defRPr sz="7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65A3-EB98-456A-8311-3F870C5E339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47E0-734C-48AD-9587-854239EC9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3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9428" y="476862"/>
            <a:ext cx="6265545" cy="173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428" y="2384300"/>
            <a:ext cx="6265545" cy="568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9428" y="8301513"/>
            <a:ext cx="1634490" cy="4768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65A3-EB98-456A-8311-3F870C5E339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6333" y="8301513"/>
            <a:ext cx="2451735" cy="4768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30483" y="8301513"/>
            <a:ext cx="1634490" cy="4768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947E0-734C-48AD-9587-854239EC9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6399" rtl="0" eaLnBrk="1" latinLnBrk="0" hangingPunct="1">
        <a:lnSpc>
          <a:spcPct val="90000"/>
        </a:lnSpc>
        <a:spcBef>
          <a:spcPct val="0"/>
        </a:spcBef>
        <a:buNone/>
        <a:defRPr sz="34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600" indent="-181600" algn="l" defTabSz="726399" rtl="0" eaLnBrk="1" latinLnBrk="0" hangingPunct="1">
        <a:lnSpc>
          <a:spcPct val="90000"/>
        </a:lnSpc>
        <a:spcBef>
          <a:spcPts val="794"/>
        </a:spcBef>
        <a:buFont typeface="Arial" panose="020B0604020202020204" pitchFamily="34" charset="0"/>
        <a:buChar char="•"/>
        <a:defRPr sz="2224" kern="1200">
          <a:solidFill>
            <a:schemeClr val="tx1"/>
          </a:solidFill>
          <a:latin typeface="+mn-lt"/>
          <a:ea typeface="+mn-ea"/>
          <a:cs typeface="+mn-cs"/>
        </a:defRPr>
      </a:lvl1pPr>
      <a:lvl2pPr marL="544800" indent="-181600" algn="l" defTabSz="726399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907" kern="1200">
          <a:solidFill>
            <a:schemeClr val="tx1"/>
          </a:solidFill>
          <a:latin typeface="+mn-lt"/>
          <a:ea typeface="+mn-ea"/>
          <a:cs typeface="+mn-cs"/>
        </a:defRPr>
      </a:lvl2pPr>
      <a:lvl3pPr marL="907999" indent="-181600" algn="l" defTabSz="726399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589" kern="1200">
          <a:solidFill>
            <a:schemeClr val="tx1"/>
          </a:solidFill>
          <a:latin typeface="+mn-lt"/>
          <a:ea typeface="+mn-ea"/>
          <a:cs typeface="+mn-cs"/>
        </a:defRPr>
      </a:lvl3pPr>
      <a:lvl4pPr marL="1271199" indent="-181600" algn="l" defTabSz="726399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634399" indent="-181600" algn="l" defTabSz="726399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997598" indent="-181600" algn="l" defTabSz="726399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360798" indent="-181600" algn="l" defTabSz="726399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723998" indent="-181600" algn="l" defTabSz="726399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3087197" indent="-181600" algn="l" defTabSz="726399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6399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1pPr>
      <a:lvl2pPr marL="363200" algn="l" defTabSz="726399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2pPr>
      <a:lvl3pPr marL="726399" algn="l" defTabSz="726399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089599" algn="l" defTabSz="726399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52799" algn="l" defTabSz="726399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5998" algn="l" defTabSz="726399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79198" algn="l" defTabSz="726399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542398" algn="l" defTabSz="726399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905597" algn="l" defTabSz="726399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9EE571A-8D8C-42CD-99D7-D7437EA746F5}"/>
              </a:ext>
            </a:extLst>
          </p:cNvPr>
          <p:cNvGrpSpPr/>
          <p:nvPr/>
        </p:nvGrpSpPr>
        <p:grpSpPr>
          <a:xfrm>
            <a:off x="194297" y="0"/>
            <a:ext cx="6807185" cy="8779858"/>
            <a:chOff x="-5508856" y="5535"/>
            <a:chExt cx="9904095" cy="12774231"/>
          </a:xfrm>
        </p:grpSpPr>
        <p:pic>
          <p:nvPicPr>
            <p:cNvPr id="174" name="图片 173">
              <a:extLst>
                <a:ext uri="{FF2B5EF4-FFF2-40B4-BE49-F238E27FC236}">
                  <a16:creationId xmlns:a16="http://schemas.microsoft.com/office/drawing/2014/main" id="{29DF11FD-BC75-4939-9B03-50B6D6444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4152" y="7251721"/>
              <a:ext cx="3137414" cy="5503517"/>
            </a:xfrm>
            <a:prstGeom prst="rect">
              <a:avLst/>
            </a:prstGeom>
          </p:spPr>
        </p:pic>
        <p:sp>
          <p:nvSpPr>
            <p:cNvPr id="175" name="箭头: 圆角右 57">
              <a:extLst>
                <a:ext uri="{FF2B5EF4-FFF2-40B4-BE49-F238E27FC236}">
                  <a16:creationId xmlns:a16="http://schemas.microsoft.com/office/drawing/2014/main" id="{E403014A-96B7-4923-B392-8CC82E84A78C}"/>
                </a:ext>
              </a:extLst>
            </p:cNvPr>
            <p:cNvSpPr/>
            <p:nvPr/>
          </p:nvSpPr>
          <p:spPr>
            <a:xfrm rot="10800000" flipH="1">
              <a:off x="-564022" y="3222766"/>
              <a:ext cx="1498267" cy="1365510"/>
            </a:xfrm>
            <a:prstGeom prst="bentArrow">
              <a:avLst>
                <a:gd name="adj1" fmla="val 15359"/>
                <a:gd name="adj2" fmla="val 15359"/>
                <a:gd name="adj3" fmla="val 25000"/>
                <a:gd name="adj4" fmla="val 80477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6" name="箭头: 圆角右 48">
              <a:extLst>
                <a:ext uri="{FF2B5EF4-FFF2-40B4-BE49-F238E27FC236}">
                  <a16:creationId xmlns:a16="http://schemas.microsoft.com/office/drawing/2014/main" id="{13B400A7-8D0E-461D-9F6D-5A70E4DEFA5C}"/>
                </a:ext>
              </a:extLst>
            </p:cNvPr>
            <p:cNvSpPr/>
            <p:nvPr/>
          </p:nvSpPr>
          <p:spPr>
            <a:xfrm rot="10800000">
              <a:off x="-1878898" y="3120114"/>
              <a:ext cx="1532671" cy="1711404"/>
            </a:xfrm>
            <a:prstGeom prst="bentArrow">
              <a:avLst>
                <a:gd name="adj1" fmla="val 25000"/>
                <a:gd name="adj2" fmla="val 19712"/>
                <a:gd name="adj3" fmla="val 25000"/>
                <a:gd name="adj4" fmla="val 7587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2617669F-E936-4885-987A-41FB3C46A464}"/>
                </a:ext>
              </a:extLst>
            </p:cNvPr>
            <p:cNvSpPr txBox="1"/>
            <p:nvPr/>
          </p:nvSpPr>
          <p:spPr>
            <a:xfrm>
              <a:off x="-1367971" y="1863594"/>
              <a:ext cx="1210922" cy="54164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819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RNAP</a:t>
              </a:r>
              <a:endParaRPr lang="zh-CN" altLang="en-US" sz="1819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0FBEE060-934D-442B-8B88-5B2D1C3D2DD8}"/>
                </a:ext>
              </a:extLst>
            </p:cNvPr>
            <p:cNvSpPr txBox="1"/>
            <p:nvPr/>
          </p:nvSpPr>
          <p:spPr>
            <a:xfrm>
              <a:off x="-1002564" y="2446825"/>
              <a:ext cx="1290220" cy="54164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819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核糖体</a:t>
              </a: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45112653-BECB-4479-9663-31FBE70C4FC2}"/>
                </a:ext>
              </a:extLst>
            </p:cNvPr>
            <p:cNvSpPr txBox="1"/>
            <p:nvPr/>
          </p:nvSpPr>
          <p:spPr>
            <a:xfrm>
              <a:off x="-212009" y="1574090"/>
              <a:ext cx="609192" cy="541649"/>
            </a:xfrm>
            <a:prstGeom prst="rect">
              <a:avLst/>
            </a:prstGeom>
            <a:noFill/>
            <a:ln>
              <a:noFill/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819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酶</a:t>
              </a: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DCC9C1E7-AB16-44D0-AEA9-95CC734FF05E}"/>
                </a:ext>
              </a:extLst>
            </p:cNvPr>
            <p:cNvSpPr txBox="1"/>
            <p:nvPr/>
          </p:nvSpPr>
          <p:spPr>
            <a:xfrm>
              <a:off x="112063" y="2144951"/>
              <a:ext cx="922186" cy="541649"/>
            </a:xfrm>
            <a:prstGeom prst="rect">
              <a:avLst/>
            </a:prstGeom>
            <a:noFill/>
            <a:ln>
              <a:noFill/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819" b="1" dirty="0">
                  <a:solidFill>
                    <a:schemeClr val="accent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ATP</a:t>
              </a:r>
              <a:endParaRPr lang="zh-CN" altLang="en-US" sz="1819" b="1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31B34131-3829-4AF0-86EB-0A6899EE4911}"/>
                </a:ext>
              </a:extLst>
            </p:cNvPr>
            <p:cNvSpPr txBox="1"/>
            <p:nvPr/>
          </p:nvSpPr>
          <p:spPr>
            <a:xfrm>
              <a:off x="-1920731" y="1398641"/>
              <a:ext cx="1630734" cy="541649"/>
            </a:xfrm>
            <a:prstGeom prst="rect">
              <a:avLst/>
            </a:prstGeom>
            <a:noFill/>
            <a:ln>
              <a:noFill/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819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细胞资源</a:t>
              </a:r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CF22736A-BE26-474C-A138-0D5240180A43}"/>
                </a:ext>
              </a:extLst>
            </p:cNvPr>
            <p:cNvSpPr/>
            <p:nvPr/>
          </p:nvSpPr>
          <p:spPr>
            <a:xfrm>
              <a:off x="-3251337" y="1679882"/>
              <a:ext cx="663946" cy="637870"/>
            </a:xfrm>
            <a:prstGeom prst="ellipse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282B0AA5-1AB2-49C1-A2CE-01826101E7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340966" y="1593464"/>
              <a:ext cx="836953" cy="804082"/>
            </a:xfrm>
            <a:prstGeom prst="ellipse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9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" name="六边形 183">
              <a:extLst>
                <a:ext uri="{FF2B5EF4-FFF2-40B4-BE49-F238E27FC236}">
                  <a16:creationId xmlns:a16="http://schemas.microsoft.com/office/drawing/2014/main" id="{DD0C2C03-0203-4B03-A59D-F7D0569C4A1F}"/>
                </a:ext>
              </a:extLst>
            </p:cNvPr>
            <p:cNvSpPr/>
            <p:nvPr/>
          </p:nvSpPr>
          <p:spPr>
            <a:xfrm rot="2571295">
              <a:off x="-3335774" y="4860166"/>
              <a:ext cx="303322" cy="259810"/>
            </a:xfrm>
            <a:prstGeom prst="hexagon">
              <a:avLst/>
            </a:prstGeom>
            <a:solidFill>
              <a:srgbClr val="339966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9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" name="任意多边形 129">
              <a:extLst>
                <a:ext uri="{FF2B5EF4-FFF2-40B4-BE49-F238E27FC236}">
                  <a16:creationId xmlns:a16="http://schemas.microsoft.com/office/drawing/2014/main" id="{BBFCC53A-0F92-48F8-B7AD-2BC76BC07A40}"/>
                </a:ext>
              </a:extLst>
            </p:cNvPr>
            <p:cNvSpPr/>
            <p:nvPr/>
          </p:nvSpPr>
          <p:spPr>
            <a:xfrm>
              <a:off x="1748822" y="3440892"/>
              <a:ext cx="484964" cy="103050"/>
            </a:xfrm>
            <a:custGeom>
              <a:avLst/>
              <a:gdLst>
                <a:gd name="connsiteX0" fmla="*/ 6978 w 1224306"/>
                <a:gd name="connsiteY0" fmla="*/ 245660 h 300251"/>
                <a:gd name="connsiteX1" fmla="*/ 34273 w 1224306"/>
                <a:gd name="connsiteY1" fmla="*/ 150126 h 300251"/>
                <a:gd name="connsiteX2" fmla="*/ 47921 w 1224306"/>
                <a:gd name="connsiteY2" fmla="*/ 109183 h 300251"/>
                <a:gd name="connsiteX3" fmla="*/ 157103 w 1224306"/>
                <a:gd name="connsiteY3" fmla="*/ 54591 h 300251"/>
                <a:gd name="connsiteX4" fmla="*/ 238990 w 1224306"/>
                <a:gd name="connsiteY4" fmla="*/ 68239 h 300251"/>
                <a:gd name="connsiteX5" fmla="*/ 266285 w 1224306"/>
                <a:gd name="connsiteY5" fmla="*/ 136478 h 300251"/>
                <a:gd name="connsiteX6" fmla="*/ 293581 w 1224306"/>
                <a:gd name="connsiteY6" fmla="*/ 245660 h 300251"/>
                <a:gd name="connsiteX7" fmla="*/ 334524 w 1224306"/>
                <a:gd name="connsiteY7" fmla="*/ 272956 h 300251"/>
                <a:gd name="connsiteX8" fmla="*/ 430058 w 1224306"/>
                <a:gd name="connsiteY8" fmla="*/ 259308 h 300251"/>
                <a:gd name="connsiteX9" fmla="*/ 471002 w 1224306"/>
                <a:gd name="connsiteY9" fmla="*/ 218365 h 300251"/>
                <a:gd name="connsiteX10" fmla="*/ 525593 w 1224306"/>
                <a:gd name="connsiteY10" fmla="*/ 136478 h 300251"/>
                <a:gd name="connsiteX11" fmla="*/ 580184 w 1224306"/>
                <a:gd name="connsiteY11" fmla="*/ 54591 h 300251"/>
                <a:gd name="connsiteX12" fmla="*/ 607479 w 1224306"/>
                <a:gd name="connsiteY12" fmla="*/ 13648 h 300251"/>
                <a:gd name="connsiteX13" fmla="*/ 648423 w 1224306"/>
                <a:gd name="connsiteY13" fmla="*/ 0 h 300251"/>
                <a:gd name="connsiteX14" fmla="*/ 703014 w 1224306"/>
                <a:gd name="connsiteY14" fmla="*/ 13648 h 300251"/>
                <a:gd name="connsiteX15" fmla="*/ 798548 w 1224306"/>
                <a:gd name="connsiteY15" fmla="*/ 81887 h 300251"/>
                <a:gd name="connsiteX16" fmla="*/ 812196 w 1224306"/>
                <a:gd name="connsiteY16" fmla="*/ 122830 h 300251"/>
                <a:gd name="connsiteX17" fmla="*/ 880434 w 1224306"/>
                <a:gd name="connsiteY17" fmla="*/ 286603 h 300251"/>
                <a:gd name="connsiteX18" fmla="*/ 921378 w 1224306"/>
                <a:gd name="connsiteY18" fmla="*/ 300251 h 300251"/>
                <a:gd name="connsiteX19" fmla="*/ 962321 w 1224306"/>
                <a:gd name="connsiteY19" fmla="*/ 272956 h 300251"/>
                <a:gd name="connsiteX20" fmla="*/ 975969 w 1224306"/>
                <a:gd name="connsiteY20" fmla="*/ 232012 h 300251"/>
                <a:gd name="connsiteX21" fmla="*/ 1003264 w 1224306"/>
                <a:gd name="connsiteY21" fmla="*/ 191069 h 300251"/>
                <a:gd name="connsiteX22" fmla="*/ 1016912 w 1224306"/>
                <a:gd name="connsiteY22" fmla="*/ 136478 h 300251"/>
                <a:gd name="connsiteX23" fmla="*/ 1098799 w 1224306"/>
                <a:gd name="connsiteY23" fmla="*/ 81887 h 300251"/>
                <a:gd name="connsiteX24" fmla="*/ 1194333 w 1224306"/>
                <a:gd name="connsiteY24" fmla="*/ 95535 h 300251"/>
                <a:gd name="connsiteX25" fmla="*/ 1207981 w 1224306"/>
                <a:gd name="connsiteY25" fmla="*/ 136478 h 300251"/>
                <a:gd name="connsiteX26" fmla="*/ 1221629 w 1224306"/>
                <a:gd name="connsiteY26" fmla="*/ 245660 h 30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24306" h="300251">
                  <a:moveTo>
                    <a:pt x="6978" y="245660"/>
                  </a:moveTo>
                  <a:cubicBezTo>
                    <a:pt x="39701" y="147493"/>
                    <a:pt x="0" y="270084"/>
                    <a:pt x="34273" y="150126"/>
                  </a:cubicBezTo>
                  <a:cubicBezTo>
                    <a:pt x="38225" y="136294"/>
                    <a:pt x="36565" y="118015"/>
                    <a:pt x="47921" y="109183"/>
                  </a:cubicBezTo>
                  <a:cubicBezTo>
                    <a:pt x="80040" y="84202"/>
                    <a:pt x="157103" y="54591"/>
                    <a:pt x="157103" y="54591"/>
                  </a:cubicBezTo>
                  <a:cubicBezTo>
                    <a:pt x="184399" y="59140"/>
                    <a:pt x="216852" y="51636"/>
                    <a:pt x="238990" y="68239"/>
                  </a:cubicBezTo>
                  <a:cubicBezTo>
                    <a:pt x="258589" y="82938"/>
                    <a:pt x="259245" y="113013"/>
                    <a:pt x="266285" y="136478"/>
                  </a:cubicBezTo>
                  <a:cubicBezTo>
                    <a:pt x="267509" y="140557"/>
                    <a:pt x="282052" y="231249"/>
                    <a:pt x="293581" y="245660"/>
                  </a:cubicBezTo>
                  <a:cubicBezTo>
                    <a:pt x="303828" y="258468"/>
                    <a:pt x="320876" y="263857"/>
                    <a:pt x="334524" y="272956"/>
                  </a:cubicBezTo>
                  <a:cubicBezTo>
                    <a:pt x="366369" y="268407"/>
                    <a:pt x="400191" y="271255"/>
                    <a:pt x="430058" y="259308"/>
                  </a:cubicBezTo>
                  <a:cubicBezTo>
                    <a:pt x="447978" y="252140"/>
                    <a:pt x="459152" y="233600"/>
                    <a:pt x="471002" y="218365"/>
                  </a:cubicBezTo>
                  <a:cubicBezTo>
                    <a:pt x="491143" y="192470"/>
                    <a:pt x="507396" y="163774"/>
                    <a:pt x="525593" y="136478"/>
                  </a:cubicBezTo>
                  <a:lnTo>
                    <a:pt x="580184" y="54591"/>
                  </a:lnTo>
                  <a:cubicBezTo>
                    <a:pt x="589282" y="40943"/>
                    <a:pt x="591918" y="18835"/>
                    <a:pt x="607479" y="13648"/>
                  </a:cubicBezTo>
                  <a:lnTo>
                    <a:pt x="648423" y="0"/>
                  </a:lnTo>
                  <a:cubicBezTo>
                    <a:pt x="666620" y="4549"/>
                    <a:pt x="687751" y="2746"/>
                    <a:pt x="703014" y="13648"/>
                  </a:cubicBezTo>
                  <a:cubicBezTo>
                    <a:pt x="824808" y="100644"/>
                    <a:pt x="664499" y="48374"/>
                    <a:pt x="798548" y="81887"/>
                  </a:cubicBezTo>
                  <a:cubicBezTo>
                    <a:pt x="803097" y="95535"/>
                    <a:pt x="808961" y="108812"/>
                    <a:pt x="812196" y="122830"/>
                  </a:cubicBezTo>
                  <a:cubicBezTo>
                    <a:pt x="838233" y="235657"/>
                    <a:pt x="802471" y="247622"/>
                    <a:pt x="880434" y="286603"/>
                  </a:cubicBezTo>
                  <a:cubicBezTo>
                    <a:pt x="893301" y="293037"/>
                    <a:pt x="907730" y="295702"/>
                    <a:pt x="921378" y="300251"/>
                  </a:cubicBezTo>
                  <a:cubicBezTo>
                    <a:pt x="935026" y="291153"/>
                    <a:pt x="952075" y="285764"/>
                    <a:pt x="962321" y="272956"/>
                  </a:cubicBezTo>
                  <a:cubicBezTo>
                    <a:pt x="971308" y="261722"/>
                    <a:pt x="969535" y="244879"/>
                    <a:pt x="975969" y="232012"/>
                  </a:cubicBezTo>
                  <a:cubicBezTo>
                    <a:pt x="983304" y="217341"/>
                    <a:pt x="994166" y="204717"/>
                    <a:pt x="1003264" y="191069"/>
                  </a:cubicBezTo>
                  <a:cubicBezTo>
                    <a:pt x="1007813" y="172872"/>
                    <a:pt x="1004560" y="150594"/>
                    <a:pt x="1016912" y="136478"/>
                  </a:cubicBezTo>
                  <a:cubicBezTo>
                    <a:pt x="1038515" y="111790"/>
                    <a:pt x="1098799" y="81887"/>
                    <a:pt x="1098799" y="81887"/>
                  </a:cubicBezTo>
                  <a:cubicBezTo>
                    <a:pt x="1130644" y="86436"/>
                    <a:pt x="1165561" y="81149"/>
                    <a:pt x="1194333" y="95535"/>
                  </a:cubicBezTo>
                  <a:cubicBezTo>
                    <a:pt x="1207200" y="101969"/>
                    <a:pt x="1204492" y="122522"/>
                    <a:pt x="1207981" y="136478"/>
                  </a:cubicBezTo>
                  <a:cubicBezTo>
                    <a:pt x="1224306" y="201775"/>
                    <a:pt x="1221629" y="191125"/>
                    <a:pt x="1221629" y="245660"/>
                  </a:cubicBezTo>
                </a:path>
              </a:pathLst>
            </a:custGeom>
            <a:ln w="28575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19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6" name="任意多边形 130">
              <a:extLst>
                <a:ext uri="{FF2B5EF4-FFF2-40B4-BE49-F238E27FC236}">
                  <a16:creationId xmlns:a16="http://schemas.microsoft.com/office/drawing/2014/main" id="{D9BEFFF5-107D-4D37-A88D-D9992CF9DCD2}"/>
                </a:ext>
              </a:extLst>
            </p:cNvPr>
            <p:cNvSpPr/>
            <p:nvPr/>
          </p:nvSpPr>
          <p:spPr>
            <a:xfrm>
              <a:off x="2165307" y="3305141"/>
              <a:ext cx="553625" cy="132187"/>
            </a:xfrm>
            <a:custGeom>
              <a:avLst/>
              <a:gdLst>
                <a:gd name="connsiteX0" fmla="*/ 6978 w 1224306"/>
                <a:gd name="connsiteY0" fmla="*/ 245660 h 300251"/>
                <a:gd name="connsiteX1" fmla="*/ 34273 w 1224306"/>
                <a:gd name="connsiteY1" fmla="*/ 150126 h 300251"/>
                <a:gd name="connsiteX2" fmla="*/ 47921 w 1224306"/>
                <a:gd name="connsiteY2" fmla="*/ 109183 h 300251"/>
                <a:gd name="connsiteX3" fmla="*/ 157103 w 1224306"/>
                <a:gd name="connsiteY3" fmla="*/ 54591 h 300251"/>
                <a:gd name="connsiteX4" fmla="*/ 238990 w 1224306"/>
                <a:gd name="connsiteY4" fmla="*/ 68239 h 300251"/>
                <a:gd name="connsiteX5" fmla="*/ 266285 w 1224306"/>
                <a:gd name="connsiteY5" fmla="*/ 136478 h 300251"/>
                <a:gd name="connsiteX6" fmla="*/ 293581 w 1224306"/>
                <a:gd name="connsiteY6" fmla="*/ 245660 h 300251"/>
                <a:gd name="connsiteX7" fmla="*/ 334524 w 1224306"/>
                <a:gd name="connsiteY7" fmla="*/ 272956 h 300251"/>
                <a:gd name="connsiteX8" fmla="*/ 430058 w 1224306"/>
                <a:gd name="connsiteY8" fmla="*/ 259308 h 300251"/>
                <a:gd name="connsiteX9" fmla="*/ 471002 w 1224306"/>
                <a:gd name="connsiteY9" fmla="*/ 218365 h 300251"/>
                <a:gd name="connsiteX10" fmla="*/ 525593 w 1224306"/>
                <a:gd name="connsiteY10" fmla="*/ 136478 h 300251"/>
                <a:gd name="connsiteX11" fmla="*/ 580184 w 1224306"/>
                <a:gd name="connsiteY11" fmla="*/ 54591 h 300251"/>
                <a:gd name="connsiteX12" fmla="*/ 607479 w 1224306"/>
                <a:gd name="connsiteY12" fmla="*/ 13648 h 300251"/>
                <a:gd name="connsiteX13" fmla="*/ 648423 w 1224306"/>
                <a:gd name="connsiteY13" fmla="*/ 0 h 300251"/>
                <a:gd name="connsiteX14" fmla="*/ 703014 w 1224306"/>
                <a:gd name="connsiteY14" fmla="*/ 13648 h 300251"/>
                <a:gd name="connsiteX15" fmla="*/ 798548 w 1224306"/>
                <a:gd name="connsiteY15" fmla="*/ 81887 h 300251"/>
                <a:gd name="connsiteX16" fmla="*/ 812196 w 1224306"/>
                <a:gd name="connsiteY16" fmla="*/ 122830 h 300251"/>
                <a:gd name="connsiteX17" fmla="*/ 880434 w 1224306"/>
                <a:gd name="connsiteY17" fmla="*/ 286603 h 300251"/>
                <a:gd name="connsiteX18" fmla="*/ 921378 w 1224306"/>
                <a:gd name="connsiteY18" fmla="*/ 300251 h 300251"/>
                <a:gd name="connsiteX19" fmla="*/ 962321 w 1224306"/>
                <a:gd name="connsiteY19" fmla="*/ 272956 h 300251"/>
                <a:gd name="connsiteX20" fmla="*/ 975969 w 1224306"/>
                <a:gd name="connsiteY20" fmla="*/ 232012 h 300251"/>
                <a:gd name="connsiteX21" fmla="*/ 1003264 w 1224306"/>
                <a:gd name="connsiteY21" fmla="*/ 191069 h 300251"/>
                <a:gd name="connsiteX22" fmla="*/ 1016912 w 1224306"/>
                <a:gd name="connsiteY22" fmla="*/ 136478 h 300251"/>
                <a:gd name="connsiteX23" fmla="*/ 1098799 w 1224306"/>
                <a:gd name="connsiteY23" fmla="*/ 81887 h 300251"/>
                <a:gd name="connsiteX24" fmla="*/ 1194333 w 1224306"/>
                <a:gd name="connsiteY24" fmla="*/ 95535 h 300251"/>
                <a:gd name="connsiteX25" fmla="*/ 1207981 w 1224306"/>
                <a:gd name="connsiteY25" fmla="*/ 136478 h 300251"/>
                <a:gd name="connsiteX26" fmla="*/ 1221629 w 1224306"/>
                <a:gd name="connsiteY26" fmla="*/ 245660 h 30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24306" h="300251">
                  <a:moveTo>
                    <a:pt x="6978" y="245660"/>
                  </a:moveTo>
                  <a:cubicBezTo>
                    <a:pt x="39701" y="147493"/>
                    <a:pt x="0" y="270084"/>
                    <a:pt x="34273" y="150126"/>
                  </a:cubicBezTo>
                  <a:cubicBezTo>
                    <a:pt x="38225" y="136294"/>
                    <a:pt x="36565" y="118015"/>
                    <a:pt x="47921" y="109183"/>
                  </a:cubicBezTo>
                  <a:cubicBezTo>
                    <a:pt x="80040" y="84202"/>
                    <a:pt x="157103" y="54591"/>
                    <a:pt x="157103" y="54591"/>
                  </a:cubicBezTo>
                  <a:cubicBezTo>
                    <a:pt x="184399" y="59140"/>
                    <a:pt x="216852" y="51636"/>
                    <a:pt x="238990" y="68239"/>
                  </a:cubicBezTo>
                  <a:cubicBezTo>
                    <a:pt x="258589" y="82938"/>
                    <a:pt x="259245" y="113013"/>
                    <a:pt x="266285" y="136478"/>
                  </a:cubicBezTo>
                  <a:cubicBezTo>
                    <a:pt x="267509" y="140557"/>
                    <a:pt x="282052" y="231249"/>
                    <a:pt x="293581" y="245660"/>
                  </a:cubicBezTo>
                  <a:cubicBezTo>
                    <a:pt x="303828" y="258468"/>
                    <a:pt x="320876" y="263857"/>
                    <a:pt x="334524" y="272956"/>
                  </a:cubicBezTo>
                  <a:cubicBezTo>
                    <a:pt x="366369" y="268407"/>
                    <a:pt x="400191" y="271255"/>
                    <a:pt x="430058" y="259308"/>
                  </a:cubicBezTo>
                  <a:cubicBezTo>
                    <a:pt x="447978" y="252140"/>
                    <a:pt x="459152" y="233600"/>
                    <a:pt x="471002" y="218365"/>
                  </a:cubicBezTo>
                  <a:cubicBezTo>
                    <a:pt x="491143" y="192470"/>
                    <a:pt x="507396" y="163774"/>
                    <a:pt x="525593" y="136478"/>
                  </a:cubicBezTo>
                  <a:lnTo>
                    <a:pt x="580184" y="54591"/>
                  </a:lnTo>
                  <a:cubicBezTo>
                    <a:pt x="589282" y="40943"/>
                    <a:pt x="591918" y="18835"/>
                    <a:pt x="607479" y="13648"/>
                  </a:cubicBezTo>
                  <a:lnTo>
                    <a:pt x="648423" y="0"/>
                  </a:lnTo>
                  <a:cubicBezTo>
                    <a:pt x="666620" y="4549"/>
                    <a:pt x="687751" y="2746"/>
                    <a:pt x="703014" y="13648"/>
                  </a:cubicBezTo>
                  <a:cubicBezTo>
                    <a:pt x="824808" y="100644"/>
                    <a:pt x="664499" y="48374"/>
                    <a:pt x="798548" y="81887"/>
                  </a:cubicBezTo>
                  <a:cubicBezTo>
                    <a:pt x="803097" y="95535"/>
                    <a:pt x="808961" y="108812"/>
                    <a:pt x="812196" y="122830"/>
                  </a:cubicBezTo>
                  <a:cubicBezTo>
                    <a:pt x="838233" y="235657"/>
                    <a:pt x="802471" y="247622"/>
                    <a:pt x="880434" y="286603"/>
                  </a:cubicBezTo>
                  <a:cubicBezTo>
                    <a:pt x="893301" y="293037"/>
                    <a:pt x="907730" y="295702"/>
                    <a:pt x="921378" y="300251"/>
                  </a:cubicBezTo>
                  <a:cubicBezTo>
                    <a:pt x="935026" y="291153"/>
                    <a:pt x="952075" y="285764"/>
                    <a:pt x="962321" y="272956"/>
                  </a:cubicBezTo>
                  <a:cubicBezTo>
                    <a:pt x="971308" y="261722"/>
                    <a:pt x="969535" y="244879"/>
                    <a:pt x="975969" y="232012"/>
                  </a:cubicBezTo>
                  <a:cubicBezTo>
                    <a:pt x="983304" y="217341"/>
                    <a:pt x="994166" y="204717"/>
                    <a:pt x="1003264" y="191069"/>
                  </a:cubicBezTo>
                  <a:cubicBezTo>
                    <a:pt x="1007813" y="172872"/>
                    <a:pt x="1004560" y="150594"/>
                    <a:pt x="1016912" y="136478"/>
                  </a:cubicBezTo>
                  <a:cubicBezTo>
                    <a:pt x="1038515" y="111790"/>
                    <a:pt x="1098799" y="81887"/>
                    <a:pt x="1098799" y="81887"/>
                  </a:cubicBezTo>
                  <a:cubicBezTo>
                    <a:pt x="1130644" y="86436"/>
                    <a:pt x="1165561" y="81149"/>
                    <a:pt x="1194333" y="95535"/>
                  </a:cubicBezTo>
                  <a:cubicBezTo>
                    <a:pt x="1207200" y="101969"/>
                    <a:pt x="1204492" y="122522"/>
                    <a:pt x="1207981" y="136478"/>
                  </a:cubicBezTo>
                  <a:cubicBezTo>
                    <a:pt x="1224306" y="201775"/>
                    <a:pt x="1221629" y="191125"/>
                    <a:pt x="1221629" y="245660"/>
                  </a:cubicBezTo>
                </a:path>
              </a:pathLst>
            </a:cu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19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" name="任意多边形 131">
              <a:extLst>
                <a:ext uri="{FF2B5EF4-FFF2-40B4-BE49-F238E27FC236}">
                  <a16:creationId xmlns:a16="http://schemas.microsoft.com/office/drawing/2014/main" id="{FDD49F2C-BF6A-42ED-83DD-11D5C5680529}"/>
                </a:ext>
              </a:extLst>
            </p:cNvPr>
            <p:cNvSpPr/>
            <p:nvPr/>
          </p:nvSpPr>
          <p:spPr>
            <a:xfrm>
              <a:off x="1958367" y="3603450"/>
              <a:ext cx="413877" cy="98547"/>
            </a:xfrm>
            <a:custGeom>
              <a:avLst/>
              <a:gdLst>
                <a:gd name="connsiteX0" fmla="*/ 6978 w 1224306"/>
                <a:gd name="connsiteY0" fmla="*/ 245660 h 300251"/>
                <a:gd name="connsiteX1" fmla="*/ 34273 w 1224306"/>
                <a:gd name="connsiteY1" fmla="*/ 150126 h 300251"/>
                <a:gd name="connsiteX2" fmla="*/ 47921 w 1224306"/>
                <a:gd name="connsiteY2" fmla="*/ 109183 h 300251"/>
                <a:gd name="connsiteX3" fmla="*/ 157103 w 1224306"/>
                <a:gd name="connsiteY3" fmla="*/ 54591 h 300251"/>
                <a:gd name="connsiteX4" fmla="*/ 238990 w 1224306"/>
                <a:gd name="connsiteY4" fmla="*/ 68239 h 300251"/>
                <a:gd name="connsiteX5" fmla="*/ 266285 w 1224306"/>
                <a:gd name="connsiteY5" fmla="*/ 136478 h 300251"/>
                <a:gd name="connsiteX6" fmla="*/ 293581 w 1224306"/>
                <a:gd name="connsiteY6" fmla="*/ 245660 h 300251"/>
                <a:gd name="connsiteX7" fmla="*/ 334524 w 1224306"/>
                <a:gd name="connsiteY7" fmla="*/ 272956 h 300251"/>
                <a:gd name="connsiteX8" fmla="*/ 430058 w 1224306"/>
                <a:gd name="connsiteY8" fmla="*/ 259308 h 300251"/>
                <a:gd name="connsiteX9" fmla="*/ 471002 w 1224306"/>
                <a:gd name="connsiteY9" fmla="*/ 218365 h 300251"/>
                <a:gd name="connsiteX10" fmla="*/ 525593 w 1224306"/>
                <a:gd name="connsiteY10" fmla="*/ 136478 h 300251"/>
                <a:gd name="connsiteX11" fmla="*/ 580184 w 1224306"/>
                <a:gd name="connsiteY11" fmla="*/ 54591 h 300251"/>
                <a:gd name="connsiteX12" fmla="*/ 607479 w 1224306"/>
                <a:gd name="connsiteY12" fmla="*/ 13648 h 300251"/>
                <a:gd name="connsiteX13" fmla="*/ 648423 w 1224306"/>
                <a:gd name="connsiteY13" fmla="*/ 0 h 300251"/>
                <a:gd name="connsiteX14" fmla="*/ 703014 w 1224306"/>
                <a:gd name="connsiteY14" fmla="*/ 13648 h 300251"/>
                <a:gd name="connsiteX15" fmla="*/ 798548 w 1224306"/>
                <a:gd name="connsiteY15" fmla="*/ 81887 h 300251"/>
                <a:gd name="connsiteX16" fmla="*/ 812196 w 1224306"/>
                <a:gd name="connsiteY16" fmla="*/ 122830 h 300251"/>
                <a:gd name="connsiteX17" fmla="*/ 880434 w 1224306"/>
                <a:gd name="connsiteY17" fmla="*/ 286603 h 300251"/>
                <a:gd name="connsiteX18" fmla="*/ 921378 w 1224306"/>
                <a:gd name="connsiteY18" fmla="*/ 300251 h 300251"/>
                <a:gd name="connsiteX19" fmla="*/ 962321 w 1224306"/>
                <a:gd name="connsiteY19" fmla="*/ 272956 h 300251"/>
                <a:gd name="connsiteX20" fmla="*/ 975969 w 1224306"/>
                <a:gd name="connsiteY20" fmla="*/ 232012 h 300251"/>
                <a:gd name="connsiteX21" fmla="*/ 1003264 w 1224306"/>
                <a:gd name="connsiteY21" fmla="*/ 191069 h 300251"/>
                <a:gd name="connsiteX22" fmla="*/ 1016912 w 1224306"/>
                <a:gd name="connsiteY22" fmla="*/ 136478 h 300251"/>
                <a:gd name="connsiteX23" fmla="*/ 1098799 w 1224306"/>
                <a:gd name="connsiteY23" fmla="*/ 81887 h 300251"/>
                <a:gd name="connsiteX24" fmla="*/ 1194333 w 1224306"/>
                <a:gd name="connsiteY24" fmla="*/ 95535 h 300251"/>
                <a:gd name="connsiteX25" fmla="*/ 1207981 w 1224306"/>
                <a:gd name="connsiteY25" fmla="*/ 136478 h 300251"/>
                <a:gd name="connsiteX26" fmla="*/ 1221629 w 1224306"/>
                <a:gd name="connsiteY26" fmla="*/ 245660 h 30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24306" h="300251">
                  <a:moveTo>
                    <a:pt x="6978" y="245660"/>
                  </a:moveTo>
                  <a:cubicBezTo>
                    <a:pt x="39701" y="147493"/>
                    <a:pt x="0" y="270084"/>
                    <a:pt x="34273" y="150126"/>
                  </a:cubicBezTo>
                  <a:cubicBezTo>
                    <a:pt x="38225" y="136294"/>
                    <a:pt x="36565" y="118015"/>
                    <a:pt x="47921" y="109183"/>
                  </a:cubicBezTo>
                  <a:cubicBezTo>
                    <a:pt x="80040" y="84202"/>
                    <a:pt x="157103" y="54591"/>
                    <a:pt x="157103" y="54591"/>
                  </a:cubicBezTo>
                  <a:cubicBezTo>
                    <a:pt x="184399" y="59140"/>
                    <a:pt x="216852" y="51636"/>
                    <a:pt x="238990" y="68239"/>
                  </a:cubicBezTo>
                  <a:cubicBezTo>
                    <a:pt x="258589" y="82938"/>
                    <a:pt x="259245" y="113013"/>
                    <a:pt x="266285" y="136478"/>
                  </a:cubicBezTo>
                  <a:cubicBezTo>
                    <a:pt x="267509" y="140557"/>
                    <a:pt x="282052" y="231249"/>
                    <a:pt x="293581" y="245660"/>
                  </a:cubicBezTo>
                  <a:cubicBezTo>
                    <a:pt x="303828" y="258468"/>
                    <a:pt x="320876" y="263857"/>
                    <a:pt x="334524" y="272956"/>
                  </a:cubicBezTo>
                  <a:cubicBezTo>
                    <a:pt x="366369" y="268407"/>
                    <a:pt x="400191" y="271255"/>
                    <a:pt x="430058" y="259308"/>
                  </a:cubicBezTo>
                  <a:cubicBezTo>
                    <a:pt x="447978" y="252140"/>
                    <a:pt x="459152" y="233600"/>
                    <a:pt x="471002" y="218365"/>
                  </a:cubicBezTo>
                  <a:cubicBezTo>
                    <a:pt x="491143" y="192470"/>
                    <a:pt x="507396" y="163774"/>
                    <a:pt x="525593" y="136478"/>
                  </a:cubicBezTo>
                  <a:lnTo>
                    <a:pt x="580184" y="54591"/>
                  </a:lnTo>
                  <a:cubicBezTo>
                    <a:pt x="589282" y="40943"/>
                    <a:pt x="591918" y="18835"/>
                    <a:pt x="607479" y="13648"/>
                  </a:cubicBezTo>
                  <a:lnTo>
                    <a:pt x="648423" y="0"/>
                  </a:lnTo>
                  <a:cubicBezTo>
                    <a:pt x="666620" y="4549"/>
                    <a:pt x="687751" y="2746"/>
                    <a:pt x="703014" y="13648"/>
                  </a:cubicBezTo>
                  <a:cubicBezTo>
                    <a:pt x="824808" y="100644"/>
                    <a:pt x="664499" y="48374"/>
                    <a:pt x="798548" y="81887"/>
                  </a:cubicBezTo>
                  <a:cubicBezTo>
                    <a:pt x="803097" y="95535"/>
                    <a:pt x="808961" y="108812"/>
                    <a:pt x="812196" y="122830"/>
                  </a:cubicBezTo>
                  <a:cubicBezTo>
                    <a:pt x="838233" y="235657"/>
                    <a:pt x="802471" y="247622"/>
                    <a:pt x="880434" y="286603"/>
                  </a:cubicBezTo>
                  <a:cubicBezTo>
                    <a:pt x="893301" y="293037"/>
                    <a:pt x="907730" y="295702"/>
                    <a:pt x="921378" y="300251"/>
                  </a:cubicBezTo>
                  <a:cubicBezTo>
                    <a:pt x="935026" y="291153"/>
                    <a:pt x="952075" y="285764"/>
                    <a:pt x="962321" y="272956"/>
                  </a:cubicBezTo>
                  <a:cubicBezTo>
                    <a:pt x="971308" y="261722"/>
                    <a:pt x="969535" y="244879"/>
                    <a:pt x="975969" y="232012"/>
                  </a:cubicBezTo>
                  <a:cubicBezTo>
                    <a:pt x="983304" y="217341"/>
                    <a:pt x="994166" y="204717"/>
                    <a:pt x="1003264" y="191069"/>
                  </a:cubicBezTo>
                  <a:cubicBezTo>
                    <a:pt x="1007813" y="172872"/>
                    <a:pt x="1004560" y="150594"/>
                    <a:pt x="1016912" y="136478"/>
                  </a:cubicBezTo>
                  <a:cubicBezTo>
                    <a:pt x="1038515" y="111790"/>
                    <a:pt x="1098799" y="81887"/>
                    <a:pt x="1098799" y="81887"/>
                  </a:cubicBezTo>
                  <a:cubicBezTo>
                    <a:pt x="1130644" y="86436"/>
                    <a:pt x="1165561" y="81149"/>
                    <a:pt x="1194333" y="95535"/>
                  </a:cubicBezTo>
                  <a:cubicBezTo>
                    <a:pt x="1207200" y="101969"/>
                    <a:pt x="1204492" y="122522"/>
                    <a:pt x="1207981" y="136478"/>
                  </a:cubicBezTo>
                  <a:cubicBezTo>
                    <a:pt x="1224306" y="201775"/>
                    <a:pt x="1221629" y="191125"/>
                    <a:pt x="1221629" y="245660"/>
                  </a:cubicBezTo>
                </a:path>
              </a:pathLst>
            </a:custGeom>
            <a:ln w="28575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19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8" name="任意多边形 132">
              <a:extLst>
                <a:ext uri="{FF2B5EF4-FFF2-40B4-BE49-F238E27FC236}">
                  <a16:creationId xmlns:a16="http://schemas.microsoft.com/office/drawing/2014/main" id="{08304FE5-DC55-44CE-A8D7-4B92E3B57F22}"/>
                </a:ext>
              </a:extLst>
            </p:cNvPr>
            <p:cNvSpPr/>
            <p:nvPr/>
          </p:nvSpPr>
          <p:spPr>
            <a:xfrm>
              <a:off x="2608144" y="3586630"/>
              <a:ext cx="553625" cy="132187"/>
            </a:xfrm>
            <a:custGeom>
              <a:avLst/>
              <a:gdLst>
                <a:gd name="connsiteX0" fmla="*/ 6978 w 1224306"/>
                <a:gd name="connsiteY0" fmla="*/ 245660 h 300251"/>
                <a:gd name="connsiteX1" fmla="*/ 34273 w 1224306"/>
                <a:gd name="connsiteY1" fmla="*/ 150126 h 300251"/>
                <a:gd name="connsiteX2" fmla="*/ 47921 w 1224306"/>
                <a:gd name="connsiteY2" fmla="*/ 109183 h 300251"/>
                <a:gd name="connsiteX3" fmla="*/ 157103 w 1224306"/>
                <a:gd name="connsiteY3" fmla="*/ 54591 h 300251"/>
                <a:gd name="connsiteX4" fmla="*/ 238990 w 1224306"/>
                <a:gd name="connsiteY4" fmla="*/ 68239 h 300251"/>
                <a:gd name="connsiteX5" fmla="*/ 266285 w 1224306"/>
                <a:gd name="connsiteY5" fmla="*/ 136478 h 300251"/>
                <a:gd name="connsiteX6" fmla="*/ 293581 w 1224306"/>
                <a:gd name="connsiteY6" fmla="*/ 245660 h 300251"/>
                <a:gd name="connsiteX7" fmla="*/ 334524 w 1224306"/>
                <a:gd name="connsiteY7" fmla="*/ 272956 h 300251"/>
                <a:gd name="connsiteX8" fmla="*/ 430058 w 1224306"/>
                <a:gd name="connsiteY8" fmla="*/ 259308 h 300251"/>
                <a:gd name="connsiteX9" fmla="*/ 471002 w 1224306"/>
                <a:gd name="connsiteY9" fmla="*/ 218365 h 300251"/>
                <a:gd name="connsiteX10" fmla="*/ 525593 w 1224306"/>
                <a:gd name="connsiteY10" fmla="*/ 136478 h 300251"/>
                <a:gd name="connsiteX11" fmla="*/ 580184 w 1224306"/>
                <a:gd name="connsiteY11" fmla="*/ 54591 h 300251"/>
                <a:gd name="connsiteX12" fmla="*/ 607479 w 1224306"/>
                <a:gd name="connsiteY12" fmla="*/ 13648 h 300251"/>
                <a:gd name="connsiteX13" fmla="*/ 648423 w 1224306"/>
                <a:gd name="connsiteY13" fmla="*/ 0 h 300251"/>
                <a:gd name="connsiteX14" fmla="*/ 703014 w 1224306"/>
                <a:gd name="connsiteY14" fmla="*/ 13648 h 300251"/>
                <a:gd name="connsiteX15" fmla="*/ 798548 w 1224306"/>
                <a:gd name="connsiteY15" fmla="*/ 81887 h 300251"/>
                <a:gd name="connsiteX16" fmla="*/ 812196 w 1224306"/>
                <a:gd name="connsiteY16" fmla="*/ 122830 h 300251"/>
                <a:gd name="connsiteX17" fmla="*/ 880434 w 1224306"/>
                <a:gd name="connsiteY17" fmla="*/ 286603 h 300251"/>
                <a:gd name="connsiteX18" fmla="*/ 921378 w 1224306"/>
                <a:gd name="connsiteY18" fmla="*/ 300251 h 300251"/>
                <a:gd name="connsiteX19" fmla="*/ 962321 w 1224306"/>
                <a:gd name="connsiteY19" fmla="*/ 272956 h 300251"/>
                <a:gd name="connsiteX20" fmla="*/ 975969 w 1224306"/>
                <a:gd name="connsiteY20" fmla="*/ 232012 h 300251"/>
                <a:gd name="connsiteX21" fmla="*/ 1003264 w 1224306"/>
                <a:gd name="connsiteY21" fmla="*/ 191069 h 300251"/>
                <a:gd name="connsiteX22" fmla="*/ 1016912 w 1224306"/>
                <a:gd name="connsiteY22" fmla="*/ 136478 h 300251"/>
                <a:gd name="connsiteX23" fmla="*/ 1098799 w 1224306"/>
                <a:gd name="connsiteY23" fmla="*/ 81887 h 300251"/>
                <a:gd name="connsiteX24" fmla="*/ 1194333 w 1224306"/>
                <a:gd name="connsiteY24" fmla="*/ 95535 h 300251"/>
                <a:gd name="connsiteX25" fmla="*/ 1207981 w 1224306"/>
                <a:gd name="connsiteY25" fmla="*/ 136478 h 300251"/>
                <a:gd name="connsiteX26" fmla="*/ 1221629 w 1224306"/>
                <a:gd name="connsiteY26" fmla="*/ 245660 h 30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24306" h="300251">
                  <a:moveTo>
                    <a:pt x="6978" y="245660"/>
                  </a:moveTo>
                  <a:cubicBezTo>
                    <a:pt x="39701" y="147493"/>
                    <a:pt x="0" y="270084"/>
                    <a:pt x="34273" y="150126"/>
                  </a:cubicBezTo>
                  <a:cubicBezTo>
                    <a:pt x="38225" y="136294"/>
                    <a:pt x="36565" y="118015"/>
                    <a:pt x="47921" y="109183"/>
                  </a:cubicBezTo>
                  <a:cubicBezTo>
                    <a:pt x="80040" y="84202"/>
                    <a:pt x="157103" y="54591"/>
                    <a:pt x="157103" y="54591"/>
                  </a:cubicBezTo>
                  <a:cubicBezTo>
                    <a:pt x="184399" y="59140"/>
                    <a:pt x="216852" y="51636"/>
                    <a:pt x="238990" y="68239"/>
                  </a:cubicBezTo>
                  <a:cubicBezTo>
                    <a:pt x="258589" y="82938"/>
                    <a:pt x="259245" y="113013"/>
                    <a:pt x="266285" y="136478"/>
                  </a:cubicBezTo>
                  <a:cubicBezTo>
                    <a:pt x="267509" y="140557"/>
                    <a:pt x="282052" y="231249"/>
                    <a:pt x="293581" y="245660"/>
                  </a:cubicBezTo>
                  <a:cubicBezTo>
                    <a:pt x="303828" y="258468"/>
                    <a:pt x="320876" y="263857"/>
                    <a:pt x="334524" y="272956"/>
                  </a:cubicBezTo>
                  <a:cubicBezTo>
                    <a:pt x="366369" y="268407"/>
                    <a:pt x="400191" y="271255"/>
                    <a:pt x="430058" y="259308"/>
                  </a:cubicBezTo>
                  <a:cubicBezTo>
                    <a:pt x="447978" y="252140"/>
                    <a:pt x="459152" y="233600"/>
                    <a:pt x="471002" y="218365"/>
                  </a:cubicBezTo>
                  <a:cubicBezTo>
                    <a:pt x="491143" y="192470"/>
                    <a:pt x="507396" y="163774"/>
                    <a:pt x="525593" y="136478"/>
                  </a:cubicBezTo>
                  <a:lnTo>
                    <a:pt x="580184" y="54591"/>
                  </a:lnTo>
                  <a:cubicBezTo>
                    <a:pt x="589282" y="40943"/>
                    <a:pt x="591918" y="18835"/>
                    <a:pt x="607479" y="13648"/>
                  </a:cubicBezTo>
                  <a:lnTo>
                    <a:pt x="648423" y="0"/>
                  </a:lnTo>
                  <a:cubicBezTo>
                    <a:pt x="666620" y="4549"/>
                    <a:pt x="687751" y="2746"/>
                    <a:pt x="703014" y="13648"/>
                  </a:cubicBezTo>
                  <a:cubicBezTo>
                    <a:pt x="824808" y="100644"/>
                    <a:pt x="664499" y="48374"/>
                    <a:pt x="798548" y="81887"/>
                  </a:cubicBezTo>
                  <a:cubicBezTo>
                    <a:pt x="803097" y="95535"/>
                    <a:pt x="808961" y="108812"/>
                    <a:pt x="812196" y="122830"/>
                  </a:cubicBezTo>
                  <a:cubicBezTo>
                    <a:pt x="838233" y="235657"/>
                    <a:pt x="802471" y="247622"/>
                    <a:pt x="880434" y="286603"/>
                  </a:cubicBezTo>
                  <a:cubicBezTo>
                    <a:pt x="893301" y="293037"/>
                    <a:pt x="907730" y="295702"/>
                    <a:pt x="921378" y="300251"/>
                  </a:cubicBezTo>
                  <a:cubicBezTo>
                    <a:pt x="935026" y="291153"/>
                    <a:pt x="952075" y="285764"/>
                    <a:pt x="962321" y="272956"/>
                  </a:cubicBezTo>
                  <a:cubicBezTo>
                    <a:pt x="971308" y="261722"/>
                    <a:pt x="969535" y="244879"/>
                    <a:pt x="975969" y="232012"/>
                  </a:cubicBezTo>
                  <a:cubicBezTo>
                    <a:pt x="983304" y="217341"/>
                    <a:pt x="994166" y="204717"/>
                    <a:pt x="1003264" y="191069"/>
                  </a:cubicBezTo>
                  <a:cubicBezTo>
                    <a:pt x="1007813" y="172872"/>
                    <a:pt x="1004560" y="150594"/>
                    <a:pt x="1016912" y="136478"/>
                  </a:cubicBezTo>
                  <a:cubicBezTo>
                    <a:pt x="1038515" y="111790"/>
                    <a:pt x="1098799" y="81887"/>
                    <a:pt x="1098799" y="81887"/>
                  </a:cubicBezTo>
                  <a:cubicBezTo>
                    <a:pt x="1130644" y="86436"/>
                    <a:pt x="1165561" y="81149"/>
                    <a:pt x="1194333" y="95535"/>
                  </a:cubicBezTo>
                  <a:cubicBezTo>
                    <a:pt x="1207200" y="101969"/>
                    <a:pt x="1204492" y="122522"/>
                    <a:pt x="1207981" y="136478"/>
                  </a:cubicBezTo>
                  <a:cubicBezTo>
                    <a:pt x="1224306" y="201775"/>
                    <a:pt x="1221629" y="191125"/>
                    <a:pt x="1221629" y="245660"/>
                  </a:cubicBezTo>
                </a:path>
              </a:pathLst>
            </a:cu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19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任意多边形 133">
              <a:extLst>
                <a:ext uri="{FF2B5EF4-FFF2-40B4-BE49-F238E27FC236}">
                  <a16:creationId xmlns:a16="http://schemas.microsoft.com/office/drawing/2014/main" id="{DD6EBC0E-508E-4D4E-BDAA-D27430DDB0D8}"/>
                </a:ext>
              </a:extLst>
            </p:cNvPr>
            <p:cNvSpPr/>
            <p:nvPr/>
          </p:nvSpPr>
          <p:spPr>
            <a:xfrm>
              <a:off x="2365662" y="3476321"/>
              <a:ext cx="484964" cy="103050"/>
            </a:xfrm>
            <a:custGeom>
              <a:avLst/>
              <a:gdLst>
                <a:gd name="connsiteX0" fmla="*/ 6978 w 1224306"/>
                <a:gd name="connsiteY0" fmla="*/ 245660 h 300251"/>
                <a:gd name="connsiteX1" fmla="*/ 34273 w 1224306"/>
                <a:gd name="connsiteY1" fmla="*/ 150126 h 300251"/>
                <a:gd name="connsiteX2" fmla="*/ 47921 w 1224306"/>
                <a:gd name="connsiteY2" fmla="*/ 109183 h 300251"/>
                <a:gd name="connsiteX3" fmla="*/ 157103 w 1224306"/>
                <a:gd name="connsiteY3" fmla="*/ 54591 h 300251"/>
                <a:gd name="connsiteX4" fmla="*/ 238990 w 1224306"/>
                <a:gd name="connsiteY4" fmla="*/ 68239 h 300251"/>
                <a:gd name="connsiteX5" fmla="*/ 266285 w 1224306"/>
                <a:gd name="connsiteY5" fmla="*/ 136478 h 300251"/>
                <a:gd name="connsiteX6" fmla="*/ 293581 w 1224306"/>
                <a:gd name="connsiteY6" fmla="*/ 245660 h 300251"/>
                <a:gd name="connsiteX7" fmla="*/ 334524 w 1224306"/>
                <a:gd name="connsiteY7" fmla="*/ 272956 h 300251"/>
                <a:gd name="connsiteX8" fmla="*/ 430058 w 1224306"/>
                <a:gd name="connsiteY8" fmla="*/ 259308 h 300251"/>
                <a:gd name="connsiteX9" fmla="*/ 471002 w 1224306"/>
                <a:gd name="connsiteY9" fmla="*/ 218365 h 300251"/>
                <a:gd name="connsiteX10" fmla="*/ 525593 w 1224306"/>
                <a:gd name="connsiteY10" fmla="*/ 136478 h 300251"/>
                <a:gd name="connsiteX11" fmla="*/ 580184 w 1224306"/>
                <a:gd name="connsiteY11" fmla="*/ 54591 h 300251"/>
                <a:gd name="connsiteX12" fmla="*/ 607479 w 1224306"/>
                <a:gd name="connsiteY12" fmla="*/ 13648 h 300251"/>
                <a:gd name="connsiteX13" fmla="*/ 648423 w 1224306"/>
                <a:gd name="connsiteY13" fmla="*/ 0 h 300251"/>
                <a:gd name="connsiteX14" fmla="*/ 703014 w 1224306"/>
                <a:gd name="connsiteY14" fmla="*/ 13648 h 300251"/>
                <a:gd name="connsiteX15" fmla="*/ 798548 w 1224306"/>
                <a:gd name="connsiteY15" fmla="*/ 81887 h 300251"/>
                <a:gd name="connsiteX16" fmla="*/ 812196 w 1224306"/>
                <a:gd name="connsiteY16" fmla="*/ 122830 h 300251"/>
                <a:gd name="connsiteX17" fmla="*/ 880434 w 1224306"/>
                <a:gd name="connsiteY17" fmla="*/ 286603 h 300251"/>
                <a:gd name="connsiteX18" fmla="*/ 921378 w 1224306"/>
                <a:gd name="connsiteY18" fmla="*/ 300251 h 300251"/>
                <a:gd name="connsiteX19" fmla="*/ 962321 w 1224306"/>
                <a:gd name="connsiteY19" fmla="*/ 272956 h 300251"/>
                <a:gd name="connsiteX20" fmla="*/ 975969 w 1224306"/>
                <a:gd name="connsiteY20" fmla="*/ 232012 h 300251"/>
                <a:gd name="connsiteX21" fmla="*/ 1003264 w 1224306"/>
                <a:gd name="connsiteY21" fmla="*/ 191069 h 300251"/>
                <a:gd name="connsiteX22" fmla="*/ 1016912 w 1224306"/>
                <a:gd name="connsiteY22" fmla="*/ 136478 h 300251"/>
                <a:gd name="connsiteX23" fmla="*/ 1098799 w 1224306"/>
                <a:gd name="connsiteY23" fmla="*/ 81887 h 300251"/>
                <a:gd name="connsiteX24" fmla="*/ 1194333 w 1224306"/>
                <a:gd name="connsiteY24" fmla="*/ 95535 h 300251"/>
                <a:gd name="connsiteX25" fmla="*/ 1207981 w 1224306"/>
                <a:gd name="connsiteY25" fmla="*/ 136478 h 300251"/>
                <a:gd name="connsiteX26" fmla="*/ 1221629 w 1224306"/>
                <a:gd name="connsiteY26" fmla="*/ 245660 h 30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24306" h="300251">
                  <a:moveTo>
                    <a:pt x="6978" y="245660"/>
                  </a:moveTo>
                  <a:cubicBezTo>
                    <a:pt x="39701" y="147493"/>
                    <a:pt x="0" y="270084"/>
                    <a:pt x="34273" y="150126"/>
                  </a:cubicBezTo>
                  <a:cubicBezTo>
                    <a:pt x="38225" y="136294"/>
                    <a:pt x="36565" y="118015"/>
                    <a:pt x="47921" y="109183"/>
                  </a:cubicBezTo>
                  <a:cubicBezTo>
                    <a:pt x="80040" y="84202"/>
                    <a:pt x="157103" y="54591"/>
                    <a:pt x="157103" y="54591"/>
                  </a:cubicBezTo>
                  <a:cubicBezTo>
                    <a:pt x="184399" y="59140"/>
                    <a:pt x="216852" y="51636"/>
                    <a:pt x="238990" y="68239"/>
                  </a:cubicBezTo>
                  <a:cubicBezTo>
                    <a:pt x="258589" y="82938"/>
                    <a:pt x="259245" y="113013"/>
                    <a:pt x="266285" y="136478"/>
                  </a:cubicBezTo>
                  <a:cubicBezTo>
                    <a:pt x="267509" y="140557"/>
                    <a:pt x="282052" y="231249"/>
                    <a:pt x="293581" y="245660"/>
                  </a:cubicBezTo>
                  <a:cubicBezTo>
                    <a:pt x="303828" y="258468"/>
                    <a:pt x="320876" y="263857"/>
                    <a:pt x="334524" y="272956"/>
                  </a:cubicBezTo>
                  <a:cubicBezTo>
                    <a:pt x="366369" y="268407"/>
                    <a:pt x="400191" y="271255"/>
                    <a:pt x="430058" y="259308"/>
                  </a:cubicBezTo>
                  <a:cubicBezTo>
                    <a:pt x="447978" y="252140"/>
                    <a:pt x="459152" y="233600"/>
                    <a:pt x="471002" y="218365"/>
                  </a:cubicBezTo>
                  <a:cubicBezTo>
                    <a:pt x="491143" y="192470"/>
                    <a:pt x="507396" y="163774"/>
                    <a:pt x="525593" y="136478"/>
                  </a:cubicBezTo>
                  <a:lnTo>
                    <a:pt x="580184" y="54591"/>
                  </a:lnTo>
                  <a:cubicBezTo>
                    <a:pt x="589282" y="40943"/>
                    <a:pt x="591918" y="18835"/>
                    <a:pt x="607479" y="13648"/>
                  </a:cubicBezTo>
                  <a:lnTo>
                    <a:pt x="648423" y="0"/>
                  </a:lnTo>
                  <a:cubicBezTo>
                    <a:pt x="666620" y="4549"/>
                    <a:pt x="687751" y="2746"/>
                    <a:pt x="703014" y="13648"/>
                  </a:cubicBezTo>
                  <a:cubicBezTo>
                    <a:pt x="824808" y="100644"/>
                    <a:pt x="664499" y="48374"/>
                    <a:pt x="798548" y="81887"/>
                  </a:cubicBezTo>
                  <a:cubicBezTo>
                    <a:pt x="803097" y="95535"/>
                    <a:pt x="808961" y="108812"/>
                    <a:pt x="812196" y="122830"/>
                  </a:cubicBezTo>
                  <a:cubicBezTo>
                    <a:pt x="838233" y="235657"/>
                    <a:pt x="802471" y="247622"/>
                    <a:pt x="880434" y="286603"/>
                  </a:cubicBezTo>
                  <a:cubicBezTo>
                    <a:pt x="893301" y="293037"/>
                    <a:pt x="907730" y="295702"/>
                    <a:pt x="921378" y="300251"/>
                  </a:cubicBezTo>
                  <a:cubicBezTo>
                    <a:pt x="935026" y="291153"/>
                    <a:pt x="952075" y="285764"/>
                    <a:pt x="962321" y="272956"/>
                  </a:cubicBezTo>
                  <a:cubicBezTo>
                    <a:pt x="971308" y="261722"/>
                    <a:pt x="969535" y="244879"/>
                    <a:pt x="975969" y="232012"/>
                  </a:cubicBezTo>
                  <a:cubicBezTo>
                    <a:pt x="983304" y="217341"/>
                    <a:pt x="994166" y="204717"/>
                    <a:pt x="1003264" y="191069"/>
                  </a:cubicBezTo>
                  <a:cubicBezTo>
                    <a:pt x="1007813" y="172872"/>
                    <a:pt x="1004560" y="150594"/>
                    <a:pt x="1016912" y="136478"/>
                  </a:cubicBezTo>
                  <a:cubicBezTo>
                    <a:pt x="1038515" y="111790"/>
                    <a:pt x="1098799" y="81887"/>
                    <a:pt x="1098799" y="81887"/>
                  </a:cubicBezTo>
                  <a:cubicBezTo>
                    <a:pt x="1130644" y="86436"/>
                    <a:pt x="1165561" y="81149"/>
                    <a:pt x="1194333" y="95535"/>
                  </a:cubicBezTo>
                  <a:cubicBezTo>
                    <a:pt x="1207200" y="101969"/>
                    <a:pt x="1204492" y="122522"/>
                    <a:pt x="1207981" y="136478"/>
                  </a:cubicBezTo>
                  <a:cubicBezTo>
                    <a:pt x="1224306" y="201775"/>
                    <a:pt x="1221629" y="191125"/>
                    <a:pt x="1221629" y="245660"/>
                  </a:cubicBezTo>
                </a:path>
              </a:pathLst>
            </a:custGeom>
            <a:ln w="28575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19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0" name="任意多边形 84">
              <a:extLst>
                <a:ext uri="{FF2B5EF4-FFF2-40B4-BE49-F238E27FC236}">
                  <a16:creationId xmlns:a16="http://schemas.microsoft.com/office/drawing/2014/main" id="{FA2C9D4F-AB5D-4B53-A891-97F241D1EAD3}"/>
                </a:ext>
              </a:extLst>
            </p:cNvPr>
            <p:cNvSpPr/>
            <p:nvPr/>
          </p:nvSpPr>
          <p:spPr>
            <a:xfrm>
              <a:off x="-2951585" y="3472263"/>
              <a:ext cx="771387" cy="192841"/>
            </a:xfrm>
            <a:custGeom>
              <a:avLst/>
              <a:gdLst>
                <a:gd name="connsiteX0" fmla="*/ 6978 w 1224306"/>
                <a:gd name="connsiteY0" fmla="*/ 245660 h 300251"/>
                <a:gd name="connsiteX1" fmla="*/ 34273 w 1224306"/>
                <a:gd name="connsiteY1" fmla="*/ 150126 h 300251"/>
                <a:gd name="connsiteX2" fmla="*/ 47921 w 1224306"/>
                <a:gd name="connsiteY2" fmla="*/ 109183 h 300251"/>
                <a:gd name="connsiteX3" fmla="*/ 157103 w 1224306"/>
                <a:gd name="connsiteY3" fmla="*/ 54591 h 300251"/>
                <a:gd name="connsiteX4" fmla="*/ 238990 w 1224306"/>
                <a:gd name="connsiteY4" fmla="*/ 68239 h 300251"/>
                <a:gd name="connsiteX5" fmla="*/ 266285 w 1224306"/>
                <a:gd name="connsiteY5" fmla="*/ 136478 h 300251"/>
                <a:gd name="connsiteX6" fmla="*/ 293581 w 1224306"/>
                <a:gd name="connsiteY6" fmla="*/ 245660 h 300251"/>
                <a:gd name="connsiteX7" fmla="*/ 334524 w 1224306"/>
                <a:gd name="connsiteY7" fmla="*/ 272956 h 300251"/>
                <a:gd name="connsiteX8" fmla="*/ 430058 w 1224306"/>
                <a:gd name="connsiteY8" fmla="*/ 259308 h 300251"/>
                <a:gd name="connsiteX9" fmla="*/ 471002 w 1224306"/>
                <a:gd name="connsiteY9" fmla="*/ 218365 h 300251"/>
                <a:gd name="connsiteX10" fmla="*/ 525593 w 1224306"/>
                <a:gd name="connsiteY10" fmla="*/ 136478 h 300251"/>
                <a:gd name="connsiteX11" fmla="*/ 580184 w 1224306"/>
                <a:gd name="connsiteY11" fmla="*/ 54591 h 300251"/>
                <a:gd name="connsiteX12" fmla="*/ 607479 w 1224306"/>
                <a:gd name="connsiteY12" fmla="*/ 13648 h 300251"/>
                <a:gd name="connsiteX13" fmla="*/ 648423 w 1224306"/>
                <a:gd name="connsiteY13" fmla="*/ 0 h 300251"/>
                <a:gd name="connsiteX14" fmla="*/ 703014 w 1224306"/>
                <a:gd name="connsiteY14" fmla="*/ 13648 h 300251"/>
                <a:gd name="connsiteX15" fmla="*/ 798548 w 1224306"/>
                <a:gd name="connsiteY15" fmla="*/ 81887 h 300251"/>
                <a:gd name="connsiteX16" fmla="*/ 812196 w 1224306"/>
                <a:gd name="connsiteY16" fmla="*/ 122830 h 300251"/>
                <a:gd name="connsiteX17" fmla="*/ 880434 w 1224306"/>
                <a:gd name="connsiteY17" fmla="*/ 286603 h 300251"/>
                <a:gd name="connsiteX18" fmla="*/ 921378 w 1224306"/>
                <a:gd name="connsiteY18" fmla="*/ 300251 h 300251"/>
                <a:gd name="connsiteX19" fmla="*/ 962321 w 1224306"/>
                <a:gd name="connsiteY19" fmla="*/ 272956 h 300251"/>
                <a:gd name="connsiteX20" fmla="*/ 975969 w 1224306"/>
                <a:gd name="connsiteY20" fmla="*/ 232012 h 300251"/>
                <a:gd name="connsiteX21" fmla="*/ 1003264 w 1224306"/>
                <a:gd name="connsiteY21" fmla="*/ 191069 h 300251"/>
                <a:gd name="connsiteX22" fmla="*/ 1016912 w 1224306"/>
                <a:gd name="connsiteY22" fmla="*/ 136478 h 300251"/>
                <a:gd name="connsiteX23" fmla="*/ 1098799 w 1224306"/>
                <a:gd name="connsiteY23" fmla="*/ 81887 h 300251"/>
                <a:gd name="connsiteX24" fmla="*/ 1194333 w 1224306"/>
                <a:gd name="connsiteY24" fmla="*/ 95535 h 300251"/>
                <a:gd name="connsiteX25" fmla="*/ 1207981 w 1224306"/>
                <a:gd name="connsiteY25" fmla="*/ 136478 h 300251"/>
                <a:gd name="connsiteX26" fmla="*/ 1221629 w 1224306"/>
                <a:gd name="connsiteY26" fmla="*/ 245660 h 30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24306" h="300251">
                  <a:moveTo>
                    <a:pt x="6978" y="245660"/>
                  </a:moveTo>
                  <a:cubicBezTo>
                    <a:pt x="39701" y="147493"/>
                    <a:pt x="0" y="270084"/>
                    <a:pt x="34273" y="150126"/>
                  </a:cubicBezTo>
                  <a:cubicBezTo>
                    <a:pt x="38225" y="136294"/>
                    <a:pt x="36565" y="118015"/>
                    <a:pt x="47921" y="109183"/>
                  </a:cubicBezTo>
                  <a:cubicBezTo>
                    <a:pt x="80040" y="84202"/>
                    <a:pt x="157103" y="54591"/>
                    <a:pt x="157103" y="54591"/>
                  </a:cubicBezTo>
                  <a:cubicBezTo>
                    <a:pt x="184399" y="59140"/>
                    <a:pt x="216852" y="51636"/>
                    <a:pt x="238990" y="68239"/>
                  </a:cubicBezTo>
                  <a:cubicBezTo>
                    <a:pt x="258589" y="82938"/>
                    <a:pt x="259245" y="113013"/>
                    <a:pt x="266285" y="136478"/>
                  </a:cubicBezTo>
                  <a:cubicBezTo>
                    <a:pt x="267509" y="140557"/>
                    <a:pt x="282052" y="231249"/>
                    <a:pt x="293581" y="245660"/>
                  </a:cubicBezTo>
                  <a:cubicBezTo>
                    <a:pt x="303828" y="258468"/>
                    <a:pt x="320876" y="263857"/>
                    <a:pt x="334524" y="272956"/>
                  </a:cubicBezTo>
                  <a:cubicBezTo>
                    <a:pt x="366369" y="268407"/>
                    <a:pt x="400191" y="271255"/>
                    <a:pt x="430058" y="259308"/>
                  </a:cubicBezTo>
                  <a:cubicBezTo>
                    <a:pt x="447978" y="252140"/>
                    <a:pt x="459152" y="233600"/>
                    <a:pt x="471002" y="218365"/>
                  </a:cubicBezTo>
                  <a:cubicBezTo>
                    <a:pt x="491143" y="192470"/>
                    <a:pt x="507396" y="163774"/>
                    <a:pt x="525593" y="136478"/>
                  </a:cubicBezTo>
                  <a:lnTo>
                    <a:pt x="580184" y="54591"/>
                  </a:lnTo>
                  <a:cubicBezTo>
                    <a:pt x="589282" y="40943"/>
                    <a:pt x="591918" y="18835"/>
                    <a:pt x="607479" y="13648"/>
                  </a:cubicBezTo>
                  <a:lnTo>
                    <a:pt x="648423" y="0"/>
                  </a:lnTo>
                  <a:cubicBezTo>
                    <a:pt x="666620" y="4549"/>
                    <a:pt x="687751" y="2746"/>
                    <a:pt x="703014" y="13648"/>
                  </a:cubicBezTo>
                  <a:cubicBezTo>
                    <a:pt x="824808" y="100644"/>
                    <a:pt x="664499" y="48374"/>
                    <a:pt x="798548" y="81887"/>
                  </a:cubicBezTo>
                  <a:cubicBezTo>
                    <a:pt x="803097" y="95535"/>
                    <a:pt x="808961" y="108812"/>
                    <a:pt x="812196" y="122830"/>
                  </a:cubicBezTo>
                  <a:cubicBezTo>
                    <a:pt x="838233" y="235657"/>
                    <a:pt x="802471" y="247622"/>
                    <a:pt x="880434" y="286603"/>
                  </a:cubicBezTo>
                  <a:cubicBezTo>
                    <a:pt x="893301" y="293037"/>
                    <a:pt x="907730" y="295702"/>
                    <a:pt x="921378" y="300251"/>
                  </a:cubicBezTo>
                  <a:cubicBezTo>
                    <a:pt x="935026" y="291153"/>
                    <a:pt x="952075" y="285764"/>
                    <a:pt x="962321" y="272956"/>
                  </a:cubicBezTo>
                  <a:cubicBezTo>
                    <a:pt x="971308" y="261722"/>
                    <a:pt x="969535" y="244879"/>
                    <a:pt x="975969" y="232012"/>
                  </a:cubicBezTo>
                  <a:cubicBezTo>
                    <a:pt x="983304" y="217341"/>
                    <a:pt x="994166" y="204717"/>
                    <a:pt x="1003264" y="191069"/>
                  </a:cubicBezTo>
                  <a:cubicBezTo>
                    <a:pt x="1007813" y="172872"/>
                    <a:pt x="1004560" y="150594"/>
                    <a:pt x="1016912" y="136478"/>
                  </a:cubicBezTo>
                  <a:cubicBezTo>
                    <a:pt x="1038515" y="111790"/>
                    <a:pt x="1098799" y="81887"/>
                    <a:pt x="1098799" y="81887"/>
                  </a:cubicBezTo>
                  <a:cubicBezTo>
                    <a:pt x="1130644" y="86436"/>
                    <a:pt x="1165561" y="81149"/>
                    <a:pt x="1194333" y="95535"/>
                  </a:cubicBezTo>
                  <a:cubicBezTo>
                    <a:pt x="1207200" y="101969"/>
                    <a:pt x="1204492" y="122522"/>
                    <a:pt x="1207981" y="136478"/>
                  </a:cubicBezTo>
                  <a:cubicBezTo>
                    <a:pt x="1224306" y="201775"/>
                    <a:pt x="1221629" y="191125"/>
                    <a:pt x="1221629" y="245660"/>
                  </a:cubicBezTo>
                </a:path>
              </a:pathLst>
            </a:cu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19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" name="任意多边形 85">
              <a:extLst>
                <a:ext uri="{FF2B5EF4-FFF2-40B4-BE49-F238E27FC236}">
                  <a16:creationId xmlns:a16="http://schemas.microsoft.com/office/drawing/2014/main" id="{14DFDF37-90D1-4E5D-9C00-3625D2C1E66A}"/>
                </a:ext>
              </a:extLst>
            </p:cNvPr>
            <p:cNvSpPr/>
            <p:nvPr/>
          </p:nvSpPr>
          <p:spPr>
            <a:xfrm>
              <a:off x="-3854850" y="3385471"/>
              <a:ext cx="771387" cy="192841"/>
            </a:xfrm>
            <a:custGeom>
              <a:avLst/>
              <a:gdLst>
                <a:gd name="connsiteX0" fmla="*/ 6978 w 1224306"/>
                <a:gd name="connsiteY0" fmla="*/ 245660 h 300251"/>
                <a:gd name="connsiteX1" fmla="*/ 34273 w 1224306"/>
                <a:gd name="connsiteY1" fmla="*/ 150126 h 300251"/>
                <a:gd name="connsiteX2" fmla="*/ 47921 w 1224306"/>
                <a:gd name="connsiteY2" fmla="*/ 109183 h 300251"/>
                <a:gd name="connsiteX3" fmla="*/ 157103 w 1224306"/>
                <a:gd name="connsiteY3" fmla="*/ 54591 h 300251"/>
                <a:gd name="connsiteX4" fmla="*/ 238990 w 1224306"/>
                <a:gd name="connsiteY4" fmla="*/ 68239 h 300251"/>
                <a:gd name="connsiteX5" fmla="*/ 266285 w 1224306"/>
                <a:gd name="connsiteY5" fmla="*/ 136478 h 300251"/>
                <a:gd name="connsiteX6" fmla="*/ 293581 w 1224306"/>
                <a:gd name="connsiteY6" fmla="*/ 245660 h 300251"/>
                <a:gd name="connsiteX7" fmla="*/ 334524 w 1224306"/>
                <a:gd name="connsiteY7" fmla="*/ 272956 h 300251"/>
                <a:gd name="connsiteX8" fmla="*/ 430058 w 1224306"/>
                <a:gd name="connsiteY8" fmla="*/ 259308 h 300251"/>
                <a:gd name="connsiteX9" fmla="*/ 471002 w 1224306"/>
                <a:gd name="connsiteY9" fmla="*/ 218365 h 300251"/>
                <a:gd name="connsiteX10" fmla="*/ 525593 w 1224306"/>
                <a:gd name="connsiteY10" fmla="*/ 136478 h 300251"/>
                <a:gd name="connsiteX11" fmla="*/ 580184 w 1224306"/>
                <a:gd name="connsiteY11" fmla="*/ 54591 h 300251"/>
                <a:gd name="connsiteX12" fmla="*/ 607479 w 1224306"/>
                <a:gd name="connsiteY12" fmla="*/ 13648 h 300251"/>
                <a:gd name="connsiteX13" fmla="*/ 648423 w 1224306"/>
                <a:gd name="connsiteY13" fmla="*/ 0 h 300251"/>
                <a:gd name="connsiteX14" fmla="*/ 703014 w 1224306"/>
                <a:gd name="connsiteY14" fmla="*/ 13648 h 300251"/>
                <a:gd name="connsiteX15" fmla="*/ 798548 w 1224306"/>
                <a:gd name="connsiteY15" fmla="*/ 81887 h 300251"/>
                <a:gd name="connsiteX16" fmla="*/ 812196 w 1224306"/>
                <a:gd name="connsiteY16" fmla="*/ 122830 h 300251"/>
                <a:gd name="connsiteX17" fmla="*/ 880434 w 1224306"/>
                <a:gd name="connsiteY17" fmla="*/ 286603 h 300251"/>
                <a:gd name="connsiteX18" fmla="*/ 921378 w 1224306"/>
                <a:gd name="connsiteY18" fmla="*/ 300251 h 300251"/>
                <a:gd name="connsiteX19" fmla="*/ 962321 w 1224306"/>
                <a:gd name="connsiteY19" fmla="*/ 272956 h 300251"/>
                <a:gd name="connsiteX20" fmla="*/ 975969 w 1224306"/>
                <a:gd name="connsiteY20" fmla="*/ 232012 h 300251"/>
                <a:gd name="connsiteX21" fmla="*/ 1003264 w 1224306"/>
                <a:gd name="connsiteY21" fmla="*/ 191069 h 300251"/>
                <a:gd name="connsiteX22" fmla="*/ 1016912 w 1224306"/>
                <a:gd name="connsiteY22" fmla="*/ 136478 h 300251"/>
                <a:gd name="connsiteX23" fmla="*/ 1098799 w 1224306"/>
                <a:gd name="connsiteY23" fmla="*/ 81887 h 300251"/>
                <a:gd name="connsiteX24" fmla="*/ 1194333 w 1224306"/>
                <a:gd name="connsiteY24" fmla="*/ 95535 h 300251"/>
                <a:gd name="connsiteX25" fmla="*/ 1207981 w 1224306"/>
                <a:gd name="connsiteY25" fmla="*/ 136478 h 300251"/>
                <a:gd name="connsiteX26" fmla="*/ 1221629 w 1224306"/>
                <a:gd name="connsiteY26" fmla="*/ 245660 h 30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24306" h="300251">
                  <a:moveTo>
                    <a:pt x="6978" y="245660"/>
                  </a:moveTo>
                  <a:cubicBezTo>
                    <a:pt x="39701" y="147493"/>
                    <a:pt x="0" y="270084"/>
                    <a:pt x="34273" y="150126"/>
                  </a:cubicBezTo>
                  <a:cubicBezTo>
                    <a:pt x="38225" y="136294"/>
                    <a:pt x="36565" y="118015"/>
                    <a:pt x="47921" y="109183"/>
                  </a:cubicBezTo>
                  <a:cubicBezTo>
                    <a:pt x="80040" y="84202"/>
                    <a:pt x="157103" y="54591"/>
                    <a:pt x="157103" y="54591"/>
                  </a:cubicBezTo>
                  <a:cubicBezTo>
                    <a:pt x="184399" y="59140"/>
                    <a:pt x="216852" y="51636"/>
                    <a:pt x="238990" y="68239"/>
                  </a:cubicBezTo>
                  <a:cubicBezTo>
                    <a:pt x="258589" y="82938"/>
                    <a:pt x="259245" y="113013"/>
                    <a:pt x="266285" y="136478"/>
                  </a:cubicBezTo>
                  <a:cubicBezTo>
                    <a:pt x="267509" y="140557"/>
                    <a:pt x="282052" y="231249"/>
                    <a:pt x="293581" y="245660"/>
                  </a:cubicBezTo>
                  <a:cubicBezTo>
                    <a:pt x="303828" y="258468"/>
                    <a:pt x="320876" y="263857"/>
                    <a:pt x="334524" y="272956"/>
                  </a:cubicBezTo>
                  <a:cubicBezTo>
                    <a:pt x="366369" y="268407"/>
                    <a:pt x="400191" y="271255"/>
                    <a:pt x="430058" y="259308"/>
                  </a:cubicBezTo>
                  <a:cubicBezTo>
                    <a:pt x="447978" y="252140"/>
                    <a:pt x="459152" y="233600"/>
                    <a:pt x="471002" y="218365"/>
                  </a:cubicBezTo>
                  <a:cubicBezTo>
                    <a:pt x="491143" y="192470"/>
                    <a:pt x="507396" y="163774"/>
                    <a:pt x="525593" y="136478"/>
                  </a:cubicBezTo>
                  <a:lnTo>
                    <a:pt x="580184" y="54591"/>
                  </a:lnTo>
                  <a:cubicBezTo>
                    <a:pt x="589282" y="40943"/>
                    <a:pt x="591918" y="18835"/>
                    <a:pt x="607479" y="13648"/>
                  </a:cubicBezTo>
                  <a:lnTo>
                    <a:pt x="648423" y="0"/>
                  </a:lnTo>
                  <a:cubicBezTo>
                    <a:pt x="666620" y="4549"/>
                    <a:pt x="687751" y="2746"/>
                    <a:pt x="703014" y="13648"/>
                  </a:cubicBezTo>
                  <a:cubicBezTo>
                    <a:pt x="824808" y="100644"/>
                    <a:pt x="664499" y="48374"/>
                    <a:pt x="798548" y="81887"/>
                  </a:cubicBezTo>
                  <a:cubicBezTo>
                    <a:pt x="803097" y="95535"/>
                    <a:pt x="808961" y="108812"/>
                    <a:pt x="812196" y="122830"/>
                  </a:cubicBezTo>
                  <a:cubicBezTo>
                    <a:pt x="838233" y="235657"/>
                    <a:pt x="802471" y="247622"/>
                    <a:pt x="880434" y="286603"/>
                  </a:cubicBezTo>
                  <a:cubicBezTo>
                    <a:pt x="893301" y="293037"/>
                    <a:pt x="907730" y="295702"/>
                    <a:pt x="921378" y="300251"/>
                  </a:cubicBezTo>
                  <a:cubicBezTo>
                    <a:pt x="935026" y="291153"/>
                    <a:pt x="952075" y="285764"/>
                    <a:pt x="962321" y="272956"/>
                  </a:cubicBezTo>
                  <a:cubicBezTo>
                    <a:pt x="971308" y="261722"/>
                    <a:pt x="969535" y="244879"/>
                    <a:pt x="975969" y="232012"/>
                  </a:cubicBezTo>
                  <a:cubicBezTo>
                    <a:pt x="983304" y="217341"/>
                    <a:pt x="994166" y="204717"/>
                    <a:pt x="1003264" y="191069"/>
                  </a:cubicBezTo>
                  <a:cubicBezTo>
                    <a:pt x="1007813" y="172872"/>
                    <a:pt x="1004560" y="150594"/>
                    <a:pt x="1016912" y="136478"/>
                  </a:cubicBezTo>
                  <a:cubicBezTo>
                    <a:pt x="1038515" y="111790"/>
                    <a:pt x="1098799" y="81887"/>
                    <a:pt x="1098799" y="81887"/>
                  </a:cubicBezTo>
                  <a:cubicBezTo>
                    <a:pt x="1130644" y="86436"/>
                    <a:pt x="1165561" y="81149"/>
                    <a:pt x="1194333" y="95535"/>
                  </a:cubicBezTo>
                  <a:cubicBezTo>
                    <a:pt x="1207200" y="101969"/>
                    <a:pt x="1204492" y="122522"/>
                    <a:pt x="1207981" y="136478"/>
                  </a:cubicBezTo>
                  <a:cubicBezTo>
                    <a:pt x="1224306" y="201775"/>
                    <a:pt x="1221629" y="191125"/>
                    <a:pt x="1221629" y="245660"/>
                  </a:cubicBezTo>
                </a:path>
              </a:pathLst>
            </a:cu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19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2" name="任意多边形 86">
              <a:extLst>
                <a:ext uri="{FF2B5EF4-FFF2-40B4-BE49-F238E27FC236}">
                  <a16:creationId xmlns:a16="http://schemas.microsoft.com/office/drawing/2014/main" id="{78931FA5-3ED2-4084-B4DE-6133C93CDE8F}"/>
                </a:ext>
              </a:extLst>
            </p:cNvPr>
            <p:cNvSpPr/>
            <p:nvPr/>
          </p:nvSpPr>
          <p:spPr>
            <a:xfrm>
              <a:off x="-3722973" y="3713705"/>
              <a:ext cx="771387" cy="192841"/>
            </a:xfrm>
            <a:custGeom>
              <a:avLst/>
              <a:gdLst>
                <a:gd name="connsiteX0" fmla="*/ 6978 w 1224306"/>
                <a:gd name="connsiteY0" fmla="*/ 245660 h 300251"/>
                <a:gd name="connsiteX1" fmla="*/ 34273 w 1224306"/>
                <a:gd name="connsiteY1" fmla="*/ 150126 h 300251"/>
                <a:gd name="connsiteX2" fmla="*/ 47921 w 1224306"/>
                <a:gd name="connsiteY2" fmla="*/ 109183 h 300251"/>
                <a:gd name="connsiteX3" fmla="*/ 157103 w 1224306"/>
                <a:gd name="connsiteY3" fmla="*/ 54591 h 300251"/>
                <a:gd name="connsiteX4" fmla="*/ 238990 w 1224306"/>
                <a:gd name="connsiteY4" fmla="*/ 68239 h 300251"/>
                <a:gd name="connsiteX5" fmla="*/ 266285 w 1224306"/>
                <a:gd name="connsiteY5" fmla="*/ 136478 h 300251"/>
                <a:gd name="connsiteX6" fmla="*/ 293581 w 1224306"/>
                <a:gd name="connsiteY6" fmla="*/ 245660 h 300251"/>
                <a:gd name="connsiteX7" fmla="*/ 334524 w 1224306"/>
                <a:gd name="connsiteY7" fmla="*/ 272956 h 300251"/>
                <a:gd name="connsiteX8" fmla="*/ 430058 w 1224306"/>
                <a:gd name="connsiteY8" fmla="*/ 259308 h 300251"/>
                <a:gd name="connsiteX9" fmla="*/ 471002 w 1224306"/>
                <a:gd name="connsiteY9" fmla="*/ 218365 h 300251"/>
                <a:gd name="connsiteX10" fmla="*/ 525593 w 1224306"/>
                <a:gd name="connsiteY10" fmla="*/ 136478 h 300251"/>
                <a:gd name="connsiteX11" fmla="*/ 580184 w 1224306"/>
                <a:gd name="connsiteY11" fmla="*/ 54591 h 300251"/>
                <a:gd name="connsiteX12" fmla="*/ 607479 w 1224306"/>
                <a:gd name="connsiteY12" fmla="*/ 13648 h 300251"/>
                <a:gd name="connsiteX13" fmla="*/ 648423 w 1224306"/>
                <a:gd name="connsiteY13" fmla="*/ 0 h 300251"/>
                <a:gd name="connsiteX14" fmla="*/ 703014 w 1224306"/>
                <a:gd name="connsiteY14" fmla="*/ 13648 h 300251"/>
                <a:gd name="connsiteX15" fmla="*/ 798548 w 1224306"/>
                <a:gd name="connsiteY15" fmla="*/ 81887 h 300251"/>
                <a:gd name="connsiteX16" fmla="*/ 812196 w 1224306"/>
                <a:gd name="connsiteY16" fmla="*/ 122830 h 300251"/>
                <a:gd name="connsiteX17" fmla="*/ 880434 w 1224306"/>
                <a:gd name="connsiteY17" fmla="*/ 286603 h 300251"/>
                <a:gd name="connsiteX18" fmla="*/ 921378 w 1224306"/>
                <a:gd name="connsiteY18" fmla="*/ 300251 h 300251"/>
                <a:gd name="connsiteX19" fmla="*/ 962321 w 1224306"/>
                <a:gd name="connsiteY19" fmla="*/ 272956 h 300251"/>
                <a:gd name="connsiteX20" fmla="*/ 975969 w 1224306"/>
                <a:gd name="connsiteY20" fmla="*/ 232012 h 300251"/>
                <a:gd name="connsiteX21" fmla="*/ 1003264 w 1224306"/>
                <a:gd name="connsiteY21" fmla="*/ 191069 h 300251"/>
                <a:gd name="connsiteX22" fmla="*/ 1016912 w 1224306"/>
                <a:gd name="connsiteY22" fmla="*/ 136478 h 300251"/>
                <a:gd name="connsiteX23" fmla="*/ 1098799 w 1224306"/>
                <a:gd name="connsiteY23" fmla="*/ 81887 h 300251"/>
                <a:gd name="connsiteX24" fmla="*/ 1194333 w 1224306"/>
                <a:gd name="connsiteY24" fmla="*/ 95535 h 300251"/>
                <a:gd name="connsiteX25" fmla="*/ 1207981 w 1224306"/>
                <a:gd name="connsiteY25" fmla="*/ 136478 h 300251"/>
                <a:gd name="connsiteX26" fmla="*/ 1221629 w 1224306"/>
                <a:gd name="connsiteY26" fmla="*/ 245660 h 30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24306" h="300251">
                  <a:moveTo>
                    <a:pt x="6978" y="245660"/>
                  </a:moveTo>
                  <a:cubicBezTo>
                    <a:pt x="39701" y="147493"/>
                    <a:pt x="0" y="270084"/>
                    <a:pt x="34273" y="150126"/>
                  </a:cubicBezTo>
                  <a:cubicBezTo>
                    <a:pt x="38225" y="136294"/>
                    <a:pt x="36565" y="118015"/>
                    <a:pt x="47921" y="109183"/>
                  </a:cubicBezTo>
                  <a:cubicBezTo>
                    <a:pt x="80040" y="84202"/>
                    <a:pt x="157103" y="54591"/>
                    <a:pt x="157103" y="54591"/>
                  </a:cubicBezTo>
                  <a:cubicBezTo>
                    <a:pt x="184399" y="59140"/>
                    <a:pt x="216852" y="51636"/>
                    <a:pt x="238990" y="68239"/>
                  </a:cubicBezTo>
                  <a:cubicBezTo>
                    <a:pt x="258589" y="82938"/>
                    <a:pt x="259245" y="113013"/>
                    <a:pt x="266285" y="136478"/>
                  </a:cubicBezTo>
                  <a:cubicBezTo>
                    <a:pt x="267509" y="140557"/>
                    <a:pt x="282052" y="231249"/>
                    <a:pt x="293581" y="245660"/>
                  </a:cubicBezTo>
                  <a:cubicBezTo>
                    <a:pt x="303828" y="258468"/>
                    <a:pt x="320876" y="263857"/>
                    <a:pt x="334524" y="272956"/>
                  </a:cubicBezTo>
                  <a:cubicBezTo>
                    <a:pt x="366369" y="268407"/>
                    <a:pt x="400191" y="271255"/>
                    <a:pt x="430058" y="259308"/>
                  </a:cubicBezTo>
                  <a:cubicBezTo>
                    <a:pt x="447978" y="252140"/>
                    <a:pt x="459152" y="233600"/>
                    <a:pt x="471002" y="218365"/>
                  </a:cubicBezTo>
                  <a:cubicBezTo>
                    <a:pt x="491143" y="192470"/>
                    <a:pt x="507396" y="163774"/>
                    <a:pt x="525593" y="136478"/>
                  </a:cubicBezTo>
                  <a:lnTo>
                    <a:pt x="580184" y="54591"/>
                  </a:lnTo>
                  <a:cubicBezTo>
                    <a:pt x="589282" y="40943"/>
                    <a:pt x="591918" y="18835"/>
                    <a:pt x="607479" y="13648"/>
                  </a:cubicBezTo>
                  <a:lnTo>
                    <a:pt x="648423" y="0"/>
                  </a:lnTo>
                  <a:cubicBezTo>
                    <a:pt x="666620" y="4549"/>
                    <a:pt x="687751" y="2746"/>
                    <a:pt x="703014" y="13648"/>
                  </a:cubicBezTo>
                  <a:cubicBezTo>
                    <a:pt x="824808" y="100644"/>
                    <a:pt x="664499" y="48374"/>
                    <a:pt x="798548" y="81887"/>
                  </a:cubicBezTo>
                  <a:cubicBezTo>
                    <a:pt x="803097" y="95535"/>
                    <a:pt x="808961" y="108812"/>
                    <a:pt x="812196" y="122830"/>
                  </a:cubicBezTo>
                  <a:cubicBezTo>
                    <a:pt x="838233" y="235657"/>
                    <a:pt x="802471" y="247622"/>
                    <a:pt x="880434" y="286603"/>
                  </a:cubicBezTo>
                  <a:cubicBezTo>
                    <a:pt x="893301" y="293037"/>
                    <a:pt x="907730" y="295702"/>
                    <a:pt x="921378" y="300251"/>
                  </a:cubicBezTo>
                  <a:cubicBezTo>
                    <a:pt x="935026" y="291153"/>
                    <a:pt x="952075" y="285764"/>
                    <a:pt x="962321" y="272956"/>
                  </a:cubicBezTo>
                  <a:cubicBezTo>
                    <a:pt x="971308" y="261722"/>
                    <a:pt x="969535" y="244879"/>
                    <a:pt x="975969" y="232012"/>
                  </a:cubicBezTo>
                  <a:cubicBezTo>
                    <a:pt x="983304" y="217341"/>
                    <a:pt x="994166" y="204717"/>
                    <a:pt x="1003264" y="191069"/>
                  </a:cubicBezTo>
                  <a:cubicBezTo>
                    <a:pt x="1007813" y="172872"/>
                    <a:pt x="1004560" y="150594"/>
                    <a:pt x="1016912" y="136478"/>
                  </a:cubicBezTo>
                  <a:cubicBezTo>
                    <a:pt x="1038515" y="111790"/>
                    <a:pt x="1098799" y="81887"/>
                    <a:pt x="1098799" y="81887"/>
                  </a:cubicBezTo>
                  <a:cubicBezTo>
                    <a:pt x="1130644" y="86436"/>
                    <a:pt x="1165561" y="81149"/>
                    <a:pt x="1194333" y="95535"/>
                  </a:cubicBezTo>
                  <a:cubicBezTo>
                    <a:pt x="1207200" y="101969"/>
                    <a:pt x="1204492" y="122522"/>
                    <a:pt x="1207981" y="136478"/>
                  </a:cubicBezTo>
                  <a:cubicBezTo>
                    <a:pt x="1224306" y="201775"/>
                    <a:pt x="1221629" y="191125"/>
                    <a:pt x="1221629" y="245660"/>
                  </a:cubicBezTo>
                </a:path>
              </a:pathLst>
            </a:cu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19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3" name="任意多边形 87">
              <a:extLst>
                <a:ext uri="{FF2B5EF4-FFF2-40B4-BE49-F238E27FC236}">
                  <a16:creationId xmlns:a16="http://schemas.microsoft.com/office/drawing/2014/main" id="{6738F13D-D3F9-4876-B0BA-70EA6282A735}"/>
                </a:ext>
              </a:extLst>
            </p:cNvPr>
            <p:cNvSpPr/>
            <p:nvPr/>
          </p:nvSpPr>
          <p:spPr>
            <a:xfrm>
              <a:off x="-2951585" y="3894254"/>
              <a:ext cx="771387" cy="192841"/>
            </a:xfrm>
            <a:custGeom>
              <a:avLst/>
              <a:gdLst>
                <a:gd name="connsiteX0" fmla="*/ 6978 w 1224306"/>
                <a:gd name="connsiteY0" fmla="*/ 245660 h 300251"/>
                <a:gd name="connsiteX1" fmla="*/ 34273 w 1224306"/>
                <a:gd name="connsiteY1" fmla="*/ 150126 h 300251"/>
                <a:gd name="connsiteX2" fmla="*/ 47921 w 1224306"/>
                <a:gd name="connsiteY2" fmla="*/ 109183 h 300251"/>
                <a:gd name="connsiteX3" fmla="*/ 157103 w 1224306"/>
                <a:gd name="connsiteY3" fmla="*/ 54591 h 300251"/>
                <a:gd name="connsiteX4" fmla="*/ 238990 w 1224306"/>
                <a:gd name="connsiteY4" fmla="*/ 68239 h 300251"/>
                <a:gd name="connsiteX5" fmla="*/ 266285 w 1224306"/>
                <a:gd name="connsiteY5" fmla="*/ 136478 h 300251"/>
                <a:gd name="connsiteX6" fmla="*/ 293581 w 1224306"/>
                <a:gd name="connsiteY6" fmla="*/ 245660 h 300251"/>
                <a:gd name="connsiteX7" fmla="*/ 334524 w 1224306"/>
                <a:gd name="connsiteY7" fmla="*/ 272956 h 300251"/>
                <a:gd name="connsiteX8" fmla="*/ 430058 w 1224306"/>
                <a:gd name="connsiteY8" fmla="*/ 259308 h 300251"/>
                <a:gd name="connsiteX9" fmla="*/ 471002 w 1224306"/>
                <a:gd name="connsiteY9" fmla="*/ 218365 h 300251"/>
                <a:gd name="connsiteX10" fmla="*/ 525593 w 1224306"/>
                <a:gd name="connsiteY10" fmla="*/ 136478 h 300251"/>
                <a:gd name="connsiteX11" fmla="*/ 580184 w 1224306"/>
                <a:gd name="connsiteY11" fmla="*/ 54591 h 300251"/>
                <a:gd name="connsiteX12" fmla="*/ 607479 w 1224306"/>
                <a:gd name="connsiteY12" fmla="*/ 13648 h 300251"/>
                <a:gd name="connsiteX13" fmla="*/ 648423 w 1224306"/>
                <a:gd name="connsiteY13" fmla="*/ 0 h 300251"/>
                <a:gd name="connsiteX14" fmla="*/ 703014 w 1224306"/>
                <a:gd name="connsiteY14" fmla="*/ 13648 h 300251"/>
                <a:gd name="connsiteX15" fmla="*/ 798548 w 1224306"/>
                <a:gd name="connsiteY15" fmla="*/ 81887 h 300251"/>
                <a:gd name="connsiteX16" fmla="*/ 812196 w 1224306"/>
                <a:gd name="connsiteY16" fmla="*/ 122830 h 300251"/>
                <a:gd name="connsiteX17" fmla="*/ 880434 w 1224306"/>
                <a:gd name="connsiteY17" fmla="*/ 286603 h 300251"/>
                <a:gd name="connsiteX18" fmla="*/ 921378 w 1224306"/>
                <a:gd name="connsiteY18" fmla="*/ 300251 h 300251"/>
                <a:gd name="connsiteX19" fmla="*/ 962321 w 1224306"/>
                <a:gd name="connsiteY19" fmla="*/ 272956 h 300251"/>
                <a:gd name="connsiteX20" fmla="*/ 975969 w 1224306"/>
                <a:gd name="connsiteY20" fmla="*/ 232012 h 300251"/>
                <a:gd name="connsiteX21" fmla="*/ 1003264 w 1224306"/>
                <a:gd name="connsiteY21" fmla="*/ 191069 h 300251"/>
                <a:gd name="connsiteX22" fmla="*/ 1016912 w 1224306"/>
                <a:gd name="connsiteY22" fmla="*/ 136478 h 300251"/>
                <a:gd name="connsiteX23" fmla="*/ 1098799 w 1224306"/>
                <a:gd name="connsiteY23" fmla="*/ 81887 h 300251"/>
                <a:gd name="connsiteX24" fmla="*/ 1194333 w 1224306"/>
                <a:gd name="connsiteY24" fmla="*/ 95535 h 300251"/>
                <a:gd name="connsiteX25" fmla="*/ 1207981 w 1224306"/>
                <a:gd name="connsiteY25" fmla="*/ 136478 h 300251"/>
                <a:gd name="connsiteX26" fmla="*/ 1221629 w 1224306"/>
                <a:gd name="connsiteY26" fmla="*/ 245660 h 30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24306" h="300251">
                  <a:moveTo>
                    <a:pt x="6978" y="245660"/>
                  </a:moveTo>
                  <a:cubicBezTo>
                    <a:pt x="39701" y="147493"/>
                    <a:pt x="0" y="270084"/>
                    <a:pt x="34273" y="150126"/>
                  </a:cubicBezTo>
                  <a:cubicBezTo>
                    <a:pt x="38225" y="136294"/>
                    <a:pt x="36565" y="118015"/>
                    <a:pt x="47921" y="109183"/>
                  </a:cubicBezTo>
                  <a:cubicBezTo>
                    <a:pt x="80040" y="84202"/>
                    <a:pt x="157103" y="54591"/>
                    <a:pt x="157103" y="54591"/>
                  </a:cubicBezTo>
                  <a:cubicBezTo>
                    <a:pt x="184399" y="59140"/>
                    <a:pt x="216852" y="51636"/>
                    <a:pt x="238990" y="68239"/>
                  </a:cubicBezTo>
                  <a:cubicBezTo>
                    <a:pt x="258589" y="82938"/>
                    <a:pt x="259245" y="113013"/>
                    <a:pt x="266285" y="136478"/>
                  </a:cubicBezTo>
                  <a:cubicBezTo>
                    <a:pt x="267509" y="140557"/>
                    <a:pt x="282052" y="231249"/>
                    <a:pt x="293581" y="245660"/>
                  </a:cubicBezTo>
                  <a:cubicBezTo>
                    <a:pt x="303828" y="258468"/>
                    <a:pt x="320876" y="263857"/>
                    <a:pt x="334524" y="272956"/>
                  </a:cubicBezTo>
                  <a:cubicBezTo>
                    <a:pt x="366369" y="268407"/>
                    <a:pt x="400191" y="271255"/>
                    <a:pt x="430058" y="259308"/>
                  </a:cubicBezTo>
                  <a:cubicBezTo>
                    <a:pt x="447978" y="252140"/>
                    <a:pt x="459152" y="233600"/>
                    <a:pt x="471002" y="218365"/>
                  </a:cubicBezTo>
                  <a:cubicBezTo>
                    <a:pt x="491143" y="192470"/>
                    <a:pt x="507396" y="163774"/>
                    <a:pt x="525593" y="136478"/>
                  </a:cubicBezTo>
                  <a:lnTo>
                    <a:pt x="580184" y="54591"/>
                  </a:lnTo>
                  <a:cubicBezTo>
                    <a:pt x="589282" y="40943"/>
                    <a:pt x="591918" y="18835"/>
                    <a:pt x="607479" y="13648"/>
                  </a:cubicBezTo>
                  <a:lnTo>
                    <a:pt x="648423" y="0"/>
                  </a:lnTo>
                  <a:cubicBezTo>
                    <a:pt x="666620" y="4549"/>
                    <a:pt x="687751" y="2746"/>
                    <a:pt x="703014" y="13648"/>
                  </a:cubicBezTo>
                  <a:cubicBezTo>
                    <a:pt x="824808" y="100644"/>
                    <a:pt x="664499" y="48374"/>
                    <a:pt x="798548" y="81887"/>
                  </a:cubicBezTo>
                  <a:cubicBezTo>
                    <a:pt x="803097" y="95535"/>
                    <a:pt x="808961" y="108812"/>
                    <a:pt x="812196" y="122830"/>
                  </a:cubicBezTo>
                  <a:cubicBezTo>
                    <a:pt x="838233" y="235657"/>
                    <a:pt x="802471" y="247622"/>
                    <a:pt x="880434" y="286603"/>
                  </a:cubicBezTo>
                  <a:cubicBezTo>
                    <a:pt x="893301" y="293037"/>
                    <a:pt x="907730" y="295702"/>
                    <a:pt x="921378" y="300251"/>
                  </a:cubicBezTo>
                  <a:cubicBezTo>
                    <a:pt x="935026" y="291153"/>
                    <a:pt x="952075" y="285764"/>
                    <a:pt x="962321" y="272956"/>
                  </a:cubicBezTo>
                  <a:cubicBezTo>
                    <a:pt x="971308" y="261722"/>
                    <a:pt x="969535" y="244879"/>
                    <a:pt x="975969" y="232012"/>
                  </a:cubicBezTo>
                  <a:cubicBezTo>
                    <a:pt x="983304" y="217341"/>
                    <a:pt x="994166" y="204717"/>
                    <a:pt x="1003264" y="191069"/>
                  </a:cubicBezTo>
                  <a:cubicBezTo>
                    <a:pt x="1007813" y="172872"/>
                    <a:pt x="1004560" y="150594"/>
                    <a:pt x="1016912" y="136478"/>
                  </a:cubicBezTo>
                  <a:cubicBezTo>
                    <a:pt x="1038515" y="111790"/>
                    <a:pt x="1098799" y="81887"/>
                    <a:pt x="1098799" y="81887"/>
                  </a:cubicBezTo>
                  <a:cubicBezTo>
                    <a:pt x="1130644" y="86436"/>
                    <a:pt x="1165561" y="81149"/>
                    <a:pt x="1194333" y="95535"/>
                  </a:cubicBezTo>
                  <a:cubicBezTo>
                    <a:pt x="1207200" y="101969"/>
                    <a:pt x="1204492" y="122522"/>
                    <a:pt x="1207981" y="136478"/>
                  </a:cubicBezTo>
                  <a:cubicBezTo>
                    <a:pt x="1224306" y="201775"/>
                    <a:pt x="1221629" y="191125"/>
                    <a:pt x="1221629" y="245660"/>
                  </a:cubicBezTo>
                </a:path>
              </a:pathLst>
            </a:cu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19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" name="流程图: 离页连接符 193">
              <a:extLst>
                <a:ext uri="{FF2B5EF4-FFF2-40B4-BE49-F238E27FC236}">
                  <a16:creationId xmlns:a16="http://schemas.microsoft.com/office/drawing/2014/main" id="{6AA9403A-96B0-4A9C-AD25-8279B9FED9AE}"/>
                </a:ext>
              </a:extLst>
            </p:cNvPr>
            <p:cNvSpPr/>
            <p:nvPr/>
          </p:nvSpPr>
          <p:spPr>
            <a:xfrm>
              <a:off x="2308477" y="5224188"/>
              <a:ext cx="241989" cy="267562"/>
            </a:xfrm>
            <a:prstGeom prst="flowChartOffpageConnector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9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" name="等腰三角形 194">
              <a:extLst>
                <a:ext uri="{FF2B5EF4-FFF2-40B4-BE49-F238E27FC236}">
                  <a16:creationId xmlns:a16="http://schemas.microsoft.com/office/drawing/2014/main" id="{7DA375D6-5DAA-4A34-A48D-DC52E753A27D}"/>
                </a:ext>
              </a:extLst>
            </p:cNvPr>
            <p:cNvSpPr/>
            <p:nvPr/>
          </p:nvSpPr>
          <p:spPr>
            <a:xfrm>
              <a:off x="2373815" y="4704675"/>
              <a:ext cx="276812" cy="244643"/>
            </a:xfrm>
            <a:prstGeom prst="triangl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7974" tIns="38988" rIns="77974" bIns="389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19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BE8BCC14-D2EC-4C54-BDD5-FA9CE831B0DA}"/>
                </a:ext>
              </a:extLst>
            </p:cNvPr>
            <p:cNvSpPr/>
            <p:nvPr/>
          </p:nvSpPr>
          <p:spPr>
            <a:xfrm>
              <a:off x="2883111" y="4950198"/>
              <a:ext cx="278657" cy="278657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7974" tIns="38988" rIns="77974" bIns="389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19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03D8EC6A-9EE1-4668-80F6-370B1380F628}"/>
                </a:ext>
              </a:extLst>
            </p:cNvPr>
            <p:cNvSpPr txBox="1"/>
            <p:nvPr/>
          </p:nvSpPr>
          <p:spPr>
            <a:xfrm>
              <a:off x="-4718198" y="4883866"/>
              <a:ext cx="940378" cy="4030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蛋白质</a:t>
              </a:r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28E30919-3476-4A8A-BE99-26CB2178D00F}"/>
                </a:ext>
              </a:extLst>
            </p:cNvPr>
            <p:cNvSpPr txBox="1"/>
            <p:nvPr/>
          </p:nvSpPr>
          <p:spPr>
            <a:xfrm>
              <a:off x="-4759980" y="3468956"/>
              <a:ext cx="938045" cy="4030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mRNA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0767E9F6-9445-4246-8D24-D53C6BDDF40B}"/>
                </a:ext>
              </a:extLst>
            </p:cNvPr>
            <p:cNvSpPr txBox="1"/>
            <p:nvPr/>
          </p:nvSpPr>
          <p:spPr>
            <a:xfrm>
              <a:off x="-4793066" y="1826223"/>
              <a:ext cx="1423161" cy="403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染色体</a:t>
              </a:r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DNA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0" name="六边形 199">
              <a:extLst>
                <a:ext uri="{FF2B5EF4-FFF2-40B4-BE49-F238E27FC236}">
                  <a16:creationId xmlns:a16="http://schemas.microsoft.com/office/drawing/2014/main" id="{F76C822A-7DC2-4B16-8BFB-4B469679A365}"/>
                </a:ext>
              </a:extLst>
            </p:cNvPr>
            <p:cNvSpPr/>
            <p:nvPr/>
          </p:nvSpPr>
          <p:spPr>
            <a:xfrm rot="2571295">
              <a:off x="-3200178" y="5580093"/>
              <a:ext cx="303322" cy="259810"/>
            </a:xfrm>
            <a:prstGeom prst="hexagon">
              <a:avLst/>
            </a:prstGeom>
            <a:solidFill>
              <a:srgbClr val="339966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9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1" name="六边形 200">
              <a:extLst>
                <a:ext uri="{FF2B5EF4-FFF2-40B4-BE49-F238E27FC236}">
                  <a16:creationId xmlns:a16="http://schemas.microsoft.com/office/drawing/2014/main" id="{D1017D0B-DD74-463E-B1FD-71493605ACF3}"/>
                </a:ext>
              </a:extLst>
            </p:cNvPr>
            <p:cNvSpPr/>
            <p:nvPr/>
          </p:nvSpPr>
          <p:spPr>
            <a:xfrm rot="2571295">
              <a:off x="-2969936" y="5239225"/>
              <a:ext cx="303322" cy="259810"/>
            </a:xfrm>
            <a:prstGeom prst="hexagon">
              <a:avLst/>
            </a:prstGeom>
            <a:solidFill>
              <a:srgbClr val="339966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2" name="六边形 201">
              <a:extLst>
                <a:ext uri="{FF2B5EF4-FFF2-40B4-BE49-F238E27FC236}">
                  <a16:creationId xmlns:a16="http://schemas.microsoft.com/office/drawing/2014/main" id="{56BCF4A0-D95B-4119-B83D-5261D1046921}"/>
                </a:ext>
              </a:extLst>
            </p:cNvPr>
            <p:cNvSpPr/>
            <p:nvPr/>
          </p:nvSpPr>
          <p:spPr>
            <a:xfrm rot="2571295">
              <a:off x="-3492627" y="5249812"/>
              <a:ext cx="303322" cy="259810"/>
            </a:xfrm>
            <a:prstGeom prst="hexagon">
              <a:avLst/>
            </a:prstGeom>
            <a:solidFill>
              <a:srgbClr val="339966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93C18BEF-439E-484F-9FAA-7EAFB5AC0138}"/>
                </a:ext>
              </a:extLst>
            </p:cNvPr>
            <p:cNvCxnSpPr/>
            <p:nvPr/>
          </p:nvCxnSpPr>
          <p:spPr>
            <a:xfrm>
              <a:off x="-2937009" y="2488862"/>
              <a:ext cx="0" cy="7674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50605413-DFAF-455D-A7C2-7FC5B1493906}"/>
                </a:ext>
              </a:extLst>
            </p:cNvPr>
            <p:cNvCxnSpPr/>
            <p:nvPr/>
          </p:nvCxnSpPr>
          <p:spPr>
            <a:xfrm>
              <a:off x="-2948785" y="4153213"/>
              <a:ext cx="0" cy="7674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A20DCD93-4C9D-4627-96F4-ED4B234C1C97}"/>
                </a:ext>
              </a:extLst>
            </p:cNvPr>
            <p:cNvCxnSpPr/>
            <p:nvPr/>
          </p:nvCxnSpPr>
          <p:spPr>
            <a:xfrm>
              <a:off x="2533851" y="2464120"/>
              <a:ext cx="0" cy="7674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205">
              <a:extLst>
                <a:ext uri="{FF2B5EF4-FFF2-40B4-BE49-F238E27FC236}">
                  <a16:creationId xmlns:a16="http://schemas.microsoft.com/office/drawing/2014/main" id="{A36C0F25-92F3-488A-903F-CBD7423BDE62}"/>
                </a:ext>
              </a:extLst>
            </p:cNvPr>
            <p:cNvCxnSpPr/>
            <p:nvPr/>
          </p:nvCxnSpPr>
          <p:spPr>
            <a:xfrm>
              <a:off x="2536628" y="3869512"/>
              <a:ext cx="0" cy="7674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Arc 5">
              <a:extLst>
                <a:ext uri="{FF2B5EF4-FFF2-40B4-BE49-F238E27FC236}">
                  <a16:creationId xmlns:a16="http://schemas.microsoft.com/office/drawing/2014/main" id="{DD507479-6478-4049-8A2D-2B3152A91E7D}"/>
                </a:ext>
              </a:extLst>
            </p:cNvPr>
            <p:cNvSpPr/>
            <p:nvPr/>
          </p:nvSpPr>
          <p:spPr>
            <a:xfrm rot="10800000" flipH="1" flipV="1">
              <a:off x="-3462476" y="1165945"/>
              <a:ext cx="697129" cy="719644"/>
            </a:xfrm>
            <a:prstGeom prst="arc">
              <a:avLst>
                <a:gd name="adj1" fmla="val 8175468"/>
                <a:gd name="adj2" fmla="val 213706"/>
              </a:avLst>
            </a:prstGeom>
            <a:noFill/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lIns="77956" tIns="38979" rIns="77956" bIns="38979" rtlCol="0" anchor="ctr"/>
            <a:lstStyle/>
            <a:p>
              <a:pPr algn="ctr"/>
              <a:endParaRPr lang="fr-FR" sz="181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051F1E19-D145-4FDC-892A-4C7CCF2BE60B}"/>
                </a:ext>
              </a:extLst>
            </p:cNvPr>
            <p:cNvSpPr txBox="1"/>
            <p:nvPr/>
          </p:nvSpPr>
          <p:spPr>
            <a:xfrm>
              <a:off x="-3595513" y="782902"/>
              <a:ext cx="746531" cy="403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复制</a:t>
              </a: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91458AC1-2E61-4380-A124-1B6D7E58EB6F}"/>
                </a:ext>
              </a:extLst>
            </p:cNvPr>
            <p:cNvSpPr txBox="1"/>
            <p:nvPr/>
          </p:nvSpPr>
          <p:spPr>
            <a:xfrm>
              <a:off x="-1347790" y="5072433"/>
              <a:ext cx="2022625" cy="5416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19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细胞生长</a:t>
              </a: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B0C74837-3B04-4190-8665-144543C7B1E7}"/>
                </a:ext>
              </a:extLst>
            </p:cNvPr>
            <p:cNvSpPr txBox="1"/>
            <p:nvPr/>
          </p:nvSpPr>
          <p:spPr>
            <a:xfrm>
              <a:off x="1007482" y="4727457"/>
              <a:ext cx="716479" cy="403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压力</a:t>
              </a:r>
            </a:p>
          </p:txBody>
        </p:sp>
        <p:sp>
          <p:nvSpPr>
            <p:cNvPr id="211" name="圆角矩形 105">
              <a:extLst>
                <a:ext uri="{FF2B5EF4-FFF2-40B4-BE49-F238E27FC236}">
                  <a16:creationId xmlns:a16="http://schemas.microsoft.com/office/drawing/2014/main" id="{B9B625CF-3C3B-4EA1-A66B-6555D3536A13}"/>
                </a:ext>
              </a:extLst>
            </p:cNvPr>
            <p:cNvSpPr/>
            <p:nvPr/>
          </p:nvSpPr>
          <p:spPr>
            <a:xfrm>
              <a:off x="-4980898" y="627394"/>
              <a:ext cx="9376137" cy="5600264"/>
            </a:xfrm>
            <a:prstGeom prst="roundRect">
              <a:avLst>
                <a:gd name="adj" fmla="val 36744"/>
              </a:avLst>
            </a:prstGeom>
            <a:noFill/>
            <a:ln w="5715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21644FD7-B4E8-4599-ABFA-CDC9B0D657DB}"/>
                </a:ext>
              </a:extLst>
            </p:cNvPr>
            <p:cNvSpPr txBox="1"/>
            <p:nvPr/>
          </p:nvSpPr>
          <p:spPr>
            <a:xfrm>
              <a:off x="1405062" y="969809"/>
              <a:ext cx="1612076" cy="403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外源基因回路</a:t>
              </a:r>
            </a:p>
          </p:txBody>
        </p:sp>
        <p:sp>
          <p:nvSpPr>
            <p:cNvPr id="213" name="箭头: 右 65">
              <a:extLst>
                <a:ext uri="{FF2B5EF4-FFF2-40B4-BE49-F238E27FC236}">
                  <a16:creationId xmlns:a16="http://schemas.microsoft.com/office/drawing/2014/main" id="{F199ED40-93E6-464B-B087-C267B4444BF1}"/>
                </a:ext>
              </a:extLst>
            </p:cNvPr>
            <p:cNvSpPr/>
            <p:nvPr/>
          </p:nvSpPr>
          <p:spPr>
            <a:xfrm>
              <a:off x="-2426907" y="5041378"/>
              <a:ext cx="854826" cy="335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9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D507F38A-9E6C-4F89-BF84-D2CC2A677F41}"/>
                </a:ext>
              </a:extLst>
            </p:cNvPr>
            <p:cNvCxnSpPr/>
            <p:nvPr/>
          </p:nvCxnSpPr>
          <p:spPr>
            <a:xfrm>
              <a:off x="808306" y="5046652"/>
              <a:ext cx="0" cy="27287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CA9FC9A0-24E7-4C9B-BC00-5332C7A16045}"/>
                </a:ext>
              </a:extLst>
            </p:cNvPr>
            <p:cNvCxnSpPr/>
            <p:nvPr/>
          </p:nvCxnSpPr>
          <p:spPr>
            <a:xfrm>
              <a:off x="787784" y="5189278"/>
              <a:ext cx="11002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BD04976A-85FA-452D-B9DF-70E9068C94A3}"/>
                </a:ext>
              </a:extLst>
            </p:cNvPr>
            <p:cNvCxnSpPr/>
            <p:nvPr/>
          </p:nvCxnSpPr>
          <p:spPr>
            <a:xfrm>
              <a:off x="-2416534" y="5434404"/>
              <a:ext cx="0" cy="27287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26D9886D-177A-4131-8D86-A30F04DB4B7A}"/>
                </a:ext>
              </a:extLst>
            </p:cNvPr>
            <p:cNvCxnSpPr/>
            <p:nvPr/>
          </p:nvCxnSpPr>
          <p:spPr>
            <a:xfrm flipV="1">
              <a:off x="-2426907" y="5578100"/>
              <a:ext cx="920821" cy="60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888551F6-4450-4AFC-9845-D0B8F4167A0D}"/>
                </a:ext>
              </a:extLst>
            </p:cNvPr>
            <p:cNvCxnSpPr/>
            <p:nvPr/>
          </p:nvCxnSpPr>
          <p:spPr>
            <a:xfrm flipH="1">
              <a:off x="1866027" y="5418224"/>
              <a:ext cx="0" cy="27287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556D99BE-A644-48F9-84B5-2B5B6B944BE4}"/>
                </a:ext>
              </a:extLst>
            </p:cNvPr>
            <p:cNvCxnSpPr/>
            <p:nvPr/>
          </p:nvCxnSpPr>
          <p:spPr>
            <a:xfrm flipH="1">
              <a:off x="773469" y="5560850"/>
              <a:ext cx="11002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E17EACA7-2888-4481-9C03-F4D7C4F52AFC}"/>
                </a:ext>
              </a:extLst>
            </p:cNvPr>
            <p:cNvSpPr/>
            <p:nvPr/>
          </p:nvSpPr>
          <p:spPr>
            <a:xfrm>
              <a:off x="2820726" y="5421522"/>
              <a:ext cx="278657" cy="278657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7974" tIns="38988" rIns="77974" bIns="389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19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21" name="图片 220">
              <a:extLst>
                <a:ext uri="{FF2B5EF4-FFF2-40B4-BE49-F238E27FC236}">
                  <a16:creationId xmlns:a16="http://schemas.microsoft.com/office/drawing/2014/main" id="{683DFD24-232C-49E3-8B63-BE9EC54FB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0241" y="1715603"/>
              <a:ext cx="1173017" cy="434450"/>
            </a:xfrm>
            <a:prstGeom prst="rect">
              <a:avLst/>
            </a:prstGeom>
          </p:spPr>
        </p:pic>
        <p:pic>
          <p:nvPicPr>
            <p:cNvPr id="222" name="图片 221">
              <a:extLst>
                <a:ext uri="{FF2B5EF4-FFF2-40B4-BE49-F238E27FC236}">
                  <a16:creationId xmlns:a16="http://schemas.microsoft.com/office/drawing/2014/main" id="{2F61D8C4-ABF4-4A0A-AC65-AF807BCF0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7786" y="1381590"/>
              <a:ext cx="1277993" cy="473330"/>
            </a:xfrm>
            <a:prstGeom prst="rect">
              <a:avLst/>
            </a:prstGeom>
          </p:spPr>
        </p:pic>
        <p:pic>
          <p:nvPicPr>
            <p:cNvPr id="223" name="图片 222">
              <a:extLst>
                <a:ext uri="{FF2B5EF4-FFF2-40B4-BE49-F238E27FC236}">
                  <a16:creationId xmlns:a16="http://schemas.microsoft.com/office/drawing/2014/main" id="{6EAE9AE0-CCBC-42A8-8725-16CE7D36E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82756" y="1950044"/>
              <a:ext cx="1138594" cy="421701"/>
            </a:xfrm>
            <a:prstGeom prst="rect">
              <a:avLst/>
            </a:prstGeom>
          </p:spPr>
        </p:pic>
        <p:pic>
          <p:nvPicPr>
            <p:cNvPr id="224" name="图片 223">
              <a:extLst>
                <a:ext uri="{FF2B5EF4-FFF2-40B4-BE49-F238E27FC236}">
                  <a16:creationId xmlns:a16="http://schemas.microsoft.com/office/drawing/2014/main" id="{F693467A-55B1-4994-A531-97B976393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5418" t="-1015" r="-1384" b="-1495"/>
            <a:stretch/>
          </p:blipFill>
          <p:spPr>
            <a:xfrm>
              <a:off x="-5404189" y="7162844"/>
              <a:ext cx="3237832" cy="4878822"/>
            </a:xfrm>
            <a:prstGeom prst="rect">
              <a:avLst/>
            </a:prstGeom>
          </p:spPr>
        </p:pic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7158317D-F14D-4847-B236-D548D72827F5}"/>
                </a:ext>
              </a:extLst>
            </p:cNvPr>
            <p:cNvSpPr txBox="1"/>
            <p:nvPr/>
          </p:nvSpPr>
          <p:spPr>
            <a:xfrm>
              <a:off x="-1962546" y="6548448"/>
              <a:ext cx="427274" cy="564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2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192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54774313-5DD1-4B6E-8FD9-A40F9C5A79F7}"/>
                </a:ext>
              </a:extLst>
            </p:cNvPr>
            <p:cNvGrpSpPr/>
            <p:nvPr/>
          </p:nvGrpSpPr>
          <p:grpSpPr>
            <a:xfrm>
              <a:off x="-2126642" y="7162843"/>
              <a:ext cx="2965411" cy="5193769"/>
              <a:chOff x="2356022" y="4869587"/>
              <a:chExt cx="1956112" cy="3426032"/>
            </a:xfrm>
          </p:grpSpPr>
          <p:pic>
            <p:nvPicPr>
              <p:cNvPr id="227" name="图片 226">
                <a:extLst>
                  <a:ext uri="{FF2B5EF4-FFF2-40B4-BE49-F238E27FC236}">
                    <a16:creationId xmlns:a16="http://schemas.microsoft.com/office/drawing/2014/main" id="{8179C87C-7574-4DBB-B25F-A563F3D697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18258" r="52868" b="9499"/>
              <a:stretch/>
            </p:blipFill>
            <p:spPr>
              <a:xfrm>
                <a:off x="2407136" y="4869587"/>
                <a:ext cx="1891220" cy="1333815"/>
              </a:xfrm>
              <a:prstGeom prst="rect">
                <a:avLst/>
              </a:prstGeom>
            </p:spPr>
          </p:pic>
          <p:pic>
            <p:nvPicPr>
              <p:cNvPr id="228" name="图片 227">
                <a:extLst>
                  <a:ext uri="{FF2B5EF4-FFF2-40B4-BE49-F238E27FC236}">
                    <a16:creationId xmlns:a16="http://schemas.microsoft.com/office/drawing/2014/main" id="{8A701DC7-6CA9-4ACC-8A0A-7551BFA349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2513" t="17685" b="8482"/>
              <a:stretch/>
            </p:blipFill>
            <p:spPr>
              <a:xfrm>
                <a:off x="2356022" y="6896215"/>
                <a:ext cx="1956112" cy="1399404"/>
              </a:xfrm>
              <a:prstGeom prst="rect">
                <a:avLst/>
              </a:prstGeom>
            </p:spPr>
          </p:pic>
          <p:cxnSp>
            <p:nvCxnSpPr>
              <p:cNvPr id="229" name="直接箭头连接符 228">
                <a:extLst>
                  <a:ext uri="{FF2B5EF4-FFF2-40B4-BE49-F238E27FC236}">
                    <a16:creationId xmlns:a16="http://schemas.microsoft.com/office/drawing/2014/main" id="{3F7FF2A5-9FDA-499D-8E77-4E2B1B46BF51}"/>
                  </a:ext>
                </a:extLst>
              </p:cNvPr>
              <p:cNvCxnSpPr/>
              <p:nvPr/>
            </p:nvCxnSpPr>
            <p:spPr>
              <a:xfrm>
                <a:off x="3341973" y="6333768"/>
                <a:ext cx="0" cy="5624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0915CA0-A459-4525-BFE4-3A7DFE769B89}"/>
                  </a:ext>
                </a:extLst>
              </p:cNvPr>
              <p:cNvSpPr txBox="1"/>
              <p:nvPr/>
            </p:nvSpPr>
            <p:spPr>
              <a:xfrm>
                <a:off x="3390545" y="6373360"/>
                <a:ext cx="626467" cy="357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1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40</a:t>
                </a:r>
                <a:r>
                  <a:rPr lang="zh-CN" altLang="en-US" sz="181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代</a:t>
                </a:r>
              </a:p>
            </p:txBody>
          </p:sp>
        </p:grp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FA98FC81-62F2-4A59-9E69-F86AA3D1AB30}"/>
                </a:ext>
              </a:extLst>
            </p:cNvPr>
            <p:cNvSpPr txBox="1"/>
            <p:nvPr/>
          </p:nvSpPr>
          <p:spPr>
            <a:xfrm>
              <a:off x="792782" y="6537479"/>
              <a:ext cx="326577" cy="564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2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192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302B81CD-2969-4729-B0C1-E5CAFBC75261}"/>
                </a:ext>
              </a:extLst>
            </p:cNvPr>
            <p:cNvSpPr txBox="1"/>
            <p:nvPr/>
          </p:nvSpPr>
          <p:spPr>
            <a:xfrm>
              <a:off x="-5508856" y="6611575"/>
              <a:ext cx="466925" cy="564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2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192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2915F26C-7DD9-4677-9546-010B48FA329B}"/>
                </a:ext>
              </a:extLst>
            </p:cNvPr>
            <p:cNvSpPr txBox="1"/>
            <p:nvPr/>
          </p:nvSpPr>
          <p:spPr>
            <a:xfrm>
              <a:off x="-5502117" y="5535"/>
              <a:ext cx="448266" cy="564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2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192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D9AC9C93-A410-4D34-894D-082C0E0E6496}"/>
                </a:ext>
              </a:extLst>
            </p:cNvPr>
            <p:cNvSpPr txBox="1"/>
            <p:nvPr/>
          </p:nvSpPr>
          <p:spPr>
            <a:xfrm>
              <a:off x="-5113973" y="138959"/>
              <a:ext cx="3403270" cy="403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底盘细胞和基因回路的相互作用</a:t>
              </a: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3523EAC0-EF84-479C-A248-AE9B87134B6E}"/>
                </a:ext>
              </a:extLst>
            </p:cNvPr>
            <p:cNvSpPr/>
            <p:nvPr/>
          </p:nvSpPr>
          <p:spPr>
            <a:xfrm>
              <a:off x="1201466" y="8019047"/>
              <a:ext cx="349274" cy="11024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" name="单圆角矩形 153">
              <a:extLst>
                <a:ext uri="{FF2B5EF4-FFF2-40B4-BE49-F238E27FC236}">
                  <a16:creationId xmlns:a16="http://schemas.microsoft.com/office/drawing/2014/main" id="{884F2971-E16E-4C0E-BBF7-35C9970902A6}"/>
                </a:ext>
              </a:extLst>
            </p:cNvPr>
            <p:cNvSpPr/>
            <p:nvPr/>
          </p:nvSpPr>
          <p:spPr>
            <a:xfrm>
              <a:off x="1830774" y="9214960"/>
              <a:ext cx="592086" cy="225713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7" name="单圆角矩形 154">
              <a:extLst>
                <a:ext uri="{FF2B5EF4-FFF2-40B4-BE49-F238E27FC236}">
                  <a16:creationId xmlns:a16="http://schemas.microsoft.com/office/drawing/2014/main" id="{88C5275F-83EB-40F1-BC94-7BF79A3C9BEF}"/>
                </a:ext>
              </a:extLst>
            </p:cNvPr>
            <p:cNvSpPr/>
            <p:nvPr/>
          </p:nvSpPr>
          <p:spPr>
            <a:xfrm>
              <a:off x="1820981" y="12450743"/>
              <a:ext cx="592086" cy="225713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9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8" name="单圆角矩形 155">
              <a:extLst>
                <a:ext uri="{FF2B5EF4-FFF2-40B4-BE49-F238E27FC236}">
                  <a16:creationId xmlns:a16="http://schemas.microsoft.com/office/drawing/2014/main" id="{BDD342E7-1378-4E1B-90E8-7E3F08CDE463}"/>
                </a:ext>
              </a:extLst>
            </p:cNvPr>
            <p:cNvSpPr/>
            <p:nvPr/>
          </p:nvSpPr>
          <p:spPr>
            <a:xfrm>
              <a:off x="2883111" y="12439781"/>
              <a:ext cx="1181555" cy="225713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9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9" name="单圆角矩形 156">
              <a:extLst>
                <a:ext uri="{FF2B5EF4-FFF2-40B4-BE49-F238E27FC236}">
                  <a16:creationId xmlns:a16="http://schemas.microsoft.com/office/drawing/2014/main" id="{F6906109-613A-466E-BCD2-DE9239B4B1DB}"/>
                </a:ext>
              </a:extLst>
            </p:cNvPr>
            <p:cNvSpPr/>
            <p:nvPr/>
          </p:nvSpPr>
          <p:spPr>
            <a:xfrm>
              <a:off x="2883111" y="9146074"/>
              <a:ext cx="1181555" cy="225713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9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92AE9F32-438B-4286-B513-1534E1AF06A7}"/>
                </a:ext>
              </a:extLst>
            </p:cNvPr>
            <p:cNvSpPr txBox="1"/>
            <p:nvPr/>
          </p:nvSpPr>
          <p:spPr>
            <a:xfrm>
              <a:off x="2608143" y="8417580"/>
              <a:ext cx="339796" cy="5416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sz="181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BC823ADB-F4BC-4AE8-A5C3-37C95BD62A11}"/>
                </a:ext>
              </a:extLst>
            </p:cNvPr>
            <p:cNvSpPr txBox="1"/>
            <p:nvPr/>
          </p:nvSpPr>
          <p:spPr>
            <a:xfrm>
              <a:off x="2574888" y="11626442"/>
              <a:ext cx="316432" cy="5416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sz="181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78946C82-45BE-4360-A6BE-21B1DD2883AF}"/>
                </a:ext>
              </a:extLst>
            </p:cNvPr>
            <p:cNvSpPr/>
            <p:nvPr/>
          </p:nvSpPr>
          <p:spPr>
            <a:xfrm>
              <a:off x="-5127225" y="6700433"/>
              <a:ext cx="1835975" cy="4030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细胞异质性增强</a:t>
              </a:r>
              <a:endParaRPr lang="zh-CN" altLang="en-US" sz="1200" dirty="0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88001392-2F3F-4B69-8DB2-09652FABD0D8}"/>
                </a:ext>
              </a:extLst>
            </p:cNvPr>
            <p:cNvSpPr/>
            <p:nvPr/>
          </p:nvSpPr>
          <p:spPr>
            <a:xfrm>
              <a:off x="-1611749" y="6678140"/>
              <a:ext cx="1835975" cy="4030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遗传稳定性降低</a:t>
              </a:r>
              <a:endParaRPr lang="zh-CN" altLang="en-US" sz="1200" dirty="0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EE14996D-D974-4D42-AD75-9F1C97BCC06E}"/>
                </a:ext>
              </a:extLst>
            </p:cNvPr>
            <p:cNvSpPr/>
            <p:nvPr/>
          </p:nvSpPr>
          <p:spPr>
            <a:xfrm>
              <a:off x="1134545" y="6655337"/>
              <a:ext cx="1164276" cy="4030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细胞毒性</a:t>
              </a:r>
              <a:endParaRPr lang="zh-CN" altLang="en-US" sz="1200" dirty="0"/>
            </a:p>
          </p:txBody>
        </p:sp>
        <p:sp>
          <p:nvSpPr>
            <p:cNvPr id="245" name="单圆角矩形 154">
              <a:extLst>
                <a:ext uri="{FF2B5EF4-FFF2-40B4-BE49-F238E27FC236}">
                  <a16:creationId xmlns:a16="http://schemas.microsoft.com/office/drawing/2014/main" id="{3BAB7965-14DC-491A-8F97-A38C9BA19FC6}"/>
                </a:ext>
              </a:extLst>
            </p:cNvPr>
            <p:cNvSpPr/>
            <p:nvPr/>
          </p:nvSpPr>
          <p:spPr>
            <a:xfrm rot="5400000">
              <a:off x="864938" y="11798166"/>
              <a:ext cx="1045437" cy="326486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9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id="{44A0BF21-D292-42FE-B155-4975A8150F24}"/>
                </a:ext>
              </a:extLst>
            </p:cNvPr>
            <p:cNvSpPr/>
            <p:nvPr/>
          </p:nvSpPr>
          <p:spPr>
            <a:xfrm>
              <a:off x="-1945783" y="1410100"/>
              <a:ext cx="3117617" cy="1711405"/>
            </a:xfrm>
            <a:prstGeom prst="roundRect">
              <a:avLst/>
            </a:prstGeom>
            <a:noFill/>
            <a:ln w="19050">
              <a:solidFill>
                <a:srgbClr val="20386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8621" tIns="69310" rIns="138621" bIns="693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729"/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10498FA8-FEE8-48B1-BA3E-7D07B0373978}"/>
                </a:ext>
              </a:extLst>
            </p:cNvPr>
            <p:cNvSpPr txBox="1"/>
            <p:nvPr/>
          </p:nvSpPr>
          <p:spPr>
            <a:xfrm rot="16200000">
              <a:off x="740707" y="8348340"/>
              <a:ext cx="1295814" cy="403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细胞生长</a:t>
              </a: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25846B79-40F7-47A0-BB0B-56AC85A9CF88}"/>
                </a:ext>
              </a:extLst>
            </p:cNvPr>
            <p:cNvSpPr/>
            <p:nvPr/>
          </p:nvSpPr>
          <p:spPr>
            <a:xfrm>
              <a:off x="1632264" y="10126998"/>
              <a:ext cx="1072417" cy="356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C4EF53FE-5BF9-4F9B-97FB-018AACABE989}"/>
                </a:ext>
              </a:extLst>
            </p:cNvPr>
            <p:cNvSpPr txBox="1"/>
            <p:nvPr/>
          </p:nvSpPr>
          <p:spPr>
            <a:xfrm>
              <a:off x="2868966" y="12376747"/>
              <a:ext cx="1164276" cy="403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细胞长度</a:t>
              </a:r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862F155D-2422-4E32-ABBA-16211463053E}"/>
                </a:ext>
              </a:extLst>
            </p:cNvPr>
            <p:cNvSpPr txBox="1"/>
            <p:nvPr/>
          </p:nvSpPr>
          <p:spPr>
            <a:xfrm>
              <a:off x="2868966" y="9076795"/>
              <a:ext cx="1164276" cy="403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细胞长度</a:t>
              </a:r>
            </a:p>
          </p:txBody>
        </p: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1A7C24D3-F167-457F-B5E7-B15FE9CE207C}"/>
                </a:ext>
              </a:extLst>
            </p:cNvPr>
            <p:cNvSpPr txBox="1"/>
            <p:nvPr/>
          </p:nvSpPr>
          <p:spPr>
            <a:xfrm>
              <a:off x="756905" y="9497774"/>
              <a:ext cx="1546772" cy="67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dCas9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蛋白</a:t>
              </a:r>
              <a:endPara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高表达</a:t>
              </a: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AB34908D-6565-4027-9516-CC3C5C456956}"/>
                </a:ext>
              </a:extLst>
            </p:cNvPr>
            <p:cNvSpPr txBox="1"/>
            <p:nvPr/>
          </p:nvSpPr>
          <p:spPr>
            <a:xfrm rot="16200000">
              <a:off x="708406" y="11593718"/>
              <a:ext cx="1255298" cy="403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细胞生长</a:t>
              </a:r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454F46E5-7FB4-4084-98C5-7A4BC108C599}"/>
                </a:ext>
              </a:extLst>
            </p:cNvPr>
            <p:cNvSpPr/>
            <p:nvPr/>
          </p:nvSpPr>
          <p:spPr>
            <a:xfrm>
              <a:off x="-5508855" y="9624019"/>
              <a:ext cx="445494" cy="859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8621" tIns="69310" rIns="138621" bIns="693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729"/>
            </a:p>
          </p:txBody>
        </p:sp>
      </p:grpSp>
    </p:spTree>
    <p:extLst>
      <p:ext uri="{BB962C8B-B14F-4D97-AF65-F5344CB8AC3E}">
        <p14:creationId xmlns:p14="http://schemas.microsoft.com/office/powerpoint/2010/main" val="90998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48</Words>
  <Application>Microsoft Office PowerPoint</Application>
  <PresentationFormat>自定义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 Pan</dc:creator>
  <cp:lastModifiedBy>Huang Wenqi</cp:lastModifiedBy>
  <cp:revision>2</cp:revision>
  <dcterms:created xsi:type="dcterms:W3CDTF">2020-03-07T16:53:19Z</dcterms:created>
  <dcterms:modified xsi:type="dcterms:W3CDTF">2020-03-08T05:55:23Z</dcterms:modified>
</cp:coreProperties>
</file>