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801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460" y="102"/>
      </p:cViewPr>
      <p:guideLst>
        <p:guide orient="horz" pos="2268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 Pan" userId="6aeeb3fdeb798634" providerId="LiveId" clId="{CA4F1D7E-1318-476A-9FA8-39BCEF599E76}"/>
    <pc:docChg chg="modSld">
      <pc:chgData name="Chu Pan" userId="6aeeb3fdeb798634" providerId="LiveId" clId="{CA4F1D7E-1318-476A-9FA8-39BCEF599E76}" dt="2020-03-07T17:03:33.952" v="0" actId="1076"/>
      <pc:docMkLst>
        <pc:docMk/>
      </pc:docMkLst>
      <pc:sldChg chg="modSp mod">
        <pc:chgData name="Chu Pan" userId="6aeeb3fdeb798634" providerId="LiveId" clId="{CA4F1D7E-1318-476A-9FA8-39BCEF599E76}" dt="2020-03-07T17:03:33.952" v="0" actId="1076"/>
        <pc:sldMkLst>
          <pc:docMk/>
          <pc:sldMk cId="3311660676" sldId="256"/>
        </pc:sldMkLst>
        <pc:spChg chg="mod">
          <ac:chgData name="Chu Pan" userId="6aeeb3fdeb798634" providerId="LiveId" clId="{CA4F1D7E-1318-476A-9FA8-39BCEF599E76}" dt="2020-03-07T17:03:33.952" v="0" actId="1076"/>
          <ac:spMkLst>
            <pc:docMk/>
            <pc:sldMk cId="3311660676" sldId="256"/>
            <ac:spMk id="37" creationId="{2F748318-5608-4A62-BB8E-BBA078C847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178222"/>
            <a:ext cx="5508149" cy="2506427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781306"/>
            <a:ext cx="4860131" cy="1738167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B24B-7256-4881-8A2A-22F24D94951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C45D-947B-46D3-B363-B42DA609F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B24B-7256-4881-8A2A-22F24D94951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C45D-947B-46D3-B363-B42DA609F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0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83297"/>
            <a:ext cx="1397288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83297"/>
            <a:ext cx="4110861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B24B-7256-4881-8A2A-22F24D94951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C45D-947B-46D3-B363-B42DA609F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7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B24B-7256-4881-8A2A-22F24D94951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C45D-947B-46D3-B363-B42DA609F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3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794831"/>
            <a:ext cx="5589151" cy="2994714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817876"/>
            <a:ext cx="5589151" cy="1574849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B24B-7256-4881-8A2A-22F24D94951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C45D-947B-46D3-B363-B42DA609F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8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916484"/>
            <a:ext cx="2754074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916484"/>
            <a:ext cx="2754074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B24B-7256-4881-8A2A-22F24D94951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C45D-947B-46D3-B363-B42DA609F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17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3299"/>
            <a:ext cx="5589151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764832"/>
            <a:ext cx="2741417" cy="86491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629749"/>
            <a:ext cx="2741417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764832"/>
            <a:ext cx="2754918" cy="86491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629749"/>
            <a:ext cx="2754918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B24B-7256-4881-8A2A-22F24D94951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C45D-947B-46D3-B363-B42DA609F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0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B24B-7256-4881-8A2A-22F24D94951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C45D-947B-46D3-B363-B42DA609F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B24B-7256-4881-8A2A-22F24D94951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C45D-947B-46D3-B363-B42DA609F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8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954"/>
            <a:ext cx="2090025" cy="167984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036570"/>
            <a:ext cx="3280589" cy="5116178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159794"/>
            <a:ext cx="2090025" cy="400128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B24B-7256-4881-8A2A-22F24D94951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C45D-947B-46D3-B363-B42DA609F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3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954"/>
            <a:ext cx="2090025" cy="167984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036570"/>
            <a:ext cx="3280589" cy="5116178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159794"/>
            <a:ext cx="2090025" cy="400128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B24B-7256-4881-8A2A-22F24D94951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C45D-947B-46D3-B363-B42DA609F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6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83299"/>
            <a:ext cx="558915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916484"/>
            <a:ext cx="558915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672698"/>
            <a:ext cx="145803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EB24B-7256-4881-8A2A-22F24D94951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672698"/>
            <a:ext cx="218705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672698"/>
            <a:ext cx="145803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C45D-947B-46D3-B363-B42DA609F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6BFDC5F-5E43-45C1-93F1-BE4B16B2F81A}"/>
              </a:ext>
            </a:extLst>
          </p:cNvPr>
          <p:cNvGrpSpPr/>
          <p:nvPr/>
        </p:nvGrpSpPr>
        <p:grpSpPr>
          <a:xfrm>
            <a:off x="156060" y="2862"/>
            <a:ext cx="5887689" cy="7036529"/>
            <a:chOff x="156060" y="5090"/>
            <a:chExt cx="6253289" cy="747346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261F9B3-AAC2-48C7-AB89-4327D4C69863}"/>
                </a:ext>
              </a:extLst>
            </p:cNvPr>
            <p:cNvGrpSpPr/>
            <p:nvPr/>
          </p:nvGrpSpPr>
          <p:grpSpPr>
            <a:xfrm>
              <a:off x="519994" y="3694322"/>
              <a:ext cx="5889355" cy="3784235"/>
              <a:chOff x="362799" y="4295688"/>
              <a:chExt cx="5889356" cy="3784235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0C03FE78-FF9E-4181-8B67-0BD590746009}"/>
                  </a:ext>
                </a:extLst>
              </p:cNvPr>
              <p:cNvSpPr/>
              <p:nvPr/>
            </p:nvSpPr>
            <p:spPr>
              <a:xfrm>
                <a:off x="362799" y="4623803"/>
                <a:ext cx="5889356" cy="3456120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n w="38100"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箭头: 下 5">
                <a:extLst>
                  <a:ext uri="{FF2B5EF4-FFF2-40B4-BE49-F238E27FC236}">
                    <a16:creationId xmlns:a16="http://schemas.microsoft.com/office/drawing/2014/main" id="{A44A2391-F778-4049-A020-11598659C5BD}"/>
                  </a:ext>
                </a:extLst>
              </p:cNvPr>
              <p:cNvSpPr/>
              <p:nvPr/>
            </p:nvSpPr>
            <p:spPr>
              <a:xfrm>
                <a:off x="1092608" y="4460746"/>
                <a:ext cx="277904" cy="15412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accent4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箭头: 下 281">
                <a:extLst>
                  <a:ext uri="{FF2B5EF4-FFF2-40B4-BE49-F238E27FC236}">
                    <a16:creationId xmlns:a16="http://schemas.microsoft.com/office/drawing/2014/main" id="{6F74C16D-21D9-4B67-B6FA-ECDBDE5DC9E3}"/>
                  </a:ext>
                </a:extLst>
              </p:cNvPr>
              <p:cNvSpPr/>
              <p:nvPr/>
            </p:nvSpPr>
            <p:spPr>
              <a:xfrm rot="16200000">
                <a:off x="3105621" y="4771338"/>
                <a:ext cx="1523709" cy="3167055"/>
              </a:xfrm>
              <a:custGeom>
                <a:avLst/>
                <a:gdLst>
                  <a:gd name="connsiteX0" fmla="*/ 0 w 1295400"/>
                  <a:gd name="connsiteY0" fmla="*/ 695325 h 1343025"/>
                  <a:gd name="connsiteX1" fmla="*/ 323850 w 1295400"/>
                  <a:gd name="connsiteY1" fmla="*/ 695325 h 1343025"/>
                  <a:gd name="connsiteX2" fmla="*/ 323850 w 1295400"/>
                  <a:gd name="connsiteY2" fmla="*/ 0 h 1343025"/>
                  <a:gd name="connsiteX3" fmla="*/ 971550 w 1295400"/>
                  <a:gd name="connsiteY3" fmla="*/ 0 h 1343025"/>
                  <a:gd name="connsiteX4" fmla="*/ 971550 w 1295400"/>
                  <a:gd name="connsiteY4" fmla="*/ 695325 h 1343025"/>
                  <a:gd name="connsiteX5" fmla="*/ 1295400 w 1295400"/>
                  <a:gd name="connsiteY5" fmla="*/ 695325 h 1343025"/>
                  <a:gd name="connsiteX6" fmla="*/ 647700 w 1295400"/>
                  <a:gd name="connsiteY6" fmla="*/ 1343025 h 1343025"/>
                  <a:gd name="connsiteX7" fmla="*/ 0 w 1295400"/>
                  <a:gd name="connsiteY7" fmla="*/ 695325 h 1343025"/>
                  <a:gd name="connsiteX0" fmla="*/ 0 w 1352550"/>
                  <a:gd name="connsiteY0" fmla="*/ 1171572 h 1819272"/>
                  <a:gd name="connsiteX1" fmla="*/ 323850 w 1352550"/>
                  <a:gd name="connsiteY1" fmla="*/ 1171572 h 1819272"/>
                  <a:gd name="connsiteX2" fmla="*/ 323850 w 1352550"/>
                  <a:gd name="connsiteY2" fmla="*/ 476247 h 1819272"/>
                  <a:gd name="connsiteX3" fmla="*/ 1352550 w 1352550"/>
                  <a:gd name="connsiteY3" fmla="*/ 0 h 1819272"/>
                  <a:gd name="connsiteX4" fmla="*/ 971550 w 1352550"/>
                  <a:gd name="connsiteY4" fmla="*/ 1171572 h 1819272"/>
                  <a:gd name="connsiteX5" fmla="*/ 1295400 w 1352550"/>
                  <a:gd name="connsiteY5" fmla="*/ 1171572 h 1819272"/>
                  <a:gd name="connsiteX6" fmla="*/ 647700 w 1352550"/>
                  <a:gd name="connsiteY6" fmla="*/ 1819272 h 1819272"/>
                  <a:gd name="connsiteX7" fmla="*/ 0 w 1352550"/>
                  <a:gd name="connsiteY7" fmla="*/ 1171572 h 1819272"/>
                  <a:gd name="connsiteX0" fmla="*/ 0 w 1352550"/>
                  <a:gd name="connsiteY0" fmla="*/ 1171572 h 1819272"/>
                  <a:gd name="connsiteX1" fmla="*/ 323850 w 1352550"/>
                  <a:gd name="connsiteY1" fmla="*/ 1171572 h 1819272"/>
                  <a:gd name="connsiteX2" fmla="*/ 323850 w 1352550"/>
                  <a:gd name="connsiteY2" fmla="*/ 476247 h 1819272"/>
                  <a:gd name="connsiteX3" fmla="*/ 1352550 w 1352550"/>
                  <a:gd name="connsiteY3" fmla="*/ 0 h 1819272"/>
                  <a:gd name="connsiteX4" fmla="*/ 971550 w 1352550"/>
                  <a:gd name="connsiteY4" fmla="*/ 1171572 h 1819272"/>
                  <a:gd name="connsiteX5" fmla="*/ 1295400 w 1352550"/>
                  <a:gd name="connsiteY5" fmla="*/ 1171572 h 1819272"/>
                  <a:gd name="connsiteX6" fmla="*/ 647700 w 1352550"/>
                  <a:gd name="connsiteY6" fmla="*/ 1819272 h 1819272"/>
                  <a:gd name="connsiteX7" fmla="*/ 0 w 1352550"/>
                  <a:gd name="connsiteY7" fmla="*/ 1171572 h 1819272"/>
                  <a:gd name="connsiteX0" fmla="*/ 0 w 1352550"/>
                  <a:gd name="connsiteY0" fmla="*/ 1171572 h 1819272"/>
                  <a:gd name="connsiteX1" fmla="*/ 323850 w 1352550"/>
                  <a:gd name="connsiteY1" fmla="*/ 1171572 h 1819272"/>
                  <a:gd name="connsiteX2" fmla="*/ 323850 w 1352550"/>
                  <a:gd name="connsiteY2" fmla="*/ 476247 h 1819272"/>
                  <a:gd name="connsiteX3" fmla="*/ 1352550 w 1352550"/>
                  <a:gd name="connsiteY3" fmla="*/ 0 h 1819272"/>
                  <a:gd name="connsiteX4" fmla="*/ 971550 w 1352550"/>
                  <a:gd name="connsiteY4" fmla="*/ 1171572 h 1819272"/>
                  <a:gd name="connsiteX5" fmla="*/ 1295400 w 1352550"/>
                  <a:gd name="connsiteY5" fmla="*/ 1171572 h 1819272"/>
                  <a:gd name="connsiteX6" fmla="*/ 647700 w 1352550"/>
                  <a:gd name="connsiteY6" fmla="*/ 1819272 h 1819272"/>
                  <a:gd name="connsiteX7" fmla="*/ 0 w 1352550"/>
                  <a:gd name="connsiteY7" fmla="*/ 1171572 h 1819272"/>
                  <a:gd name="connsiteX0" fmla="*/ 0 w 1352550"/>
                  <a:gd name="connsiteY0" fmla="*/ 1223550 h 1871250"/>
                  <a:gd name="connsiteX1" fmla="*/ 323850 w 1352550"/>
                  <a:gd name="connsiteY1" fmla="*/ 1223550 h 1871250"/>
                  <a:gd name="connsiteX2" fmla="*/ 323850 w 1352550"/>
                  <a:gd name="connsiteY2" fmla="*/ 528225 h 1871250"/>
                  <a:gd name="connsiteX3" fmla="*/ 823913 w 1352550"/>
                  <a:gd name="connsiteY3" fmla="*/ 237712 h 1871250"/>
                  <a:gd name="connsiteX4" fmla="*/ 1352550 w 1352550"/>
                  <a:gd name="connsiteY4" fmla="*/ 51978 h 1871250"/>
                  <a:gd name="connsiteX5" fmla="*/ 971550 w 1352550"/>
                  <a:gd name="connsiteY5" fmla="*/ 1223550 h 1871250"/>
                  <a:gd name="connsiteX6" fmla="*/ 1295400 w 1352550"/>
                  <a:gd name="connsiteY6" fmla="*/ 1223550 h 1871250"/>
                  <a:gd name="connsiteX7" fmla="*/ 647700 w 1352550"/>
                  <a:gd name="connsiteY7" fmla="*/ 1871250 h 1871250"/>
                  <a:gd name="connsiteX8" fmla="*/ 0 w 1352550"/>
                  <a:gd name="connsiteY8" fmla="*/ 1223550 h 1871250"/>
                  <a:gd name="connsiteX0" fmla="*/ 0 w 1352550"/>
                  <a:gd name="connsiteY0" fmla="*/ 1393153 h 2040853"/>
                  <a:gd name="connsiteX1" fmla="*/ 323850 w 1352550"/>
                  <a:gd name="connsiteY1" fmla="*/ 1393153 h 2040853"/>
                  <a:gd name="connsiteX2" fmla="*/ 323850 w 1352550"/>
                  <a:gd name="connsiteY2" fmla="*/ 697828 h 2040853"/>
                  <a:gd name="connsiteX3" fmla="*/ 1223963 w 1352550"/>
                  <a:gd name="connsiteY3" fmla="*/ 26315 h 2040853"/>
                  <a:gd name="connsiteX4" fmla="*/ 1352550 w 1352550"/>
                  <a:gd name="connsiteY4" fmla="*/ 221581 h 2040853"/>
                  <a:gd name="connsiteX5" fmla="*/ 971550 w 1352550"/>
                  <a:gd name="connsiteY5" fmla="*/ 1393153 h 2040853"/>
                  <a:gd name="connsiteX6" fmla="*/ 1295400 w 1352550"/>
                  <a:gd name="connsiteY6" fmla="*/ 1393153 h 2040853"/>
                  <a:gd name="connsiteX7" fmla="*/ 647700 w 1352550"/>
                  <a:gd name="connsiteY7" fmla="*/ 2040853 h 2040853"/>
                  <a:gd name="connsiteX8" fmla="*/ 0 w 1352550"/>
                  <a:gd name="connsiteY8" fmla="*/ 1393153 h 2040853"/>
                  <a:gd name="connsiteX0" fmla="*/ 0 w 1352550"/>
                  <a:gd name="connsiteY0" fmla="*/ 1366838 h 2014538"/>
                  <a:gd name="connsiteX1" fmla="*/ 323850 w 1352550"/>
                  <a:gd name="connsiteY1" fmla="*/ 1366838 h 2014538"/>
                  <a:gd name="connsiteX2" fmla="*/ 323850 w 1352550"/>
                  <a:gd name="connsiteY2" fmla="*/ 671513 h 2014538"/>
                  <a:gd name="connsiteX3" fmla="*/ 1223963 w 1352550"/>
                  <a:gd name="connsiteY3" fmla="*/ 0 h 2014538"/>
                  <a:gd name="connsiteX4" fmla="*/ 1352550 w 1352550"/>
                  <a:gd name="connsiteY4" fmla="*/ 195266 h 2014538"/>
                  <a:gd name="connsiteX5" fmla="*/ 971550 w 1352550"/>
                  <a:gd name="connsiteY5" fmla="*/ 1366838 h 2014538"/>
                  <a:gd name="connsiteX6" fmla="*/ 1295400 w 1352550"/>
                  <a:gd name="connsiteY6" fmla="*/ 1366838 h 2014538"/>
                  <a:gd name="connsiteX7" fmla="*/ 647700 w 1352550"/>
                  <a:gd name="connsiteY7" fmla="*/ 2014538 h 2014538"/>
                  <a:gd name="connsiteX8" fmla="*/ 0 w 1352550"/>
                  <a:gd name="connsiteY8" fmla="*/ 1366838 h 2014538"/>
                  <a:gd name="connsiteX0" fmla="*/ 0 w 1390650"/>
                  <a:gd name="connsiteY0" fmla="*/ 1366838 h 2014538"/>
                  <a:gd name="connsiteX1" fmla="*/ 323850 w 1390650"/>
                  <a:gd name="connsiteY1" fmla="*/ 1366838 h 2014538"/>
                  <a:gd name="connsiteX2" fmla="*/ 323850 w 1390650"/>
                  <a:gd name="connsiteY2" fmla="*/ 671513 h 2014538"/>
                  <a:gd name="connsiteX3" fmla="*/ 1223963 w 1390650"/>
                  <a:gd name="connsiteY3" fmla="*/ 0 h 2014538"/>
                  <a:gd name="connsiteX4" fmla="*/ 1390650 w 1390650"/>
                  <a:gd name="connsiteY4" fmla="*/ 357191 h 2014538"/>
                  <a:gd name="connsiteX5" fmla="*/ 971550 w 1390650"/>
                  <a:gd name="connsiteY5" fmla="*/ 1366838 h 2014538"/>
                  <a:gd name="connsiteX6" fmla="*/ 1295400 w 1390650"/>
                  <a:gd name="connsiteY6" fmla="*/ 1366838 h 2014538"/>
                  <a:gd name="connsiteX7" fmla="*/ 647700 w 1390650"/>
                  <a:gd name="connsiteY7" fmla="*/ 2014538 h 2014538"/>
                  <a:gd name="connsiteX8" fmla="*/ 0 w 1390650"/>
                  <a:gd name="connsiteY8" fmla="*/ 1366838 h 2014538"/>
                  <a:gd name="connsiteX0" fmla="*/ 0 w 1390650"/>
                  <a:gd name="connsiteY0" fmla="*/ 1376363 h 2024063"/>
                  <a:gd name="connsiteX1" fmla="*/ 323850 w 1390650"/>
                  <a:gd name="connsiteY1" fmla="*/ 1376363 h 2024063"/>
                  <a:gd name="connsiteX2" fmla="*/ 323850 w 1390650"/>
                  <a:gd name="connsiteY2" fmla="*/ 681038 h 2024063"/>
                  <a:gd name="connsiteX3" fmla="*/ 1271588 w 1390650"/>
                  <a:gd name="connsiteY3" fmla="*/ 0 h 2024063"/>
                  <a:gd name="connsiteX4" fmla="*/ 1390650 w 1390650"/>
                  <a:gd name="connsiteY4" fmla="*/ 366716 h 2024063"/>
                  <a:gd name="connsiteX5" fmla="*/ 971550 w 1390650"/>
                  <a:gd name="connsiteY5" fmla="*/ 1376363 h 2024063"/>
                  <a:gd name="connsiteX6" fmla="*/ 1295400 w 1390650"/>
                  <a:gd name="connsiteY6" fmla="*/ 1376363 h 2024063"/>
                  <a:gd name="connsiteX7" fmla="*/ 647700 w 1390650"/>
                  <a:gd name="connsiteY7" fmla="*/ 2024063 h 2024063"/>
                  <a:gd name="connsiteX8" fmla="*/ 0 w 1390650"/>
                  <a:gd name="connsiteY8" fmla="*/ 1376363 h 2024063"/>
                  <a:gd name="connsiteX0" fmla="*/ 0 w 1390650"/>
                  <a:gd name="connsiteY0" fmla="*/ 1376534 h 2024234"/>
                  <a:gd name="connsiteX1" fmla="*/ 323850 w 1390650"/>
                  <a:gd name="connsiteY1" fmla="*/ 1376534 h 2024234"/>
                  <a:gd name="connsiteX2" fmla="*/ 323850 w 1390650"/>
                  <a:gd name="connsiteY2" fmla="*/ 681209 h 2024234"/>
                  <a:gd name="connsiteX3" fmla="*/ 738188 w 1390650"/>
                  <a:gd name="connsiteY3" fmla="*/ 324022 h 2024234"/>
                  <a:gd name="connsiteX4" fmla="*/ 1271588 w 1390650"/>
                  <a:gd name="connsiteY4" fmla="*/ 171 h 2024234"/>
                  <a:gd name="connsiteX5" fmla="*/ 1390650 w 1390650"/>
                  <a:gd name="connsiteY5" fmla="*/ 366887 h 2024234"/>
                  <a:gd name="connsiteX6" fmla="*/ 971550 w 1390650"/>
                  <a:gd name="connsiteY6" fmla="*/ 1376534 h 2024234"/>
                  <a:gd name="connsiteX7" fmla="*/ 1295400 w 1390650"/>
                  <a:gd name="connsiteY7" fmla="*/ 1376534 h 2024234"/>
                  <a:gd name="connsiteX8" fmla="*/ 647700 w 1390650"/>
                  <a:gd name="connsiteY8" fmla="*/ 2024234 h 2024234"/>
                  <a:gd name="connsiteX9" fmla="*/ 0 w 1390650"/>
                  <a:gd name="connsiteY9" fmla="*/ 1376534 h 2024234"/>
                  <a:gd name="connsiteX0" fmla="*/ 0 w 1390650"/>
                  <a:gd name="connsiteY0" fmla="*/ 1376661 h 2024361"/>
                  <a:gd name="connsiteX1" fmla="*/ 323850 w 1390650"/>
                  <a:gd name="connsiteY1" fmla="*/ 1376661 h 2024361"/>
                  <a:gd name="connsiteX2" fmla="*/ 323850 w 1390650"/>
                  <a:gd name="connsiteY2" fmla="*/ 681336 h 2024361"/>
                  <a:gd name="connsiteX3" fmla="*/ 919163 w 1390650"/>
                  <a:gd name="connsiteY3" fmla="*/ 228899 h 2024361"/>
                  <a:gd name="connsiteX4" fmla="*/ 1271588 w 1390650"/>
                  <a:gd name="connsiteY4" fmla="*/ 298 h 2024361"/>
                  <a:gd name="connsiteX5" fmla="*/ 1390650 w 1390650"/>
                  <a:gd name="connsiteY5" fmla="*/ 367014 h 2024361"/>
                  <a:gd name="connsiteX6" fmla="*/ 971550 w 1390650"/>
                  <a:gd name="connsiteY6" fmla="*/ 1376661 h 2024361"/>
                  <a:gd name="connsiteX7" fmla="*/ 1295400 w 1390650"/>
                  <a:gd name="connsiteY7" fmla="*/ 1376661 h 2024361"/>
                  <a:gd name="connsiteX8" fmla="*/ 647700 w 1390650"/>
                  <a:gd name="connsiteY8" fmla="*/ 2024361 h 2024361"/>
                  <a:gd name="connsiteX9" fmla="*/ 0 w 1390650"/>
                  <a:gd name="connsiteY9" fmla="*/ 1376661 h 2024361"/>
                  <a:gd name="connsiteX0" fmla="*/ 0 w 1390650"/>
                  <a:gd name="connsiteY0" fmla="*/ 1376581 h 2024281"/>
                  <a:gd name="connsiteX1" fmla="*/ 323850 w 1390650"/>
                  <a:gd name="connsiteY1" fmla="*/ 1376581 h 2024281"/>
                  <a:gd name="connsiteX2" fmla="*/ 323850 w 1390650"/>
                  <a:gd name="connsiteY2" fmla="*/ 681256 h 2024281"/>
                  <a:gd name="connsiteX3" fmla="*/ 623888 w 1390650"/>
                  <a:gd name="connsiteY3" fmla="*/ 390745 h 2024281"/>
                  <a:gd name="connsiteX4" fmla="*/ 919163 w 1390650"/>
                  <a:gd name="connsiteY4" fmla="*/ 228819 h 2024281"/>
                  <a:gd name="connsiteX5" fmla="*/ 1271588 w 1390650"/>
                  <a:gd name="connsiteY5" fmla="*/ 218 h 2024281"/>
                  <a:gd name="connsiteX6" fmla="*/ 1390650 w 1390650"/>
                  <a:gd name="connsiteY6" fmla="*/ 366934 h 2024281"/>
                  <a:gd name="connsiteX7" fmla="*/ 971550 w 1390650"/>
                  <a:gd name="connsiteY7" fmla="*/ 1376581 h 2024281"/>
                  <a:gd name="connsiteX8" fmla="*/ 1295400 w 1390650"/>
                  <a:gd name="connsiteY8" fmla="*/ 1376581 h 2024281"/>
                  <a:gd name="connsiteX9" fmla="*/ 647700 w 1390650"/>
                  <a:gd name="connsiteY9" fmla="*/ 2024281 h 2024281"/>
                  <a:gd name="connsiteX10" fmla="*/ 0 w 1390650"/>
                  <a:gd name="connsiteY10" fmla="*/ 1376581 h 2024281"/>
                  <a:gd name="connsiteX0" fmla="*/ 0 w 1390650"/>
                  <a:gd name="connsiteY0" fmla="*/ 1376581 h 2024281"/>
                  <a:gd name="connsiteX1" fmla="*/ 323850 w 1390650"/>
                  <a:gd name="connsiteY1" fmla="*/ 1376581 h 2024281"/>
                  <a:gd name="connsiteX2" fmla="*/ 323850 w 1390650"/>
                  <a:gd name="connsiteY2" fmla="*/ 681256 h 2024281"/>
                  <a:gd name="connsiteX3" fmla="*/ 623888 w 1390650"/>
                  <a:gd name="connsiteY3" fmla="*/ 390745 h 2024281"/>
                  <a:gd name="connsiteX4" fmla="*/ 919163 w 1390650"/>
                  <a:gd name="connsiteY4" fmla="*/ 228819 h 2024281"/>
                  <a:gd name="connsiteX5" fmla="*/ 1271588 w 1390650"/>
                  <a:gd name="connsiteY5" fmla="*/ 218 h 2024281"/>
                  <a:gd name="connsiteX6" fmla="*/ 1390650 w 1390650"/>
                  <a:gd name="connsiteY6" fmla="*/ 366934 h 2024281"/>
                  <a:gd name="connsiteX7" fmla="*/ 971550 w 1390650"/>
                  <a:gd name="connsiteY7" fmla="*/ 1376581 h 2024281"/>
                  <a:gd name="connsiteX8" fmla="*/ 1295400 w 1390650"/>
                  <a:gd name="connsiteY8" fmla="*/ 1376581 h 2024281"/>
                  <a:gd name="connsiteX9" fmla="*/ 647700 w 1390650"/>
                  <a:gd name="connsiteY9" fmla="*/ 2024281 h 2024281"/>
                  <a:gd name="connsiteX10" fmla="*/ 0 w 1390650"/>
                  <a:gd name="connsiteY10" fmla="*/ 1376581 h 2024281"/>
                  <a:gd name="connsiteX0" fmla="*/ 0 w 1390650"/>
                  <a:gd name="connsiteY0" fmla="*/ 1376581 h 2024281"/>
                  <a:gd name="connsiteX1" fmla="*/ 323850 w 1390650"/>
                  <a:gd name="connsiteY1" fmla="*/ 1376581 h 2024281"/>
                  <a:gd name="connsiteX2" fmla="*/ 323850 w 1390650"/>
                  <a:gd name="connsiteY2" fmla="*/ 681256 h 2024281"/>
                  <a:gd name="connsiteX3" fmla="*/ 623888 w 1390650"/>
                  <a:gd name="connsiteY3" fmla="*/ 390745 h 2024281"/>
                  <a:gd name="connsiteX4" fmla="*/ 919163 w 1390650"/>
                  <a:gd name="connsiteY4" fmla="*/ 228819 h 2024281"/>
                  <a:gd name="connsiteX5" fmla="*/ 1271588 w 1390650"/>
                  <a:gd name="connsiteY5" fmla="*/ 218 h 2024281"/>
                  <a:gd name="connsiteX6" fmla="*/ 1390650 w 1390650"/>
                  <a:gd name="connsiteY6" fmla="*/ 366934 h 2024281"/>
                  <a:gd name="connsiteX7" fmla="*/ 971550 w 1390650"/>
                  <a:gd name="connsiteY7" fmla="*/ 1376581 h 2024281"/>
                  <a:gd name="connsiteX8" fmla="*/ 1295400 w 1390650"/>
                  <a:gd name="connsiteY8" fmla="*/ 1376581 h 2024281"/>
                  <a:gd name="connsiteX9" fmla="*/ 647700 w 1390650"/>
                  <a:gd name="connsiteY9" fmla="*/ 2024281 h 2024281"/>
                  <a:gd name="connsiteX10" fmla="*/ 0 w 1390650"/>
                  <a:gd name="connsiteY10" fmla="*/ 1376581 h 2024281"/>
                  <a:gd name="connsiteX0" fmla="*/ 0 w 1390650"/>
                  <a:gd name="connsiteY0" fmla="*/ 2359723 h 3007423"/>
                  <a:gd name="connsiteX1" fmla="*/ 323850 w 1390650"/>
                  <a:gd name="connsiteY1" fmla="*/ 2359723 h 3007423"/>
                  <a:gd name="connsiteX2" fmla="*/ 323850 w 1390650"/>
                  <a:gd name="connsiteY2" fmla="*/ 1664398 h 3007423"/>
                  <a:gd name="connsiteX3" fmla="*/ 890588 w 1390650"/>
                  <a:gd name="connsiteY3" fmla="*/ 2289 h 3007423"/>
                  <a:gd name="connsiteX4" fmla="*/ 919163 w 1390650"/>
                  <a:gd name="connsiteY4" fmla="*/ 1211961 h 3007423"/>
                  <a:gd name="connsiteX5" fmla="*/ 1271588 w 1390650"/>
                  <a:gd name="connsiteY5" fmla="*/ 983360 h 3007423"/>
                  <a:gd name="connsiteX6" fmla="*/ 1390650 w 1390650"/>
                  <a:gd name="connsiteY6" fmla="*/ 1350076 h 3007423"/>
                  <a:gd name="connsiteX7" fmla="*/ 971550 w 1390650"/>
                  <a:gd name="connsiteY7" fmla="*/ 2359723 h 3007423"/>
                  <a:gd name="connsiteX8" fmla="*/ 1295400 w 1390650"/>
                  <a:gd name="connsiteY8" fmla="*/ 2359723 h 3007423"/>
                  <a:gd name="connsiteX9" fmla="*/ 647700 w 1390650"/>
                  <a:gd name="connsiteY9" fmla="*/ 3007423 h 3007423"/>
                  <a:gd name="connsiteX10" fmla="*/ 0 w 1390650"/>
                  <a:gd name="connsiteY10" fmla="*/ 2359723 h 3007423"/>
                  <a:gd name="connsiteX0" fmla="*/ 0 w 1390650"/>
                  <a:gd name="connsiteY0" fmla="*/ 2357434 h 3005134"/>
                  <a:gd name="connsiteX1" fmla="*/ 323850 w 1390650"/>
                  <a:gd name="connsiteY1" fmla="*/ 2357434 h 3005134"/>
                  <a:gd name="connsiteX2" fmla="*/ 323850 w 1390650"/>
                  <a:gd name="connsiteY2" fmla="*/ 1662109 h 3005134"/>
                  <a:gd name="connsiteX3" fmla="*/ 890588 w 1390650"/>
                  <a:gd name="connsiteY3" fmla="*/ 0 h 3005134"/>
                  <a:gd name="connsiteX4" fmla="*/ 919163 w 1390650"/>
                  <a:gd name="connsiteY4" fmla="*/ 1209672 h 3005134"/>
                  <a:gd name="connsiteX5" fmla="*/ 1271588 w 1390650"/>
                  <a:gd name="connsiteY5" fmla="*/ 981071 h 3005134"/>
                  <a:gd name="connsiteX6" fmla="*/ 1390650 w 1390650"/>
                  <a:gd name="connsiteY6" fmla="*/ 1347787 h 3005134"/>
                  <a:gd name="connsiteX7" fmla="*/ 971550 w 1390650"/>
                  <a:gd name="connsiteY7" fmla="*/ 2357434 h 3005134"/>
                  <a:gd name="connsiteX8" fmla="*/ 1295400 w 1390650"/>
                  <a:gd name="connsiteY8" fmla="*/ 2357434 h 3005134"/>
                  <a:gd name="connsiteX9" fmla="*/ 647700 w 1390650"/>
                  <a:gd name="connsiteY9" fmla="*/ 3005134 h 3005134"/>
                  <a:gd name="connsiteX10" fmla="*/ 0 w 1390650"/>
                  <a:gd name="connsiteY10" fmla="*/ 2357434 h 3005134"/>
                  <a:gd name="connsiteX0" fmla="*/ 0 w 1390650"/>
                  <a:gd name="connsiteY0" fmla="*/ 2357434 h 3005134"/>
                  <a:gd name="connsiteX1" fmla="*/ 323850 w 1390650"/>
                  <a:gd name="connsiteY1" fmla="*/ 2357434 h 3005134"/>
                  <a:gd name="connsiteX2" fmla="*/ 323850 w 1390650"/>
                  <a:gd name="connsiteY2" fmla="*/ 1662109 h 3005134"/>
                  <a:gd name="connsiteX3" fmla="*/ 919163 w 1390650"/>
                  <a:gd name="connsiteY3" fmla="*/ 0 h 3005134"/>
                  <a:gd name="connsiteX4" fmla="*/ 919163 w 1390650"/>
                  <a:gd name="connsiteY4" fmla="*/ 1209672 h 3005134"/>
                  <a:gd name="connsiteX5" fmla="*/ 1271588 w 1390650"/>
                  <a:gd name="connsiteY5" fmla="*/ 981071 h 3005134"/>
                  <a:gd name="connsiteX6" fmla="*/ 1390650 w 1390650"/>
                  <a:gd name="connsiteY6" fmla="*/ 1347787 h 3005134"/>
                  <a:gd name="connsiteX7" fmla="*/ 971550 w 1390650"/>
                  <a:gd name="connsiteY7" fmla="*/ 2357434 h 3005134"/>
                  <a:gd name="connsiteX8" fmla="*/ 1295400 w 1390650"/>
                  <a:gd name="connsiteY8" fmla="*/ 2357434 h 3005134"/>
                  <a:gd name="connsiteX9" fmla="*/ 647700 w 1390650"/>
                  <a:gd name="connsiteY9" fmla="*/ 3005134 h 3005134"/>
                  <a:gd name="connsiteX10" fmla="*/ 0 w 1390650"/>
                  <a:gd name="connsiteY10" fmla="*/ 2357434 h 3005134"/>
                  <a:gd name="connsiteX0" fmla="*/ 0 w 1390650"/>
                  <a:gd name="connsiteY0" fmla="*/ 2377377 h 3025077"/>
                  <a:gd name="connsiteX1" fmla="*/ 323850 w 1390650"/>
                  <a:gd name="connsiteY1" fmla="*/ 2377377 h 3025077"/>
                  <a:gd name="connsiteX2" fmla="*/ 323850 w 1390650"/>
                  <a:gd name="connsiteY2" fmla="*/ 1682052 h 3025077"/>
                  <a:gd name="connsiteX3" fmla="*/ 690563 w 1390650"/>
                  <a:gd name="connsiteY3" fmla="*/ 562865 h 3025077"/>
                  <a:gd name="connsiteX4" fmla="*/ 919163 w 1390650"/>
                  <a:gd name="connsiteY4" fmla="*/ 19943 h 3025077"/>
                  <a:gd name="connsiteX5" fmla="*/ 919163 w 1390650"/>
                  <a:gd name="connsiteY5" fmla="*/ 1229615 h 3025077"/>
                  <a:gd name="connsiteX6" fmla="*/ 1271588 w 1390650"/>
                  <a:gd name="connsiteY6" fmla="*/ 1001014 h 3025077"/>
                  <a:gd name="connsiteX7" fmla="*/ 1390650 w 1390650"/>
                  <a:gd name="connsiteY7" fmla="*/ 1367730 h 3025077"/>
                  <a:gd name="connsiteX8" fmla="*/ 971550 w 1390650"/>
                  <a:gd name="connsiteY8" fmla="*/ 2377377 h 3025077"/>
                  <a:gd name="connsiteX9" fmla="*/ 1295400 w 1390650"/>
                  <a:gd name="connsiteY9" fmla="*/ 2377377 h 3025077"/>
                  <a:gd name="connsiteX10" fmla="*/ 647700 w 1390650"/>
                  <a:gd name="connsiteY10" fmla="*/ 3025077 h 3025077"/>
                  <a:gd name="connsiteX11" fmla="*/ 0 w 1390650"/>
                  <a:gd name="connsiteY11" fmla="*/ 2377377 h 3025077"/>
                  <a:gd name="connsiteX0" fmla="*/ 0 w 1390650"/>
                  <a:gd name="connsiteY0" fmla="*/ 2528011 h 3175711"/>
                  <a:gd name="connsiteX1" fmla="*/ 323850 w 1390650"/>
                  <a:gd name="connsiteY1" fmla="*/ 2528011 h 3175711"/>
                  <a:gd name="connsiteX2" fmla="*/ 323850 w 1390650"/>
                  <a:gd name="connsiteY2" fmla="*/ 1832686 h 3175711"/>
                  <a:gd name="connsiteX3" fmla="*/ 623889 w 1390650"/>
                  <a:gd name="connsiteY3" fmla="*/ 142001 h 3175711"/>
                  <a:gd name="connsiteX4" fmla="*/ 919163 w 1390650"/>
                  <a:gd name="connsiteY4" fmla="*/ 170577 h 3175711"/>
                  <a:gd name="connsiteX5" fmla="*/ 919163 w 1390650"/>
                  <a:gd name="connsiteY5" fmla="*/ 1380249 h 3175711"/>
                  <a:gd name="connsiteX6" fmla="*/ 1271588 w 1390650"/>
                  <a:gd name="connsiteY6" fmla="*/ 1151648 h 3175711"/>
                  <a:gd name="connsiteX7" fmla="*/ 1390650 w 1390650"/>
                  <a:gd name="connsiteY7" fmla="*/ 1518364 h 3175711"/>
                  <a:gd name="connsiteX8" fmla="*/ 971550 w 1390650"/>
                  <a:gd name="connsiteY8" fmla="*/ 2528011 h 3175711"/>
                  <a:gd name="connsiteX9" fmla="*/ 1295400 w 1390650"/>
                  <a:gd name="connsiteY9" fmla="*/ 2528011 h 3175711"/>
                  <a:gd name="connsiteX10" fmla="*/ 647700 w 1390650"/>
                  <a:gd name="connsiteY10" fmla="*/ 3175711 h 3175711"/>
                  <a:gd name="connsiteX11" fmla="*/ 0 w 1390650"/>
                  <a:gd name="connsiteY11" fmla="*/ 2528011 h 3175711"/>
                  <a:gd name="connsiteX0" fmla="*/ 0 w 1390650"/>
                  <a:gd name="connsiteY0" fmla="*/ 2408147 h 3055847"/>
                  <a:gd name="connsiteX1" fmla="*/ 323850 w 1390650"/>
                  <a:gd name="connsiteY1" fmla="*/ 2408147 h 3055847"/>
                  <a:gd name="connsiteX2" fmla="*/ 323850 w 1390650"/>
                  <a:gd name="connsiteY2" fmla="*/ 1712822 h 3055847"/>
                  <a:gd name="connsiteX3" fmla="*/ 623889 w 1390650"/>
                  <a:gd name="connsiteY3" fmla="*/ 22137 h 3055847"/>
                  <a:gd name="connsiteX4" fmla="*/ 919163 w 1390650"/>
                  <a:gd name="connsiteY4" fmla="*/ 50713 h 3055847"/>
                  <a:gd name="connsiteX5" fmla="*/ 919163 w 1390650"/>
                  <a:gd name="connsiteY5" fmla="*/ 1260385 h 3055847"/>
                  <a:gd name="connsiteX6" fmla="*/ 1271588 w 1390650"/>
                  <a:gd name="connsiteY6" fmla="*/ 1031784 h 3055847"/>
                  <a:gd name="connsiteX7" fmla="*/ 1390650 w 1390650"/>
                  <a:gd name="connsiteY7" fmla="*/ 1398500 h 3055847"/>
                  <a:gd name="connsiteX8" fmla="*/ 971550 w 1390650"/>
                  <a:gd name="connsiteY8" fmla="*/ 2408147 h 3055847"/>
                  <a:gd name="connsiteX9" fmla="*/ 1295400 w 1390650"/>
                  <a:gd name="connsiteY9" fmla="*/ 2408147 h 3055847"/>
                  <a:gd name="connsiteX10" fmla="*/ 647700 w 1390650"/>
                  <a:gd name="connsiteY10" fmla="*/ 3055847 h 3055847"/>
                  <a:gd name="connsiteX11" fmla="*/ 0 w 1390650"/>
                  <a:gd name="connsiteY11" fmla="*/ 2408147 h 3055847"/>
                  <a:gd name="connsiteX0" fmla="*/ 0 w 1390650"/>
                  <a:gd name="connsiteY0" fmla="*/ 2414205 h 3061905"/>
                  <a:gd name="connsiteX1" fmla="*/ 323850 w 1390650"/>
                  <a:gd name="connsiteY1" fmla="*/ 2414205 h 3061905"/>
                  <a:gd name="connsiteX2" fmla="*/ 323850 w 1390650"/>
                  <a:gd name="connsiteY2" fmla="*/ 1718880 h 3061905"/>
                  <a:gd name="connsiteX3" fmla="*/ 585789 w 1390650"/>
                  <a:gd name="connsiteY3" fmla="*/ 9148 h 3061905"/>
                  <a:gd name="connsiteX4" fmla="*/ 919163 w 1390650"/>
                  <a:gd name="connsiteY4" fmla="*/ 56771 h 3061905"/>
                  <a:gd name="connsiteX5" fmla="*/ 919163 w 1390650"/>
                  <a:gd name="connsiteY5" fmla="*/ 1266443 h 3061905"/>
                  <a:gd name="connsiteX6" fmla="*/ 1271588 w 1390650"/>
                  <a:gd name="connsiteY6" fmla="*/ 1037842 h 3061905"/>
                  <a:gd name="connsiteX7" fmla="*/ 1390650 w 1390650"/>
                  <a:gd name="connsiteY7" fmla="*/ 1404558 h 3061905"/>
                  <a:gd name="connsiteX8" fmla="*/ 971550 w 1390650"/>
                  <a:gd name="connsiteY8" fmla="*/ 2414205 h 3061905"/>
                  <a:gd name="connsiteX9" fmla="*/ 1295400 w 1390650"/>
                  <a:gd name="connsiteY9" fmla="*/ 2414205 h 3061905"/>
                  <a:gd name="connsiteX10" fmla="*/ 647700 w 1390650"/>
                  <a:gd name="connsiteY10" fmla="*/ 3061905 h 3061905"/>
                  <a:gd name="connsiteX11" fmla="*/ 0 w 1390650"/>
                  <a:gd name="connsiteY11" fmla="*/ 2414205 h 3061905"/>
                  <a:gd name="connsiteX0" fmla="*/ 0 w 1390650"/>
                  <a:gd name="connsiteY0" fmla="*/ 2414205 h 3061905"/>
                  <a:gd name="connsiteX1" fmla="*/ 323850 w 1390650"/>
                  <a:gd name="connsiteY1" fmla="*/ 2414205 h 3061905"/>
                  <a:gd name="connsiteX2" fmla="*/ 323850 w 1390650"/>
                  <a:gd name="connsiteY2" fmla="*/ 1718880 h 3061905"/>
                  <a:gd name="connsiteX3" fmla="*/ 585789 w 1390650"/>
                  <a:gd name="connsiteY3" fmla="*/ 9148 h 3061905"/>
                  <a:gd name="connsiteX4" fmla="*/ 919163 w 1390650"/>
                  <a:gd name="connsiteY4" fmla="*/ 56771 h 3061905"/>
                  <a:gd name="connsiteX5" fmla="*/ 919163 w 1390650"/>
                  <a:gd name="connsiteY5" fmla="*/ 1266443 h 3061905"/>
                  <a:gd name="connsiteX6" fmla="*/ 1271588 w 1390650"/>
                  <a:gd name="connsiteY6" fmla="*/ 1037842 h 3061905"/>
                  <a:gd name="connsiteX7" fmla="*/ 1390650 w 1390650"/>
                  <a:gd name="connsiteY7" fmla="*/ 1404558 h 3061905"/>
                  <a:gd name="connsiteX8" fmla="*/ 971550 w 1390650"/>
                  <a:gd name="connsiteY8" fmla="*/ 2414205 h 3061905"/>
                  <a:gd name="connsiteX9" fmla="*/ 1295400 w 1390650"/>
                  <a:gd name="connsiteY9" fmla="*/ 2414205 h 3061905"/>
                  <a:gd name="connsiteX10" fmla="*/ 647700 w 1390650"/>
                  <a:gd name="connsiteY10" fmla="*/ 3061905 h 3061905"/>
                  <a:gd name="connsiteX11" fmla="*/ 0 w 1390650"/>
                  <a:gd name="connsiteY11" fmla="*/ 2414205 h 3061905"/>
                  <a:gd name="connsiteX0" fmla="*/ 0 w 1390650"/>
                  <a:gd name="connsiteY0" fmla="*/ 2471730 h 3119430"/>
                  <a:gd name="connsiteX1" fmla="*/ 323850 w 1390650"/>
                  <a:gd name="connsiteY1" fmla="*/ 2471730 h 3119430"/>
                  <a:gd name="connsiteX2" fmla="*/ 323850 w 1390650"/>
                  <a:gd name="connsiteY2" fmla="*/ 1776405 h 3119430"/>
                  <a:gd name="connsiteX3" fmla="*/ 595314 w 1390650"/>
                  <a:gd name="connsiteY3" fmla="*/ 0 h 3119430"/>
                  <a:gd name="connsiteX4" fmla="*/ 919163 w 1390650"/>
                  <a:gd name="connsiteY4" fmla="*/ 114296 h 3119430"/>
                  <a:gd name="connsiteX5" fmla="*/ 919163 w 1390650"/>
                  <a:gd name="connsiteY5" fmla="*/ 1323968 h 3119430"/>
                  <a:gd name="connsiteX6" fmla="*/ 1271588 w 1390650"/>
                  <a:gd name="connsiteY6" fmla="*/ 1095367 h 3119430"/>
                  <a:gd name="connsiteX7" fmla="*/ 1390650 w 1390650"/>
                  <a:gd name="connsiteY7" fmla="*/ 1462083 h 3119430"/>
                  <a:gd name="connsiteX8" fmla="*/ 971550 w 1390650"/>
                  <a:gd name="connsiteY8" fmla="*/ 2471730 h 3119430"/>
                  <a:gd name="connsiteX9" fmla="*/ 1295400 w 1390650"/>
                  <a:gd name="connsiteY9" fmla="*/ 2471730 h 3119430"/>
                  <a:gd name="connsiteX10" fmla="*/ 647700 w 1390650"/>
                  <a:gd name="connsiteY10" fmla="*/ 3119430 h 3119430"/>
                  <a:gd name="connsiteX11" fmla="*/ 0 w 1390650"/>
                  <a:gd name="connsiteY11" fmla="*/ 2471730 h 3119430"/>
                  <a:gd name="connsiteX0" fmla="*/ 0 w 1390650"/>
                  <a:gd name="connsiteY0" fmla="*/ 2471730 h 3119430"/>
                  <a:gd name="connsiteX1" fmla="*/ 323850 w 1390650"/>
                  <a:gd name="connsiteY1" fmla="*/ 2471730 h 3119430"/>
                  <a:gd name="connsiteX2" fmla="*/ 323850 w 1390650"/>
                  <a:gd name="connsiteY2" fmla="*/ 1776405 h 3119430"/>
                  <a:gd name="connsiteX3" fmla="*/ 595314 w 1390650"/>
                  <a:gd name="connsiteY3" fmla="*/ 0 h 3119430"/>
                  <a:gd name="connsiteX4" fmla="*/ 1042988 w 1390650"/>
                  <a:gd name="connsiteY4" fmla="*/ 85721 h 3119430"/>
                  <a:gd name="connsiteX5" fmla="*/ 919163 w 1390650"/>
                  <a:gd name="connsiteY5" fmla="*/ 1323968 h 3119430"/>
                  <a:gd name="connsiteX6" fmla="*/ 1271588 w 1390650"/>
                  <a:gd name="connsiteY6" fmla="*/ 1095367 h 3119430"/>
                  <a:gd name="connsiteX7" fmla="*/ 1390650 w 1390650"/>
                  <a:gd name="connsiteY7" fmla="*/ 1462083 h 3119430"/>
                  <a:gd name="connsiteX8" fmla="*/ 971550 w 1390650"/>
                  <a:gd name="connsiteY8" fmla="*/ 2471730 h 3119430"/>
                  <a:gd name="connsiteX9" fmla="*/ 1295400 w 1390650"/>
                  <a:gd name="connsiteY9" fmla="*/ 2471730 h 3119430"/>
                  <a:gd name="connsiteX10" fmla="*/ 647700 w 1390650"/>
                  <a:gd name="connsiteY10" fmla="*/ 3119430 h 3119430"/>
                  <a:gd name="connsiteX11" fmla="*/ 0 w 1390650"/>
                  <a:gd name="connsiteY11" fmla="*/ 2471730 h 3119430"/>
                  <a:gd name="connsiteX0" fmla="*/ 0 w 1390650"/>
                  <a:gd name="connsiteY0" fmla="*/ 2471730 h 3119430"/>
                  <a:gd name="connsiteX1" fmla="*/ 323850 w 1390650"/>
                  <a:gd name="connsiteY1" fmla="*/ 2471730 h 3119430"/>
                  <a:gd name="connsiteX2" fmla="*/ 323850 w 1390650"/>
                  <a:gd name="connsiteY2" fmla="*/ 1776405 h 3119430"/>
                  <a:gd name="connsiteX3" fmla="*/ 595314 w 1390650"/>
                  <a:gd name="connsiteY3" fmla="*/ 0 h 3119430"/>
                  <a:gd name="connsiteX4" fmla="*/ 1042988 w 1390650"/>
                  <a:gd name="connsiteY4" fmla="*/ 85721 h 3119430"/>
                  <a:gd name="connsiteX5" fmla="*/ 919163 w 1390650"/>
                  <a:gd name="connsiteY5" fmla="*/ 1323968 h 3119430"/>
                  <a:gd name="connsiteX6" fmla="*/ 1271588 w 1390650"/>
                  <a:gd name="connsiteY6" fmla="*/ 1095367 h 3119430"/>
                  <a:gd name="connsiteX7" fmla="*/ 1390650 w 1390650"/>
                  <a:gd name="connsiteY7" fmla="*/ 1462083 h 3119430"/>
                  <a:gd name="connsiteX8" fmla="*/ 971550 w 1390650"/>
                  <a:gd name="connsiteY8" fmla="*/ 2471730 h 3119430"/>
                  <a:gd name="connsiteX9" fmla="*/ 1295400 w 1390650"/>
                  <a:gd name="connsiteY9" fmla="*/ 2471730 h 3119430"/>
                  <a:gd name="connsiteX10" fmla="*/ 647700 w 1390650"/>
                  <a:gd name="connsiteY10" fmla="*/ 3119430 h 3119430"/>
                  <a:gd name="connsiteX11" fmla="*/ 0 w 1390650"/>
                  <a:gd name="connsiteY11" fmla="*/ 2471730 h 3119430"/>
                  <a:gd name="connsiteX0" fmla="*/ 0 w 1390650"/>
                  <a:gd name="connsiteY0" fmla="*/ 2509830 h 3157530"/>
                  <a:gd name="connsiteX1" fmla="*/ 323850 w 1390650"/>
                  <a:gd name="connsiteY1" fmla="*/ 2509830 h 3157530"/>
                  <a:gd name="connsiteX2" fmla="*/ 323850 w 1390650"/>
                  <a:gd name="connsiteY2" fmla="*/ 1814505 h 3157530"/>
                  <a:gd name="connsiteX3" fmla="*/ 633414 w 1390650"/>
                  <a:gd name="connsiteY3" fmla="*/ 0 h 3157530"/>
                  <a:gd name="connsiteX4" fmla="*/ 1042988 w 1390650"/>
                  <a:gd name="connsiteY4" fmla="*/ 123821 h 3157530"/>
                  <a:gd name="connsiteX5" fmla="*/ 919163 w 1390650"/>
                  <a:gd name="connsiteY5" fmla="*/ 1362068 h 3157530"/>
                  <a:gd name="connsiteX6" fmla="*/ 1271588 w 1390650"/>
                  <a:gd name="connsiteY6" fmla="*/ 1133467 h 3157530"/>
                  <a:gd name="connsiteX7" fmla="*/ 1390650 w 1390650"/>
                  <a:gd name="connsiteY7" fmla="*/ 1500183 h 3157530"/>
                  <a:gd name="connsiteX8" fmla="*/ 971550 w 1390650"/>
                  <a:gd name="connsiteY8" fmla="*/ 2509830 h 3157530"/>
                  <a:gd name="connsiteX9" fmla="*/ 1295400 w 1390650"/>
                  <a:gd name="connsiteY9" fmla="*/ 2509830 h 3157530"/>
                  <a:gd name="connsiteX10" fmla="*/ 647700 w 1390650"/>
                  <a:gd name="connsiteY10" fmla="*/ 3157530 h 3157530"/>
                  <a:gd name="connsiteX11" fmla="*/ 0 w 1390650"/>
                  <a:gd name="connsiteY11" fmla="*/ 2509830 h 3157530"/>
                  <a:gd name="connsiteX0" fmla="*/ 0 w 1390650"/>
                  <a:gd name="connsiteY0" fmla="*/ 2509830 h 3157530"/>
                  <a:gd name="connsiteX1" fmla="*/ 323850 w 1390650"/>
                  <a:gd name="connsiteY1" fmla="*/ 2509830 h 3157530"/>
                  <a:gd name="connsiteX2" fmla="*/ 323850 w 1390650"/>
                  <a:gd name="connsiteY2" fmla="*/ 1814505 h 3157530"/>
                  <a:gd name="connsiteX3" fmla="*/ 633414 w 1390650"/>
                  <a:gd name="connsiteY3" fmla="*/ 0 h 3157530"/>
                  <a:gd name="connsiteX4" fmla="*/ 1042988 w 1390650"/>
                  <a:gd name="connsiteY4" fmla="*/ 123821 h 3157530"/>
                  <a:gd name="connsiteX5" fmla="*/ 919163 w 1390650"/>
                  <a:gd name="connsiteY5" fmla="*/ 1362068 h 3157530"/>
                  <a:gd name="connsiteX6" fmla="*/ 1271588 w 1390650"/>
                  <a:gd name="connsiteY6" fmla="*/ 1133467 h 3157530"/>
                  <a:gd name="connsiteX7" fmla="*/ 1390650 w 1390650"/>
                  <a:gd name="connsiteY7" fmla="*/ 1500183 h 3157530"/>
                  <a:gd name="connsiteX8" fmla="*/ 971550 w 1390650"/>
                  <a:gd name="connsiteY8" fmla="*/ 2509830 h 3157530"/>
                  <a:gd name="connsiteX9" fmla="*/ 1295400 w 1390650"/>
                  <a:gd name="connsiteY9" fmla="*/ 2509830 h 3157530"/>
                  <a:gd name="connsiteX10" fmla="*/ 647700 w 1390650"/>
                  <a:gd name="connsiteY10" fmla="*/ 3157530 h 3157530"/>
                  <a:gd name="connsiteX11" fmla="*/ 0 w 1390650"/>
                  <a:gd name="connsiteY11" fmla="*/ 2509830 h 3157530"/>
                  <a:gd name="connsiteX0" fmla="*/ 0 w 1390650"/>
                  <a:gd name="connsiteY0" fmla="*/ 2519355 h 3167055"/>
                  <a:gd name="connsiteX1" fmla="*/ 323850 w 1390650"/>
                  <a:gd name="connsiteY1" fmla="*/ 2519355 h 3167055"/>
                  <a:gd name="connsiteX2" fmla="*/ 323850 w 1390650"/>
                  <a:gd name="connsiteY2" fmla="*/ 1824030 h 3167055"/>
                  <a:gd name="connsiteX3" fmla="*/ 528639 w 1390650"/>
                  <a:gd name="connsiteY3" fmla="*/ 0 h 3167055"/>
                  <a:gd name="connsiteX4" fmla="*/ 1042988 w 1390650"/>
                  <a:gd name="connsiteY4" fmla="*/ 133346 h 3167055"/>
                  <a:gd name="connsiteX5" fmla="*/ 919163 w 1390650"/>
                  <a:gd name="connsiteY5" fmla="*/ 1371593 h 3167055"/>
                  <a:gd name="connsiteX6" fmla="*/ 1271588 w 1390650"/>
                  <a:gd name="connsiteY6" fmla="*/ 1142992 h 3167055"/>
                  <a:gd name="connsiteX7" fmla="*/ 1390650 w 1390650"/>
                  <a:gd name="connsiteY7" fmla="*/ 1509708 h 3167055"/>
                  <a:gd name="connsiteX8" fmla="*/ 971550 w 1390650"/>
                  <a:gd name="connsiteY8" fmla="*/ 2519355 h 3167055"/>
                  <a:gd name="connsiteX9" fmla="*/ 1295400 w 1390650"/>
                  <a:gd name="connsiteY9" fmla="*/ 2519355 h 3167055"/>
                  <a:gd name="connsiteX10" fmla="*/ 647700 w 1390650"/>
                  <a:gd name="connsiteY10" fmla="*/ 3167055 h 3167055"/>
                  <a:gd name="connsiteX11" fmla="*/ 0 w 1390650"/>
                  <a:gd name="connsiteY11" fmla="*/ 2519355 h 3167055"/>
                  <a:gd name="connsiteX0" fmla="*/ 0 w 1390650"/>
                  <a:gd name="connsiteY0" fmla="*/ 2519355 h 3167055"/>
                  <a:gd name="connsiteX1" fmla="*/ 323850 w 1390650"/>
                  <a:gd name="connsiteY1" fmla="*/ 2519355 h 3167055"/>
                  <a:gd name="connsiteX2" fmla="*/ 323850 w 1390650"/>
                  <a:gd name="connsiteY2" fmla="*/ 1824030 h 3167055"/>
                  <a:gd name="connsiteX3" fmla="*/ 414337 w 1390650"/>
                  <a:gd name="connsiteY3" fmla="*/ 1104895 h 3167055"/>
                  <a:gd name="connsiteX4" fmla="*/ 528639 w 1390650"/>
                  <a:gd name="connsiteY4" fmla="*/ 0 h 3167055"/>
                  <a:gd name="connsiteX5" fmla="*/ 1042988 w 1390650"/>
                  <a:gd name="connsiteY5" fmla="*/ 133346 h 3167055"/>
                  <a:gd name="connsiteX6" fmla="*/ 919163 w 1390650"/>
                  <a:gd name="connsiteY6" fmla="*/ 1371593 h 3167055"/>
                  <a:gd name="connsiteX7" fmla="*/ 1271588 w 1390650"/>
                  <a:gd name="connsiteY7" fmla="*/ 1142992 h 3167055"/>
                  <a:gd name="connsiteX8" fmla="*/ 1390650 w 1390650"/>
                  <a:gd name="connsiteY8" fmla="*/ 1509708 h 3167055"/>
                  <a:gd name="connsiteX9" fmla="*/ 971550 w 1390650"/>
                  <a:gd name="connsiteY9" fmla="*/ 2519355 h 3167055"/>
                  <a:gd name="connsiteX10" fmla="*/ 1295400 w 1390650"/>
                  <a:gd name="connsiteY10" fmla="*/ 2519355 h 3167055"/>
                  <a:gd name="connsiteX11" fmla="*/ 647700 w 1390650"/>
                  <a:gd name="connsiteY11" fmla="*/ 3167055 h 3167055"/>
                  <a:gd name="connsiteX12" fmla="*/ 0 w 1390650"/>
                  <a:gd name="connsiteY12" fmla="*/ 2519355 h 3167055"/>
                  <a:gd name="connsiteX0" fmla="*/ 0 w 1390650"/>
                  <a:gd name="connsiteY0" fmla="*/ 2519355 h 3167055"/>
                  <a:gd name="connsiteX1" fmla="*/ 323850 w 1390650"/>
                  <a:gd name="connsiteY1" fmla="*/ 2519355 h 3167055"/>
                  <a:gd name="connsiteX2" fmla="*/ 323850 w 1390650"/>
                  <a:gd name="connsiteY2" fmla="*/ 1824030 h 3167055"/>
                  <a:gd name="connsiteX3" fmla="*/ 119059 w 1390650"/>
                  <a:gd name="connsiteY3" fmla="*/ 971548 h 3167055"/>
                  <a:gd name="connsiteX4" fmla="*/ 528639 w 1390650"/>
                  <a:gd name="connsiteY4" fmla="*/ 0 h 3167055"/>
                  <a:gd name="connsiteX5" fmla="*/ 1042988 w 1390650"/>
                  <a:gd name="connsiteY5" fmla="*/ 133346 h 3167055"/>
                  <a:gd name="connsiteX6" fmla="*/ 919163 w 1390650"/>
                  <a:gd name="connsiteY6" fmla="*/ 1371593 h 3167055"/>
                  <a:gd name="connsiteX7" fmla="*/ 1271588 w 1390650"/>
                  <a:gd name="connsiteY7" fmla="*/ 1142992 h 3167055"/>
                  <a:gd name="connsiteX8" fmla="*/ 1390650 w 1390650"/>
                  <a:gd name="connsiteY8" fmla="*/ 1509708 h 3167055"/>
                  <a:gd name="connsiteX9" fmla="*/ 971550 w 1390650"/>
                  <a:gd name="connsiteY9" fmla="*/ 2519355 h 3167055"/>
                  <a:gd name="connsiteX10" fmla="*/ 1295400 w 1390650"/>
                  <a:gd name="connsiteY10" fmla="*/ 2519355 h 3167055"/>
                  <a:gd name="connsiteX11" fmla="*/ 647700 w 1390650"/>
                  <a:gd name="connsiteY11" fmla="*/ 3167055 h 3167055"/>
                  <a:gd name="connsiteX12" fmla="*/ 0 w 1390650"/>
                  <a:gd name="connsiteY12" fmla="*/ 2519355 h 3167055"/>
                  <a:gd name="connsiteX0" fmla="*/ 0 w 1390650"/>
                  <a:gd name="connsiteY0" fmla="*/ 2519355 h 3167055"/>
                  <a:gd name="connsiteX1" fmla="*/ 323850 w 1390650"/>
                  <a:gd name="connsiteY1" fmla="*/ 2519355 h 3167055"/>
                  <a:gd name="connsiteX2" fmla="*/ 323850 w 1390650"/>
                  <a:gd name="connsiteY2" fmla="*/ 1824030 h 3167055"/>
                  <a:gd name="connsiteX3" fmla="*/ 261937 w 1390650"/>
                  <a:gd name="connsiteY3" fmla="*/ 1590670 h 3167055"/>
                  <a:gd name="connsiteX4" fmla="*/ 119059 w 1390650"/>
                  <a:gd name="connsiteY4" fmla="*/ 971548 h 3167055"/>
                  <a:gd name="connsiteX5" fmla="*/ 528639 w 1390650"/>
                  <a:gd name="connsiteY5" fmla="*/ 0 h 3167055"/>
                  <a:gd name="connsiteX6" fmla="*/ 1042988 w 1390650"/>
                  <a:gd name="connsiteY6" fmla="*/ 133346 h 3167055"/>
                  <a:gd name="connsiteX7" fmla="*/ 919163 w 1390650"/>
                  <a:gd name="connsiteY7" fmla="*/ 1371593 h 3167055"/>
                  <a:gd name="connsiteX8" fmla="*/ 1271588 w 1390650"/>
                  <a:gd name="connsiteY8" fmla="*/ 1142992 h 3167055"/>
                  <a:gd name="connsiteX9" fmla="*/ 1390650 w 1390650"/>
                  <a:gd name="connsiteY9" fmla="*/ 1509708 h 3167055"/>
                  <a:gd name="connsiteX10" fmla="*/ 971550 w 1390650"/>
                  <a:gd name="connsiteY10" fmla="*/ 2519355 h 3167055"/>
                  <a:gd name="connsiteX11" fmla="*/ 1295400 w 1390650"/>
                  <a:gd name="connsiteY11" fmla="*/ 2519355 h 3167055"/>
                  <a:gd name="connsiteX12" fmla="*/ 647700 w 1390650"/>
                  <a:gd name="connsiteY12" fmla="*/ 3167055 h 3167055"/>
                  <a:gd name="connsiteX13" fmla="*/ 0 w 1390650"/>
                  <a:gd name="connsiteY13" fmla="*/ 2519355 h 3167055"/>
                  <a:gd name="connsiteX0" fmla="*/ 85050 w 1475700"/>
                  <a:gd name="connsiteY0" fmla="*/ 2519355 h 3167055"/>
                  <a:gd name="connsiteX1" fmla="*/ 408900 w 1475700"/>
                  <a:gd name="connsiteY1" fmla="*/ 2519355 h 3167055"/>
                  <a:gd name="connsiteX2" fmla="*/ 408900 w 1475700"/>
                  <a:gd name="connsiteY2" fmla="*/ 1824030 h 3167055"/>
                  <a:gd name="connsiteX3" fmla="*/ 4084 w 1475700"/>
                  <a:gd name="connsiteY3" fmla="*/ 1600198 h 3167055"/>
                  <a:gd name="connsiteX4" fmla="*/ 204109 w 1475700"/>
                  <a:gd name="connsiteY4" fmla="*/ 971548 h 3167055"/>
                  <a:gd name="connsiteX5" fmla="*/ 613689 w 1475700"/>
                  <a:gd name="connsiteY5" fmla="*/ 0 h 3167055"/>
                  <a:gd name="connsiteX6" fmla="*/ 1128038 w 1475700"/>
                  <a:gd name="connsiteY6" fmla="*/ 133346 h 3167055"/>
                  <a:gd name="connsiteX7" fmla="*/ 1004213 w 1475700"/>
                  <a:gd name="connsiteY7" fmla="*/ 1371593 h 3167055"/>
                  <a:gd name="connsiteX8" fmla="*/ 1356638 w 1475700"/>
                  <a:gd name="connsiteY8" fmla="*/ 1142992 h 3167055"/>
                  <a:gd name="connsiteX9" fmla="*/ 1475700 w 1475700"/>
                  <a:gd name="connsiteY9" fmla="*/ 1509708 h 3167055"/>
                  <a:gd name="connsiteX10" fmla="*/ 1056600 w 1475700"/>
                  <a:gd name="connsiteY10" fmla="*/ 2519355 h 3167055"/>
                  <a:gd name="connsiteX11" fmla="*/ 1380450 w 1475700"/>
                  <a:gd name="connsiteY11" fmla="*/ 2519355 h 3167055"/>
                  <a:gd name="connsiteX12" fmla="*/ 732750 w 1475700"/>
                  <a:gd name="connsiteY12" fmla="*/ 3167055 h 3167055"/>
                  <a:gd name="connsiteX13" fmla="*/ 85050 w 1475700"/>
                  <a:gd name="connsiteY13" fmla="*/ 2519355 h 3167055"/>
                  <a:gd name="connsiteX0" fmla="*/ 85050 w 1475700"/>
                  <a:gd name="connsiteY0" fmla="*/ 2519355 h 3167055"/>
                  <a:gd name="connsiteX1" fmla="*/ 408900 w 1475700"/>
                  <a:gd name="connsiteY1" fmla="*/ 2519355 h 3167055"/>
                  <a:gd name="connsiteX2" fmla="*/ 408900 w 1475700"/>
                  <a:gd name="connsiteY2" fmla="*/ 1824030 h 3167055"/>
                  <a:gd name="connsiteX3" fmla="*/ 4084 w 1475700"/>
                  <a:gd name="connsiteY3" fmla="*/ 1600198 h 3167055"/>
                  <a:gd name="connsiteX4" fmla="*/ 204109 w 1475700"/>
                  <a:gd name="connsiteY4" fmla="*/ 971548 h 3167055"/>
                  <a:gd name="connsiteX5" fmla="*/ 613689 w 1475700"/>
                  <a:gd name="connsiteY5" fmla="*/ 0 h 3167055"/>
                  <a:gd name="connsiteX6" fmla="*/ 1128038 w 1475700"/>
                  <a:gd name="connsiteY6" fmla="*/ 133346 h 3167055"/>
                  <a:gd name="connsiteX7" fmla="*/ 1004213 w 1475700"/>
                  <a:gd name="connsiteY7" fmla="*/ 1371593 h 3167055"/>
                  <a:gd name="connsiteX8" fmla="*/ 1356638 w 1475700"/>
                  <a:gd name="connsiteY8" fmla="*/ 1142992 h 3167055"/>
                  <a:gd name="connsiteX9" fmla="*/ 1475700 w 1475700"/>
                  <a:gd name="connsiteY9" fmla="*/ 1509708 h 3167055"/>
                  <a:gd name="connsiteX10" fmla="*/ 1056600 w 1475700"/>
                  <a:gd name="connsiteY10" fmla="*/ 2519355 h 3167055"/>
                  <a:gd name="connsiteX11" fmla="*/ 1380450 w 1475700"/>
                  <a:gd name="connsiteY11" fmla="*/ 2519355 h 3167055"/>
                  <a:gd name="connsiteX12" fmla="*/ 732750 w 1475700"/>
                  <a:gd name="connsiteY12" fmla="*/ 3167055 h 3167055"/>
                  <a:gd name="connsiteX13" fmla="*/ 85050 w 1475700"/>
                  <a:gd name="connsiteY13" fmla="*/ 2519355 h 3167055"/>
                  <a:gd name="connsiteX0" fmla="*/ 80966 w 1471616"/>
                  <a:gd name="connsiteY0" fmla="*/ 2519355 h 3167055"/>
                  <a:gd name="connsiteX1" fmla="*/ 404816 w 1471616"/>
                  <a:gd name="connsiteY1" fmla="*/ 2519355 h 3167055"/>
                  <a:gd name="connsiteX2" fmla="*/ 404816 w 1471616"/>
                  <a:gd name="connsiteY2" fmla="*/ 1824030 h 3167055"/>
                  <a:gd name="connsiteX3" fmla="*/ 0 w 1471616"/>
                  <a:gd name="connsiteY3" fmla="*/ 1600198 h 3167055"/>
                  <a:gd name="connsiteX4" fmla="*/ 200025 w 1471616"/>
                  <a:gd name="connsiteY4" fmla="*/ 971548 h 3167055"/>
                  <a:gd name="connsiteX5" fmla="*/ 609605 w 1471616"/>
                  <a:gd name="connsiteY5" fmla="*/ 0 h 3167055"/>
                  <a:gd name="connsiteX6" fmla="*/ 1123954 w 1471616"/>
                  <a:gd name="connsiteY6" fmla="*/ 133346 h 3167055"/>
                  <a:gd name="connsiteX7" fmla="*/ 1000129 w 1471616"/>
                  <a:gd name="connsiteY7" fmla="*/ 1371593 h 3167055"/>
                  <a:gd name="connsiteX8" fmla="*/ 1352554 w 1471616"/>
                  <a:gd name="connsiteY8" fmla="*/ 1142992 h 3167055"/>
                  <a:gd name="connsiteX9" fmla="*/ 1471616 w 1471616"/>
                  <a:gd name="connsiteY9" fmla="*/ 1509708 h 3167055"/>
                  <a:gd name="connsiteX10" fmla="*/ 1052516 w 1471616"/>
                  <a:gd name="connsiteY10" fmla="*/ 2519355 h 3167055"/>
                  <a:gd name="connsiteX11" fmla="*/ 1376366 w 1471616"/>
                  <a:gd name="connsiteY11" fmla="*/ 2519355 h 3167055"/>
                  <a:gd name="connsiteX12" fmla="*/ 728666 w 1471616"/>
                  <a:gd name="connsiteY12" fmla="*/ 3167055 h 3167055"/>
                  <a:gd name="connsiteX13" fmla="*/ 80966 w 1471616"/>
                  <a:gd name="connsiteY13" fmla="*/ 2519355 h 3167055"/>
                  <a:gd name="connsiteX0" fmla="*/ 80966 w 1471616"/>
                  <a:gd name="connsiteY0" fmla="*/ 2519355 h 3167055"/>
                  <a:gd name="connsiteX1" fmla="*/ 404816 w 1471616"/>
                  <a:gd name="connsiteY1" fmla="*/ 2519355 h 3167055"/>
                  <a:gd name="connsiteX2" fmla="*/ 404816 w 1471616"/>
                  <a:gd name="connsiteY2" fmla="*/ 1824030 h 3167055"/>
                  <a:gd name="connsiteX3" fmla="*/ 0 w 1471616"/>
                  <a:gd name="connsiteY3" fmla="*/ 1600198 h 3167055"/>
                  <a:gd name="connsiteX4" fmla="*/ 200025 w 1471616"/>
                  <a:gd name="connsiteY4" fmla="*/ 971548 h 3167055"/>
                  <a:gd name="connsiteX5" fmla="*/ 609605 w 1471616"/>
                  <a:gd name="connsiteY5" fmla="*/ 0 h 3167055"/>
                  <a:gd name="connsiteX6" fmla="*/ 1123954 w 1471616"/>
                  <a:gd name="connsiteY6" fmla="*/ 133346 h 3167055"/>
                  <a:gd name="connsiteX7" fmla="*/ 1000129 w 1471616"/>
                  <a:gd name="connsiteY7" fmla="*/ 1371593 h 3167055"/>
                  <a:gd name="connsiteX8" fmla="*/ 1352554 w 1471616"/>
                  <a:gd name="connsiteY8" fmla="*/ 1142992 h 3167055"/>
                  <a:gd name="connsiteX9" fmla="*/ 1471616 w 1471616"/>
                  <a:gd name="connsiteY9" fmla="*/ 1509708 h 3167055"/>
                  <a:gd name="connsiteX10" fmla="*/ 1052516 w 1471616"/>
                  <a:gd name="connsiteY10" fmla="*/ 2519355 h 3167055"/>
                  <a:gd name="connsiteX11" fmla="*/ 1376366 w 1471616"/>
                  <a:gd name="connsiteY11" fmla="*/ 2519355 h 3167055"/>
                  <a:gd name="connsiteX12" fmla="*/ 728666 w 1471616"/>
                  <a:gd name="connsiteY12" fmla="*/ 3167055 h 3167055"/>
                  <a:gd name="connsiteX13" fmla="*/ 80966 w 1471616"/>
                  <a:gd name="connsiteY13" fmla="*/ 2519355 h 3167055"/>
                  <a:gd name="connsiteX0" fmla="*/ 119069 w 1509719"/>
                  <a:gd name="connsiteY0" fmla="*/ 2519355 h 3167055"/>
                  <a:gd name="connsiteX1" fmla="*/ 442919 w 1509719"/>
                  <a:gd name="connsiteY1" fmla="*/ 2519355 h 3167055"/>
                  <a:gd name="connsiteX2" fmla="*/ 442919 w 1509719"/>
                  <a:gd name="connsiteY2" fmla="*/ 1824030 h 3167055"/>
                  <a:gd name="connsiteX3" fmla="*/ 0 w 1509719"/>
                  <a:gd name="connsiteY3" fmla="*/ 1609726 h 3167055"/>
                  <a:gd name="connsiteX4" fmla="*/ 238128 w 1509719"/>
                  <a:gd name="connsiteY4" fmla="*/ 971548 h 3167055"/>
                  <a:gd name="connsiteX5" fmla="*/ 647708 w 1509719"/>
                  <a:gd name="connsiteY5" fmla="*/ 0 h 3167055"/>
                  <a:gd name="connsiteX6" fmla="*/ 1162057 w 1509719"/>
                  <a:gd name="connsiteY6" fmla="*/ 133346 h 3167055"/>
                  <a:gd name="connsiteX7" fmla="*/ 1038232 w 1509719"/>
                  <a:gd name="connsiteY7" fmla="*/ 1371593 h 3167055"/>
                  <a:gd name="connsiteX8" fmla="*/ 1390657 w 1509719"/>
                  <a:gd name="connsiteY8" fmla="*/ 1142992 h 3167055"/>
                  <a:gd name="connsiteX9" fmla="*/ 1509719 w 1509719"/>
                  <a:gd name="connsiteY9" fmla="*/ 1509708 h 3167055"/>
                  <a:gd name="connsiteX10" fmla="*/ 1090619 w 1509719"/>
                  <a:gd name="connsiteY10" fmla="*/ 2519355 h 3167055"/>
                  <a:gd name="connsiteX11" fmla="*/ 1414469 w 1509719"/>
                  <a:gd name="connsiteY11" fmla="*/ 2519355 h 3167055"/>
                  <a:gd name="connsiteX12" fmla="*/ 766769 w 1509719"/>
                  <a:gd name="connsiteY12" fmla="*/ 3167055 h 3167055"/>
                  <a:gd name="connsiteX13" fmla="*/ 119069 w 1509719"/>
                  <a:gd name="connsiteY13" fmla="*/ 2519355 h 3167055"/>
                  <a:gd name="connsiteX0" fmla="*/ 119069 w 1509719"/>
                  <a:gd name="connsiteY0" fmla="*/ 2519355 h 3167055"/>
                  <a:gd name="connsiteX1" fmla="*/ 442919 w 1509719"/>
                  <a:gd name="connsiteY1" fmla="*/ 2519355 h 3167055"/>
                  <a:gd name="connsiteX2" fmla="*/ 423869 w 1509719"/>
                  <a:gd name="connsiteY2" fmla="*/ 1814505 h 3167055"/>
                  <a:gd name="connsiteX3" fmla="*/ 0 w 1509719"/>
                  <a:gd name="connsiteY3" fmla="*/ 1609726 h 3167055"/>
                  <a:gd name="connsiteX4" fmla="*/ 238128 w 1509719"/>
                  <a:gd name="connsiteY4" fmla="*/ 971548 h 3167055"/>
                  <a:gd name="connsiteX5" fmla="*/ 647708 w 1509719"/>
                  <a:gd name="connsiteY5" fmla="*/ 0 h 3167055"/>
                  <a:gd name="connsiteX6" fmla="*/ 1162057 w 1509719"/>
                  <a:gd name="connsiteY6" fmla="*/ 133346 h 3167055"/>
                  <a:gd name="connsiteX7" fmla="*/ 1038232 w 1509719"/>
                  <a:gd name="connsiteY7" fmla="*/ 1371593 h 3167055"/>
                  <a:gd name="connsiteX8" fmla="*/ 1390657 w 1509719"/>
                  <a:gd name="connsiteY8" fmla="*/ 1142992 h 3167055"/>
                  <a:gd name="connsiteX9" fmla="*/ 1509719 w 1509719"/>
                  <a:gd name="connsiteY9" fmla="*/ 1509708 h 3167055"/>
                  <a:gd name="connsiteX10" fmla="*/ 1090619 w 1509719"/>
                  <a:gd name="connsiteY10" fmla="*/ 2519355 h 3167055"/>
                  <a:gd name="connsiteX11" fmla="*/ 1414469 w 1509719"/>
                  <a:gd name="connsiteY11" fmla="*/ 2519355 h 3167055"/>
                  <a:gd name="connsiteX12" fmla="*/ 766769 w 1509719"/>
                  <a:gd name="connsiteY12" fmla="*/ 3167055 h 3167055"/>
                  <a:gd name="connsiteX13" fmla="*/ 119069 w 1509719"/>
                  <a:gd name="connsiteY13" fmla="*/ 2519355 h 3167055"/>
                  <a:gd name="connsiteX0" fmla="*/ 119069 w 1509719"/>
                  <a:gd name="connsiteY0" fmla="*/ 2519355 h 3167055"/>
                  <a:gd name="connsiteX1" fmla="*/ 442919 w 1509719"/>
                  <a:gd name="connsiteY1" fmla="*/ 2519355 h 3167055"/>
                  <a:gd name="connsiteX2" fmla="*/ 0 w 1509719"/>
                  <a:gd name="connsiteY2" fmla="*/ 1609726 h 3167055"/>
                  <a:gd name="connsiteX3" fmla="*/ 238128 w 1509719"/>
                  <a:gd name="connsiteY3" fmla="*/ 971548 h 3167055"/>
                  <a:gd name="connsiteX4" fmla="*/ 647708 w 1509719"/>
                  <a:gd name="connsiteY4" fmla="*/ 0 h 3167055"/>
                  <a:gd name="connsiteX5" fmla="*/ 1162057 w 1509719"/>
                  <a:gd name="connsiteY5" fmla="*/ 133346 h 3167055"/>
                  <a:gd name="connsiteX6" fmla="*/ 1038232 w 1509719"/>
                  <a:gd name="connsiteY6" fmla="*/ 1371593 h 3167055"/>
                  <a:gd name="connsiteX7" fmla="*/ 1390657 w 1509719"/>
                  <a:gd name="connsiteY7" fmla="*/ 1142992 h 3167055"/>
                  <a:gd name="connsiteX8" fmla="*/ 1509719 w 1509719"/>
                  <a:gd name="connsiteY8" fmla="*/ 1509708 h 3167055"/>
                  <a:gd name="connsiteX9" fmla="*/ 1090619 w 1509719"/>
                  <a:gd name="connsiteY9" fmla="*/ 2519355 h 3167055"/>
                  <a:gd name="connsiteX10" fmla="*/ 1414469 w 1509719"/>
                  <a:gd name="connsiteY10" fmla="*/ 2519355 h 3167055"/>
                  <a:gd name="connsiteX11" fmla="*/ 766769 w 1509719"/>
                  <a:gd name="connsiteY11" fmla="*/ 3167055 h 3167055"/>
                  <a:gd name="connsiteX12" fmla="*/ 119069 w 1509719"/>
                  <a:gd name="connsiteY12" fmla="*/ 2519355 h 3167055"/>
                  <a:gd name="connsiteX0" fmla="*/ 119069 w 1509719"/>
                  <a:gd name="connsiteY0" fmla="*/ 2519355 h 3167055"/>
                  <a:gd name="connsiteX1" fmla="*/ 442919 w 1509719"/>
                  <a:gd name="connsiteY1" fmla="*/ 2519355 h 3167055"/>
                  <a:gd name="connsiteX2" fmla="*/ 0 w 1509719"/>
                  <a:gd name="connsiteY2" fmla="*/ 1609726 h 3167055"/>
                  <a:gd name="connsiteX3" fmla="*/ 238128 w 1509719"/>
                  <a:gd name="connsiteY3" fmla="*/ 971548 h 3167055"/>
                  <a:gd name="connsiteX4" fmla="*/ 647708 w 1509719"/>
                  <a:gd name="connsiteY4" fmla="*/ 0 h 3167055"/>
                  <a:gd name="connsiteX5" fmla="*/ 1162057 w 1509719"/>
                  <a:gd name="connsiteY5" fmla="*/ 133346 h 3167055"/>
                  <a:gd name="connsiteX6" fmla="*/ 1038232 w 1509719"/>
                  <a:gd name="connsiteY6" fmla="*/ 1371593 h 3167055"/>
                  <a:gd name="connsiteX7" fmla="*/ 1390657 w 1509719"/>
                  <a:gd name="connsiteY7" fmla="*/ 1142992 h 3167055"/>
                  <a:gd name="connsiteX8" fmla="*/ 1509719 w 1509719"/>
                  <a:gd name="connsiteY8" fmla="*/ 1509708 h 3167055"/>
                  <a:gd name="connsiteX9" fmla="*/ 1090619 w 1509719"/>
                  <a:gd name="connsiteY9" fmla="*/ 2519355 h 3167055"/>
                  <a:gd name="connsiteX10" fmla="*/ 1414469 w 1509719"/>
                  <a:gd name="connsiteY10" fmla="*/ 2519355 h 3167055"/>
                  <a:gd name="connsiteX11" fmla="*/ 766769 w 1509719"/>
                  <a:gd name="connsiteY11" fmla="*/ 3167055 h 3167055"/>
                  <a:gd name="connsiteX12" fmla="*/ 119069 w 1509719"/>
                  <a:gd name="connsiteY12" fmla="*/ 2519355 h 3167055"/>
                  <a:gd name="connsiteX0" fmla="*/ 119069 w 1509719"/>
                  <a:gd name="connsiteY0" fmla="*/ 2519355 h 3167055"/>
                  <a:gd name="connsiteX1" fmla="*/ 442919 w 1509719"/>
                  <a:gd name="connsiteY1" fmla="*/ 2519355 h 3167055"/>
                  <a:gd name="connsiteX2" fmla="*/ 0 w 1509719"/>
                  <a:gd name="connsiteY2" fmla="*/ 1609726 h 3167055"/>
                  <a:gd name="connsiteX3" fmla="*/ 238128 w 1509719"/>
                  <a:gd name="connsiteY3" fmla="*/ 971548 h 3167055"/>
                  <a:gd name="connsiteX4" fmla="*/ 647708 w 1509719"/>
                  <a:gd name="connsiteY4" fmla="*/ 0 h 3167055"/>
                  <a:gd name="connsiteX5" fmla="*/ 1162057 w 1509719"/>
                  <a:gd name="connsiteY5" fmla="*/ 133346 h 3167055"/>
                  <a:gd name="connsiteX6" fmla="*/ 1038232 w 1509719"/>
                  <a:gd name="connsiteY6" fmla="*/ 1371593 h 3167055"/>
                  <a:gd name="connsiteX7" fmla="*/ 1390657 w 1509719"/>
                  <a:gd name="connsiteY7" fmla="*/ 1142992 h 3167055"/>
                  <a:gd name="connsiteX8" fmla="*/ 1509719 w 1509719"/>
                  <a:gd name="connsiteY8" fmla="*/ 1509708 h 3167055"/>
                  <a:gd name="connsiteX9" fmla="*/ 1090619 w 1509719"/>
                  <a:gd name="connsiteY9" fmla="*/ 2519355 h 3167055"/>
                  <a:gd name="connsiteX10" fmla="*/ 1414469 w 1509719"/>
                  <a:gd name="connsiteY10" fmla="*/ 2519355 h 3167055"/>
                  <a:gd name="connsiteX11" fmla="*/ 766769 w 1509719"/>
                  <a:gd name="connsiteY11" fmla="*/ 3167055 h 3167055"/>
                  <a:gd name="connsiteX12" fmla="*/ 119069 w 1509719"/>
                  <a:gd name="connsiteY12" fmla="*/ 2519355 h 3167055"/>
                  <a:gd name="connsiteX0" fmla="*/ 119069 w 1509719"/>
                  <a:gd name="connsiteY0" fmla="*/ 2519355 h 3167055"/>
                  <a:gd name="connsiteX1" fmla="*/ 442919 w 1509719"/>
                  <a:gd name="connsiteY1" fmla="*/ 2519355 h 3167055"/>
                  <a:gd name="connsiteX2" fmla="*/ 0 w 1509719"/>
                  <a:gd name="connsiteY2" fmla="*/ 1609726 h 3167055"/>
                  <a:gd name="connsiteX3" fmla="*/ 238128 w 1509719"/>
                  <a:gd name="connsiteY3" fmla="*/ 971548 h 3167055"/>
                  <a:gd name="connsiteX4" fmla="*/ 647708 w 1509719"/>
                  <a:gd name="connsiteY4" fmla="*/ 0 h 3167055"/>
                  <a:gd name="connsiteX5" fmla="*/ 1162057 w 1509719"/>
                  <a:gd name="connsiteY5" fmla="*/ 133346 h 3167055"/>
                  <a:gd name="connsiteX6" fmla="*/ 1038232 w 1509719"/>
                  <a:gd name="connsiteY6" fmla="*/ 1371593 h 3167055"/>
                  <a:gd name="connsiteX7" fmla="*/ 1390657 w 1509719"/>
                  <a:gd name="connsiteY7" fmla="*/ 1142992 h 3167055"/>
                  <a:gd name="connsiteX8" fmla="*/ 1509719 w 1509719"/>
                  <a:gd name="connsiteY8" fmla="*/ 1509708 h 3167055"/>
                  <a:gd name="connsiteX9" fmla="*/ 1090619 w 1509719"/>
                  <a:gd name="connsiteY9" fmla="*/ 2519355 h 3167055"/>
                  <a:gd name="connsiteX10" fmla="*/ 1414469 w 1509719"/>
                  <a:gd name="connsiteY10" fmla="*/ 2519355 h 3167055"/>
                  <a:gd name="connsiteX11" fmla="*/ 766769 w 1509719"/>
                  <a:gd name="connsiteY11" fmla="*/ 3167055 h 3167055"/>
                  <a:gd name="connsiteX12" fmla="*/ 119069 w 1509719"/>
                  <a:gd name="connsiteY12" fmla="*/ 2519355 h 3167055"/>
                  <a:gd name="connsiteX0" fmla="*/ 119069 w 1509719"/>
                  <a:gd name="connsiteY0" fmla="*/ 2519355 h 3167055"/>
                  <a:gd name="connsiteX1" fmla="*/ 442919 w 1509719"/>
                  <a:gd name="connsiteY1" fmla="*/ 2519355 h 3167055"/>
                  <a:gd name="connsiteX2" fmla="*/ 0 w 1509719"/>
                  <a:gd name="connsiteY2" fmla="*/ 1609726 h 3167055"/>
                  <a:gd name="connsiteX3" fmla="*/ 238128 w 1509719"/>
                  <a:gd name="connsiteY3" fmla="*/ 971548 h 3167055"/>
                  <a:gd name="connsiteX4" fmla="*/ 647708 w 1509719"/>
                  <a:gd name="connsiteY4" fmla="*/ 0 h 3167055"/>
                  <a:gd name="connsiteX5" fmla="*/ 1162057 w 1509719"/>
                  <a:gd name="connsiteY5" fmla="*/ 133346 h 3167055"/>
                  <a:gd name="connsiteX6" fmla="*/ 1038232 w 1509719"/>
                  <a:gd name="connsiteY6" fmla="*/ 1371593 h 3167055"/>
                  <a:gd name="connsiteX7" fmla="*/ 1390657 w 1509719"/>
                  <a:gd name="connsiteY7" fmla="*/ 1142992 h 3167055"/>
                  <a:gd name="connsiteX8" fmla="*/ 1509719 w 1509719"/>
                  <a:gd name="connsiteY8" fmla="*/ 1509708 h 3167055"/>
                  <a:gd name="connsiteX9" fmla="*/ 1090619 w 1509719"/>
                  <a:gd name="connsiteY9" fmla="*/ 2519355 h 3167055"/>
                  <a:gd name="connsiteX10" fmla="*/ 1414469 w 1509719"/>
                  <a:gd name="connsiteY10" fmla="*/ 2519355 h 3167055"/>
                  <a:gd name="connsiteX11" fmla="*/ 766769 w 1509719"/>
                  <a:gd name="connsiteY11" fmla="*/ 3167055 h 3167055"/>
                  <a:gd name="connsiteX12" fmla="*/ 119069 w 1509719"/>
                  <a:gd name="connsiteY12" fmla="*/ 2519355 h 3167055"/>
                  <a:gd name="connsiteX0" fmla="*/ 119069 w 1509719"/>
                  <a:gd name="connsiteY0" fmla="*/ 2519355 h 3167055"/>
                  <a:gd name="connsiteX1" fmla="*/ 442919 w 1509719"/>
                  <a:gd name="connsiteY1" fmla="*/ 2519355 h 3167055"/>
                  <a:gd name="connsiteX2" fmla="*/ 0 w 1509719"/>
                  <a:gd name="connsiteY2" fmla="*/ 1609726 h 3167055"/>
                  <a:gd name="connsiteX3" fmla="*/ 9528 w 1509719"/>
                  <a:gd name="connsiteY3" fmla="*/ 933448 h 3167055"/>
                  <a:gd name="connsiteX4" fmla="*/ 647708 w 1509719"/>
                  <a:gd name="connsiteY4" fmla="*/ 0 h 3167055"/>
                  <a:gd name="connsiteX5" fmla="*/ 1162057 w 1509719"/>
                  <a:gd name="connsiteY5" fmla="*/ 133346 h 3167055"/>
                  <a:gd name="connsiteX6" fmla="*/ 1038232 w 1509719"/>
                  <a:gd name="connsiteY6" fmla="*/ 1371593 h 3167055"/>
                  <a:gd name="connsiteX7" fmla="*/ 1390657 w 1509719"/>
                  <a:gd name="connsiteY7" fmla="*/ 1142992 h 3167055"/>
                  <a:gd name="connsiteX8" fmla="*/ 1509719 w 1509719"/>
                  <a:gd name="connsiteY8" fmla="*/ 1509708 h 3167055"/>
                  <a:gd name="connsiteX9" fmla="*/ 1090619 w 1509719"/>
                  <a:gd name="connsiteY9" fmla="*/ 2519355 h 3167055"/>
                  <a:gd name="connsiteX10" fmla="*/ 1414469 w 1509719"/>
                  <a:gd name="connsiteY10" fmla="*/ 2519355 h 3167055"/>
                  <a:gd name="connsiteX11" fmla="*/ 766769 w 1509719"/>
                  <a:gd name="connsiteY11" fmla="*/ 3167055 h 3167055"/>
                  <a:gd name="connsiteX12" fmla="*/ 119069 w 1509719"/>
                  <a:gd name="connsiteY12" fmla="*/ 2519355 h 3167055"/>
                  <a:gd name="connsiteX0" fmla="*/ 119069 w 1509719"/>
                  <a:gd name="connsiteY0" fmla="*/ 2519355 h 3167055"/>
                  <a:gd name="connsiteX1" fmla="*/ 442919 w 1509719"/>
                  <a:gd name="connsiteY1" fmla="*/ 2519355 h 3167055"/>
                  <a:gd name="connsiteX2" fmla="*/ 0 w 1509719"/>
                  <a:gd name="connsiteY2" fmla="*/ 1609726 h 3167055"/>
                  <a:gd name="connsiteX3" fmla="*/ 9528 w 1509719"/>
                  <a:gd name="connsiteY3" fmla="*/ 933448 h 3167055"/>
                  <a:gd name="connsiteX4" fmla="*/ 219082 w 1509719"/>
                  <a:gd name="connsiteY4" fmla="*/ 514345 h 3167055"/>
                  <a:gd name="connsiteX5" fmla="*/ 647708 w 1509719"/>
                  <a:gd name="connsiteY5" fmla="*/ 0 h 3167055"/>
                  <a:gd name="connsiteX6" fmla="*/ 1162057 w 1509719"/>
                  <a:gd name="connsiteY6" fmla="*/ 133346 h 3167055"/>
                  <a:gd name="connsiteX7" fmla="*/ 1038232 w 1509719"/>
                  <a:gd name="connsiteY7" fmla="*/ 1371593 h 3167055"/>
                  <a:gd name="connsiteX8" fmla="*/ 1390657 w 1509719"/>
                  <a:gd name="connsiteY8" fmla="*/ 1142992 h 3167055"/>
                  <a:gd name="connsiteX9" fmla="*/ 1509719 w 1509719"/>
                  <a:gd name="connsiteY9" fmla="*/ 1509708 h 3167055"/>
                  <a:gd name="connsiteX10" fmla="*/ 1090619 w 1509719"/>
                  <a:gd name="connsiteY10" fmla="*/ 2519355 h 3167055"/>
                  <a:gd name="connsiteX11" fmla="*/ 1414469 w 1509719"/>
                  <a:gd name="connsiteY11" fmla="*/ 2519355 h 3167055"/>
                  <a:gd name="connsiteX12" fmla="*/ 766769 w 1509719"/>
                  <a:gd name="connsiteY12" fmla="*/ 3167055 h 3167055"/>
                  <a:gd name="connsiteX13" fmla="*/ 119069 w 1509719"/>
                  <a:gd name="connsiteY13" fmla="*/ 2519355 h 3167055"/>
                  <a:gd name="connsiteX0" fmla="*/ 119069 w 1509719"/>
                  <a:gd name="connsiteY0" fmla="*/ 2519355 h 3167055"/>
                  <a:gd name="connsiteX1" fmla="*/ 442919 w 1509719"/>
                  <a:gd name="connsiteY1" fmla="*/ 2519355 h 3167055"/>
                  <a:gd name="connsiteX2" fmla="*/ 0 w 1509719"/>
                  <a:gd name="connsiteY2" fmla="*/ 1609726 h 3167055"/>
                  <a:gd name="connsiteX3" fmla="*/ 9528 w 1509719"/>
                  <a:gd name="connsiteY3" fmla="*/ 933448 h 3167055"/>
                  <a:gd name="connsiteX4" fmla="*/ 409582 w 1509719"/>
                  <a:gd name="connsiteY4" fmla="*/ 1314445 h 3167055"/>
                  <a:gd name="connsiteX5" fmla="*/ 647708 w 1509719"/>
                  <a:gd name="connsiteY5" fmla="*/ 0 h 3167055"/>
                  <a:gd name="connsiteX6" fmla="*/ 1162057 w 1509719"/>
                  <a:gd name="connsiteY6" fmla="*/ 133346 h 3167055"/>
                  <a:gd name="connsiteX7" fmla="*/ 1038232 w 1509719"/>
                  <a:gd name="connsiteY7" fmla="*/ 1371593 h 3167055"/>
                  <a:gd name="connsiteX8" fmla="*/ 1390657 w 1509719"/>
                  <a:gd name="connsiteY8" fmla="*/ 1142992 h 3167055"/>
                  <a:gd name="connsiteX9" fmla="*/ 1509719 w 1509719"/>
                  <a:gd name="connsiteY9" fmla="*/ 1509708 h 3167055"/>
                  <a:gd name="connsiteX10" fmla="*/ 1090619 w 1509719"/>
                  <a:gd name="connsiteY10" fmla="*/ 2519355 h 3167055"/>
                  <a:gd name="connsiteX11" fmla="*/ 1414469 w 1509719"/>
                  <a:gd name="connsiteY11" fmla="*/ 2519355 h 3167055"/>
                  <a:gd name="connsiteX12" fmla="*/ 766769 w 1509719"/>
                  <a:gd name="connsiteY12" fmla="*/ 3167055 h 3167055"/>
                  <a:gd name="connsiteX13" fmla="*/ 119069 w 1509719"/>
                  <a:gd name="connsiteY13" fmla="*/ 2519355 h 3167055"/>
                  <a:gd name="connsiteX0" fmla="*/ 119069 w 1509719"/>
                  <a:gd name="connsiteY0" fmla="*/ 2519355 h 3167055"/>
                  <a:gd name="connsiteX1" fmla="*/ 442919 w 1509719"/>
                  <a:gd name="connsiteY1" fmla="*/ 2519355 h 3167055"/>
                  <a:gd name="connsiteX2" fmla="*/ 0 w 1509719"/>
                  <a:gd name="connsiteY2" fmla="*/ 1609726 h 3167055"/>
                  <a:gd name="connsiteX3" fmla="*/ 9528 w 1509719"/>
                  <a:gd name="connsiteY3" fmla="*/ 933448 h 3167055"/>
                  <a:gd name="connsiteX4" fmla="*/ 476257 w 1509719"/>
                  <a:gd name="connsiteY4" fmla="*/ 1276345 h 3167055"/>
                  <a:gd name="connsiteX5" fmla="*/ 647708 w 1509719"/>
                  <a:gd name="connsiteY5" fmla="*/ 0 h 3167055"/>
                  <a:gd name="connsiteX6" fmla="*/ 1162057 w 1509719"/>
                  <a:gd name="connsiteY6" fmla="*/ 133346 h 3167055"/>
                  <a:gd name="connsiteX7" fmla="*/ 1038232 w 1509719"/>
                  <a:gd name="connsiteY7" fmla="*/ 1371593 h 3167055"/>
                  <a:gd name="connsiteX8" fmla="*/ 1390657 w 1509719"/>
                  <a:gd name="connsiteY8" fmla="*/ 1142992 h 3167055"/>
                  <a:gd name="connsiteX9" fmla="*/ 1509719 w 1509719"/>
                  <a:gd name="connsiteY9" fmla="*/ 1509708 h 3167055"/>
                  <a:gd name="connsiteX10" fmla="*/ 1090619 w 1509719"/>
                  <a:gd name="connsiteY10" fmla="*/ 2519355 h 3167055"/>
                  <a:gd name="connsiteX11" fmla="*/ 1414469 w 1509719"/>
                  <a:gd name="connsiteY11" fmla="*/ 2519355 h 3167055"/>
                  <a:gd name="connsiteX12" fmla="*/ 766769 w 1509719"/>
                  <a:gd name="connsiteY12" fmla="*/ 3167055 h 3167055"/>
                  <a:gd name="connsiteX13" fmla="*/ 119069 w 1509719"/>
                  <a:gd name="connsiteY13" fmla="*/ 2519355 h 3167055"/>
                  <a:gd name="connsiteX0" fmla="*/ 119069 w 1509719"/>
                  <a:gd name="connsiteY0" fmla="*/ 2519355 h 3167055"/>
                  <a:gd name="connsiteX1" fmla="*/ 442919 w 1509719"/>
                  <a:gd name="connsiteY1" fmla="*/ 2519355 h 3167055"/>
                  <a:gd name="connsiteX2" fmla="*/ 0 w 1509719"/>
                  <a:gd name="connsiteY2" fmla="*/ 1609726 h 3167055"/>
                  <a:gd name="connsiteX3" fmla="*/ 9528 w 1509719"/>
                  <a:gd name="connsiteY3" fmla="*/ 933448 h 3167055"/>
                  <a:gd name="connsiteX4" fmla="*/ 476257 w 1509719"/>
                  <a:gd name="connsiteY4" fmla="*/ 1276345 h 3167055"/>
                  <a:gd name="connsiteX5" fmla="*/ 647708 w 1509719"/>
                  <a:gd name="connsiteY5" fmla="*/ 0 h 3167055"/>
                  <a:gd name="connsiteX6" fmla="*/ 1162057 w 1509719"/>
                  <a:gd name="connsiteY6" fmla="*/ 133346 h 3167055"/>
                  <a:gd name="connsiteX7" fmla="*/ 1038232 w 1509719"/>
                  <a:gd name="connsiteY7" fmla="*/ 1371593 h 3167055"/>
                  <a:gd name="connsiteX8" fmla="*/ 1390657 w 1509719"/>
                  <a:gd name="connsiteY8" fmla="*/ 1142992 h 3167055"/>
                  <a:gd name="connsiteX9" fmla="*/ 1509719 w 1509719"/>
                  <a:gd name="connsiteY9" fmla="*/ 1509708 h 3167055"/>
                  <a:gd name="connsiteX10" fmla="*/ 1090619 w 1509719"/>
                  <a:gd name="connsiteY10" fmla="*/ 2519355 h 3167055"/>
                  <a:gd name="connsiteX11" fmla="*/ 1414469 w 1509719"/>
                  <a:gd name="connsiteY11" fmla="*/ 2519355 h 3167055"/>
                  <a:gd name="connsiteX12" fmla="*/ 766769 w 1509719"/>
                  <a:gd name="connsiteY12" fmla="*/ 3167055 h 3167055"/>
                  <a:gd name="connsiteX13" fmla="*/ 119069 w 1509719"/>
                  <a:gd name="connsiteY13" fmla="*/ 2519355 h 3167055"/>
                  <a:gd name="connsiteX0" fmla="*/ 119069 w 1509719"/>
                  <a:gd name="connsiteY0" fmla="*/ 2519355 h 3167055"/>
                  <a:gd name="connsiteX1" fmla="*/ 442919 w 1509719"/>
                  <a:gd name="connsiteY1" fmla="*/ 2519355 h 3167055"/>
                  <a:gd name="connsiteX2" fmla="*/ 0 w 1509719"/>
                  <a:gd name="connsiteY2" fmla="*/ 1609726 h 3167055"/>
                  <a:gd name="connsiteX3" fmla="*/ 9528 w 1509719"/>
                  <a:gd name="connsiteY3" fmla="*/ 933448 h 3167055"/>
                  <a:gd name="connsiteX4" fmla="*/ 476257 w 1509719"/>
                  <a:gd name="connsiteY4" fmla="*/ 1276345 h 3167055"/>
                  <a:gd name="connsiteX5" fmla="*/ 647708 w 1509719"/>
                  <a:gd name="connsiteY5" fmla="*/ 0 h 3167055"/>
                  <a:gd name="connsiteX6" fmla="*/ 1162057 w 1509719"/>
                  <a:gd name="connsiteY6" fmla="*/ 133346 h 3167055"/>
                  <a:gd name="connsiteX7" fmla="*/ 1038232 w 1509719"/>
                  <a:gd name="connsiteY7" fmla="*/ 1371593 h 3167055"/>
                  <a:gd name="connsiteX8" fmla="*/ 1390657 w 1509719"/>
                  <a:gd name="connsiteY8" fmla="*/ 1142992 h 3167055"/>
                  <a:gd name="connsiteX9" fmla="*/ 1509719 w 1509719"/>
                  <a:gd name="connsiteY9" fmla="*/ 1509708 h 3167055"/>
                  <a:gd name="connsiteX10" fmla="*/ 1090619 w 1509719"/>
                  <a:gd name="connsiteY10" fmla="*/ 2519355 h 3167055"/>
                  <a:gd name="connsiteX11" fmla="*/ 1414469 w 1509719"/>
                  <a:gd name="connsiteY11" fmla="*/ 2519355 h 3167055"/>
                  <a:gd name="connsiteX12" fmla="*/ 766769 w 1509719"/>
                  <a:gd name="connsiteY12" fmla="*/ 3167055 h 3167055"/>
                  <a:gd name="connsiteX13" fmla="*/ 119069 w 1509719"/>
                  <a:gd name="connsiteY13" fmla="*/ 2519355 h 3167055"/>
                  <a:gd name="connsiteX0" fmla="*/ 119069 w 1509719"/>
                  <a:gd name="connsiteY0" fmla="*/ 2519355 h 3167055"/>
                  <a:gd name="connsiteX1" fmla="*/ 442919 w 1509719"/>
                  <a:gd name="connsiteY1" fmla="*/ 2519355 h 3167055"/>
                  <a:gd name="connsiteX2" fmla="*/ 0 w 1509719"/>
                  <a:gd name="connsiteY2" fmla="*/ 1609726 h 3167055"/>
                  <a:gd name="connsiteX3" fmla="*/ 9528 w 1509719"/>
                  <a:gd name="connsiteY3" fmla="*/ 933448 h 3167055"/>
                  <a:gd name="connsiteX4" fmla="*/ 476257 w 1509719"/>
                  <a:gd name="connsiteY4" fmla="*/ 1276345 h 3167055"/>
                  <a:gd name="connsiteX5" fmla="*/ 647708 w 1509719"/>
                  <a:gd name="connsiteY5" fmla="*/ 0 h 3167055"/>
                  <a:gd name="connsiteX6" fmla="*/ 1162057 w 1509719"/>
                  <a:gd name="connsiteY6" fmla="*/ 133346 h 3167055"/>
                  <a:gd name="connsiteX7" fmla="*/ 1038232 w 1509719"/>
                  <a:gd name="connsiteY7" fmla="*/ 1371593 h 3167055"/>
                  <a:gd name="connsiteX8" fmla="*/ 1390657 w 1509719"/>
                  <a:gd name="connsiteY8" fmla="*/ 1142992 h 3167055"/>
                  <a:gd name="connsiteX9" fmla="*/ 1509719 w 1509719"/>
                  <a:gd name="connsiteY9" fmla="*/ 1509708 h 3167055"/>
                  <a:gd name="connsiteX10" fmla="*/ 1090619 w 1509719"/>
                  <a:gd name="connsiteY10" fmla="*/ 2519355 h 3167055"/>
                  <a:gd name="connsiteX11" fmla="*/ 1414469 w 1509719"/>
                  <a:gd name="connsiteY11" fmla="*/ 2519355 h 3167055"/>
                  <a:gd name="connsiteX12" fmla="*/ 766769 w 1509719"/>
                  <a:gd name="connsiteY12" fmla="*/ 3167055 h 3167055"/>
                  <a:gd name="connsiteX13" fmla="*/ 119069 w 1509719"/>
                  <a:gd name="connsiteY13" fmla="*/ 2519355 h 3167055"/>
                  <a:gd name="connsiteX0" fmla="*/ 119069 w 1509719"/>
                  <a:gd name="connsiteY0" fmla="*/ 2519355 h 3167055"/>
                  <a:gd name="connsiteX1" fmla="*/ 442919 w 1509719"/>
                  <a:gd name="connsiteY1" fmla="*/ 2519355 h 3167055"/>
                  <a:gd name="connsiteX2" fmla="*/ 0 w 1509719"/>
                  <a:gd name="connsiteY2" fmla="*/ 1609726 h 3167055"/>
                  <a:gd name="connsiteX3" fmla="*/ 9528 w 1509719"/>
                  <a:gd name="connsiteY3" fmla="*/ 933448 h 3167055"/>
                  <a:gd name="connsiteX4" fmla="*/ 476257 w 1509719"/>
                  <a:gd name="connsiteY4" fmla="*/ 1276345 h 3167055"/>
                  <a:gd name="connsiteX5" fmla="*/ 647708 w 1509719"/>
                  <a:gd name="connsiteY5" fmla="*/ 0 h 3167055"/>
                  <a:gd name="connsiteX6" fmla="*/ 1162057 w 1509719"/>
                  <a:gd name="connsiteY6" fmla="*/ 133346 h 3167055"/>
                  <a:gd name="connsiteX7" fmla="*/ 1038232 w 1509719"/>
                  <a:gd name="connsiteY7" fmla="*/ 1371593 h 3167055"/>
                  <a:gd name="connsiteX8" fmla="*/ 1390657 w 1509719"/>
                  <a:gd name="connsiteY8" fmla="*/ 1142992 h 3167055"/>
                  <a:gd name="connsiteX9" fmla="*/ 1509719 w 1509719"/>
                  <a:gd name="connsiteY9" fmla="*/ 1509708 h 3167055"/>
                  <a:gd name="connsiteX10" fmla="*/ 1090619 w 1509719"/>
                  <a:gd name="connsiteY10" fmla="*/ 2519355 h 3167055"/>
                  <a:gd name="connsiteX11" fmla="*/ 1414469 w 1509719"/>
                  <a:gd name="connsiteY11" fmla="*/ 2519355 h 3167055"/>
                  <a:gd name="connsiteX12" fmla="*/ 766769 w 1509719"/>
                  <a:gd name="connsiteY12" fmla="*/ 3167055 h 3167055"/>
                  <a:gd name="connsiteX13" fmla="*/ 119069 w 1509719"/>
                  <a:gd name="connsiteY13" fmla="*/ 2519355 h 3167055"/>
                  <a:gd name="connsiteX0" fmla="*/ 119069 w 1509719"/>
                  <a:gd name="connsiteY0" fmla="*/ 2519355 h 3167055"/>
                  <a:gd name="connsiteX1" fmla="*/ 442919 w 1509719"/>
                  <a:gd name="connsiteY1" fmla="*/ 2519355 h 3167055"/>
                  <a:gd name="connsiteX2" fmla="*/ 0 w 1509719"/>
                  <a:gd name="connsiteY2" fmla="*/ 1609726 h 3167055"/>
                  <a:gd name="connsiteX3" fmla="*/ 9528 w 1509719"/>
                  <a:gd name="connsiteY3" fmla="*/ 933448 h 3167055"/>
                  <a:gd name="connsiteX4" fmla="*/ 476257 w 1509719"/>
                  <a:gd name="connsiteY4" fmla="*/ 1276345 h 3167055"/>
                  <a:gd name="connsiteX5" fmla="*/ 647708 w 1509719"/>
                  <a:gd name="connsiteY5" fmla="*/ 0 h 3167055"/>
                  <a:gd name="connsiteX6" fmla="*/ 1162057 w 1509719"/>
                  <a:gd name="connsiteY6" fmla="*/ 133346 h 3167055"/>
                  <a:gd name="connsiteX7" fmla="*/ 1038232 w 1509719"/>
                  <a:gd name="connsiteY7" fmla="*/ 1371593 h 3167055"/>
                  <a:gd name="connsiteX8" fmla="*/ 1390657 w 1509719"/>
                  <a:gd name="connsiteY8" fmla="*/ 1142992 h 3167055"/>
                  <a:gd name="connsiteX9" fmla="*/ 1509719 w 1509719"/>
                  <a:gd name="connsiteY9" fmla="*/ 1509708 h 3167055"/>
                  <a:gd name="connsiteX10" fmla="*/ 1090619 w 1509719"/>
                  <a:gd name="connsiteY10" fmla="*/ 2519355 h 3167055"/>
                  <a:gd name="connsiteX11" fmla="*/ 1414469 w 1509719"/>
                  <a:gd name="connsiteY11" fmla="*/ 2519355 h 3167055"/>
                  <a:gd name="connsiteX12" fmla="*/ 766769 w 1509719"/>
                  <a:gd name="connsiteY12" fmla="*/ 3167055 h 3167055"/>
                  <a:gd name="connsiteX13" fmla="*/ 119069 w 1509719"/>
                  <a:gd name="connsiteY13" fmla="*/ 2519355 h 3167055"/>
                  <a:gd name="connsiteX0" fmla="*/ 133059 w 1523709"/>
                  <a:gd name="connsiteY0" fmla="*/ 2519355 h 3167055"/>
                  <a:gd name="connsiteX1" fmla="*/ 456909 w 1523709"/>
                  <a:gd name="connsiteY1" fmla="*/ 2519355 h 3167055"/>
                  <a:gd name="connsiteX2" fmla="*/ 13990 w 1523709"/>
                  <a:gd name="connsiteY2" fmla="*/ 1609726 h 3167055"/>
                  <a:gd name="connsiteX3" fmla="*/ 23518 w 1523709"/>
                  <a:gd name="connsiteY3" fmla="*/ 933448 h 3167055"/>
                  <a:gd name="connsiteX4" fmla="*/ 490247 w 1523709"/>
                  <a:gd name="connsiteY4" fmla="*/ 1276345 h 3167055"/>
                  <a:gd name="connsiteX5" fmla="*/ 661698 w 1523709"/>
                  <a:gd name="connsiteY5" fmla="*/ 0 h 3167055"/>
                  <a:gd name="connsiteX6" fmla="*/ 1176047 w 1523709"/>
                  <a:gd name="connsiteY6" fmla="*/ 133346 h 3167055"/>
                  <a:gd name="connsiteX7" fmla="*/ 1052222 w 1523709"/>
                  <a:gd name="connsiteY7" fmla="*/ 1371593 h 3167055"/>
                  <a:gd name="connsiteX8" fmla="*/ 1404647 w 1523709"/>
                  <a:gd name="connsiteY8" fmla="*/ 1142992 h 3167055"/>
                  <a:gd name="connsiteX9" fmla="*/ 1523709 w 1523709"/>
                  <a:gd name="connsiteY9" fmla="*/ 1509708 h 3167055"/>
                  <a:gd name="connsiteX10" fmla="*/ 1104609 w 1523709"/>
                  <a:gd name="connsiteY10" fmla="*/ 2519355 h 3167055"/>
                  <a:gd name="connsiteX11" fmla="*/ 1428459 w 1523709"/>
                  <a:gd name="connsiteY11" fmla="*/ 2519355 h 3167055"/>
                  <a:gd name="connsiteX12" fmla="*/ 780759 w 1523709"/>
                  <a:gd name="connsiteY12" fmla="*/ 3167055 h 3167055"/>
                  <a:gd name="connsiteX13" fmla="*/ 133059 w 1523709"/>
                  <a:gd name="connsiteY13" fmla="*/ 2519355 h 3167055"/>
                  <a:gd name="connsiteX0" fmla="*/ 133059 w 1523709"/>
                  <a:gd name="connsiteY0" fmla="*/ 2519355 h 3167055"/>
                  <a:gd name="connsiteX1" fmla="*/ 456909 w 1523709"/>
                  <a:gd name="connsiteY1" fmla="*/ 2519355 h 3167055"/>
                  <a:gd name="connsiteX2" fmla="*/ 13990 w 1523709"/>
                  <a:gd name="connsiteY2" fmla="*/ 1609726 h 3167055"/>
                  <a:gd name="connsiteX3" fmla="*/ 23518 w 1523709"/>
                  <a:gd name="connsiteY3" fmla="*/ 933448 h 3167055"/>
                  <a:gd name="connsiteX4" fmla="*/ 490247 w 1523709"/>
                  <a:gd name="connsiteY4" fmla="*/ 1276345 h 3167055"/>
                  <a:gd name="connsiteX5" fmla="*/ 661698 w 1523709"/>
                  <a:gd name="connsiteY5" fmla="*/ 0 h 3167055"/>
                  <a:gd name="connsiteX6" fmla="*/ 1176047 w 1523709"/>
                  <a:gd name="connsiteY6" fmla="*/ 133346 h 3167055"/>
                  <a:gd name="connsiteX7" fmla="*/ 1052222 w 1523709"/>
                  <a:gd name="connsiteY7" fmla="*/ 1371593 h 3167055"/>
                  <a:gd name="connsiteX8" fmla="*/ 1404647 w 1523709"/>
                  <a:gd name="connsiteY8" fmla="*/ 1142992 h 3167055"/>
                  <a:gd name="connsiteX9" fmla="*/ 1523709 w 1523709"/>
                  <a:gd name="connsiteY9" fmla="*/ 1509708 h 3167055"/>
                  <a:gd name="connsiteX10" fmla="*/ 1104609 w 1523709"/>
                  <a:gd name="connsiteY10" fmla="*/ 2519355 h 3167055"/>
                  <a:gd name="connsiteX11" fmla="*/ 1428459 w 1523709"/>
                  <a:gd name="connsiteY11" fmla="*/ 2519355 h 3167055"/>
                  <a:gd name="connsiteX12" fmla="*/ 780759 w 1523709"/>
                  <a:gd name="connsiteY12" fmla="*/ 3167055 h 3167055"/>
                  <a:gd name="connsiteX13" fmla="*/ 133059 w 1523709"/>
                  <a:gd name="connsiteY13" fmla="*/ 2519355 h 3167055"/>
                  <a:gd name="connsiteX0" fmla="*/ 133059 w 1523709"/>
                  <a:gd name="connsiteY0" fmla="*/ 2519355 h 3167055"/>
                  <a:gd name="connsiteX1" fmla="*/ 456909 w 1523709"/>
                  <a:gd name="connsiteY1" fmla="*/ 2519355 h 3167055"/>
                  <a:gd name="connsiteX2" fmla="*/ 13990 w 1523709"/>
                  <a:gd name="connsiteY2" fmla="*/ 1609726 h 3167055"/>
                  <a:gd name="connsiteX3" fmla="*/ 23518 w 1523709"/>
                  <a:gd name="connsiteY3" fmla="*/ 933448 h 3167055"/>
                  <a:gd name="connsiteX4" fmla="*/ 490247 w 1523709"/>
                  <a:gd name="connsiteY4" fmla="*/ 1276345 h 3167055"/>
                  <a:gd name="connsiteX5" fmla="*/ 661698 w 1523709"/>
                  <a:gd name="connsiteY5" fmla="*/ 0 h 3167055"/>
                  <a:gd name="connsiteX6" fmla="*/ 1176047 w 1523709"/>
                  <a:gd name="connsiteY6" fmla="*/ 133346 h 3167055"/>
                  <a:gd name="connsiteX7" fmla="*/ 1052222 w 1523709"/>
                  <a:gd name="connsiteY7" fmla="*/ 1371593 h 3167055"/>
                  <a:gd name="connsiteX8" fmla="*/ 1442747 w 1523709"/>
                  <a:gd name="connsiteY8" fmla="*/ 1085842 h 3167055"/>
                  <a:gd name="connsiteX9" fmla="*/ 1523709 w 1523709"/>
                  <a:gd name="connsiteY9" fmla="*/ 1509708 h 3167055"/>
                  <a:gd name="connsiteX10" fmla="*/ 1104609 w 1523709"/>
                  <a:gd name="connsiteY10" fmla="*/ 2519355 h 3167055"/>
                  <a:gd name="connsiteX11" fmla="*/ 1428459 w 1523709"/>
                  <a:gd name="connsiteY11" fmla="*/ 2519355 h 3167055"/>
                  <a:gd name="connsiteX12" fmla="*/ 780759 w 1523709"/>
                  <a:gd name="connsiteY12" fmla="*/ 3167055 h 3167055"/>
                  <a:gd name="connsiteX13" fmla="*/ 133059 w 1523709"/>
                  <a:gd name="connsiteY13" fmla="*/ 2519355 h 3167055"/>
                  <a:gd name="connsiteX0" fmla="*/ 133059 w 1523709"/>
                  <a:gd name="connsiteY0" fmla="*/ 2519355 h 3167055"/>
                  <a:gd name="connsiteX1" fmla="*/ 456909 w 1523709"/>
                  <a:gd name="connsiteY1" fmla="*/ 2519355 h 3167055"/>
                  <a:gd name="connsiteX2" fmla="*/ 13990 w 1523709"/>
                  <a:gd name="connsiteY2" fmla="*/ 1609726 h 3167055"/>
                  <a:gd name="connsiteX3" fmla="*/ 23518 w 1523709"/>
                  <a:gd name="connsiteY3" fmla="*/ 933448 h 3167055"/>
                  <a:gd name="connsiteX4" fmla="*/ 490247 w 1523709"/>
                  <a:gd name="connsiteY4" fmla="*/ 1276345 h 3167055"/>
                  <a:gd name="connsiteX5" fmla="*/ 661698 w 1523709"/>
                  <a:gd name="connsiteY5" fmla="*/ 0 h 3167055"/>
                  <a:gd name="connsiteX6" fmla="*/ 1176047 w 1523709"/>
                  <a:gd name="connsiteY6" fmla="*/ 133346 h 3167055"/>
                  <a:gd name="connsiteX7" fmla="*/ 1052222 w 1523709"/>
                  <a:gd name="connsiteY7" fmla="*/ 1371593 h 3167055"/>
                  <a:gd name="connsiteX8" fmla="*/ 1442747 w 1523709"/>
                  <a:gd name="connsiteY8" fmla="*/ 1085842 h 3167055"/>
                  <a:gd name="connsiteX9" fmla="*/ 1523709 w 1523709"/>
                  <a:gd name="connsiteY9" fmla="*/ 1509708 h 3167055"/>
                  <a:gd name="connsiteX10" fmla="*/ 1104609 w 1523709"/>
                  <a:gd name="connsiteY10" fmla="*/ 2519355 h 3167055"/>
                  <a:gd name="connsiteX11" fmla="*/ 1428459 w 1523709"/>
                  <a:gd name="connsiteY11" fmla="*/ 2519355 h 3167055"/>
                  <a:gd name="connsiteX12" fmla="*/ 780759 w 1523709"/>
                  <a:gd name="connsiteY12" fmla="*/ 3167055 h 3167055"/>
                  <a:gd name="connsiteX13" fmla="*/ 133059 w 1523709"/>
                  <a:gd name="connsiteY13" fmla="*/ 2519355 h 3167055"/>
                  <a:gd name="connsiteX0" fmla="*/ 133059 w 1523709"/>
                  <a:gd name="connsiteY0" fmla="*/ 2519355 h 3167055"/>
                  <a:gd name="connsiteX1" fmla="*/ 456909 w 1523709"/>
                  <a:gd name="connsiteY1" fmla="*/ 2519355 h 3167055"/>
                  <a:gd name="connsiteX2" fmla="*/ 13990 w 1523709"/>
                  <a:gd name="connsiteY2" fmla="*/ 1609726 h 3167055"/>
                  <a:gd name="connsiteX3" fmla="*/ 23518 w 1523709"/>
                  <a:gd name="connsiteY3" fmla="*/ 933448 h 3167055"/>
                  <a:gd name="connsiteX4" fmla="*/ 490247 w 1523709"/>
                  <a:gd name="connsiteY4" fmla="*/ 1276345 h 3167055"/>
                  <a:gd name="connsiteX5" fmla="*/ 661698 w 1523709"/>
                  <a:gd name="connsiteY5" fmla="*/ 0 h 3167055"/>
                  <a:gd name="connsiteX6" fmla="*/ 1176047 w 1523709"/>
                  <a:gd name="connsiteY6" fmla="*/ 133346 h 3167055"/>
                  <a:gd name="connsiteX7" fmla="*/ 1052222 w 1523709"/>
                  <a:gd name="connsiteY7" fmla="*/ 1371593 h 3167055"/>
                  <a:gd name="connsiteX8" fmla="*/ 1442747 w 1523709"/>
                  <a:gd name="connsiteY8" fmla="*/ 1085842 h 3167055"/>
                  <a:gd name="connsiteX9" fmla="*/ 1523709 w 1523709"/>
                  <a:gd name="connsiteY9" fmla="*/ 1509708 h 3167055"/>
                  <a:gd name="connsiteX10" fmla="*/ 1104609 w 1523709"/>
                  <a:gd name="connsiteY10" fmla="*/ 2519355 h 3167055"/>
                  <a:gd name="connsiteX11" fmla="*/ 1428459 w 1523709"/>
                  <a:gd name="connsiteY11" fmla="*/ 2519355 h 3167055"/>
                  <a:gd name="connsiteX12" fmla="*/ 780759 w 1523709"/>
                  <a:gd name="connsiteY12" fmla="*/ 3167055 h 3167055"/>
                  <a:gd name="connsiteX13" fmla="*/ 133059 w 1523709"/>
                  <a:gd name="connsiteY13" fmla="*/ 2519355 h 3167055"/>
                  <a:gd name="connsiteX0" fmla="*/ 133059 w 1523709"/>
                  <a:gd name="connsiteY0" fmla="*/ 2519355 h 3167055"/>
                  <a:gd name="connsiteX1" fmla="*/ 456909 w 1523709"/>
                  <a:gd name="connsiteY1" fmla="*/ 2519355 h 3167055"/>
                  <a:gd name="connsiteX2" fmla="*/ 13990 w 1523709"/>
                  <a:gd name="connsiteY2" fmla="*/ 1609726 h 3167055"/>
                  <a:gd name="connsiteX3" fmla="*/ 23518 w 1523709"/>
                  <a:gd name="connsiteY3" fmla="*/ 933448 h 3167055"/>
                  <a:gd name="connsiteX4" fmla="*/ 566447 w 1523709"/>
                  <a:gd name="connsiteY4" fmla="*/ 1276345 h 3167055"/>
                  <a:gd name="connsiteX5" fmla="*/ 661698 w 1523709"/>
                  <a:gd name="connsiteY5" fmla="*/ 0 h 3167055"/>
                  <a:gd name="connsiteX6" fmla="*/ 1176047 w 1523709"/>
                  <a:gd name="connsiteY6" fmla="*/ 133346 h 3167055"/>
                  <a:gd name="connsiteX7" fmla="*/ 1052222 w 1523709"/>
                  <a:gd name="connsiteY7" fmla="*/ 1371593 h 3167055"/>
                  <a:gd name="connsiteX8" fmla="*/ 1442747 w 1523709"/>
                  <a:gd name="connsiteY8" fmla="*/ 1085842 h 3167055"/>
                  <a:gd name="connsiteX9" fmla="*/ 1523709 w 1523709"/>
                  <a:gd name="connsiteY9" fmla="*/ 1509708 h 3167055"/>
                  <a:gd name="connsiteX10" fmla="*/ 1104609 w 1523709"/>
                  <a:gd name="connsiteY10" fmla="*/ 2519355 h 3167055"/>
                  <a:gd name="connsiteX11" fmla="*/ 1428459 w 1523709"/>
                  <a:gd name="connsiteY11" fmla="*/ 2519355 h 3167055"/>
                  <a:gd name="connsiteX12" fmla="*/ 780759 w 1523709"/>
                  <a:gd name="connsiteY12" fmla="*/ 3167055 h 3167055"/>
                  <a:gd name="connsiteX13" fmla="*/ 133059 w 1523709"/>
                  <a:gd name="connsiteY13" fmla="*/ 2519355 h 3167055"/>
                  <a:gd name="connsiteX0" fmla="*/ 133059 w 1523709"/>
                  <a:gd name="connsiteY0" fmla="*/ 2519355 h 3167055"/>
                  <a:gd name="connsiteX1" fmla="*/ 456909 w 1523709"/>
                  <a:gd name="connsiteY1" fmla="*/ 2519355 h 3167055"/>
                  <a:gd name="connsiteX2" fmla="*/ 13990 w 1523709"/>
                  <a:gd name="connsiteY2" fmla="*/ 1609726 h 3167055"/>
                  <a:gd name="connsiteX3" fmla="*/ 23518 w 1523709"/>
                  <a:gd name="connsiteY3" fmla="*/ 933448 h 3167055"/>
                  <a:gd name="connsiteX4" fmla="*/ 566447 w 1523709"/>
                  <a:gd name="connsiteY4" fmla="*/ 1276345 h 3167055"/>
                  <a:gd name="connsiteX5" fmla="*/ 661698 w 1523709"/>
                  <a:gd name="connsiteY5" fmla="*/ 0 h 3167055"/>
                  <a:gd name="connsiteX6" fmla="*/ 1176047 w 1523709"/>
                  <a:gd name="connsiteY6" fmla="*/ 133346 h 3167055"/>
                  <a:gd name="connsiteX7" fmla="*/ 1052222 w 1523709"/>
                  <a:gd name="connsiteY7" fmla="*/ 1371593 h 3167055"/>
                  <a:gd name="connsiteX8" fmla="*/ 1442747 w 1523709"/>
                  <a:gd name="connsiteY8" fmla="*/ 1085842 h 3167055"/>
                  <a:gd name="connsiteX9" fmla="*/ 1523709 w 1523709"/>
                  <a:gd name="connsiteY9" fmla="*/ 1509708 h 3167055"/>
                  <a:gd name="connsiteX10" fmla="*/ 1104609 w 1523709"/>
                  <a:gd name="connsiteY10" fmla="*/ 2519355 h 3167055"/>
                  <a:gd name="connsiteX11" fmla="*/ 1428459 w 1523709"/>
                  <a:gd name="connsiteY11" fmla="*/ 2519355 h 3167055"/>
                  <a:gd name="connsiteX12" fmla="*/ 780759 w 1523709"/>
                  <a:gd name="connsiteY12" fmla="*/ 3167055 h 3167055"/>
                  <a:gd name="connsiteX13" fmla="*/ 133059 w 1523709"/>
                  <a:gd name="connsiteY13" fmla="*/ 2519355 h 3167055"/>
                  <a:gd name="connsiteX0" fmla="*/ 133059 w 1523709"/>
                  <a:gd name="connsiteY0" fmla="*/ 2519355 h 3167055"/>
                  <a:gd name="connsiteX1" fmla="*/ 456909 w 1523709"/>
                  <a:gd name="connsiteY1" fmla="*/ 2519355 h 3167055"/>
                  <a:gd name="connsiteX2" fmla="*/ 13990 w 1523709"/>
                  <a:gd name="connsiteY2" fmla="*/ 1609726 h 3167055"/>
                  <a:gd name="connsiteX3" fmla="*/ 23518 w 1523709"/>
                  <a:gd name="connsiteY3" fmla="*/ 933448 h 3167055"/>
                  <a:gd name="connsiteX4" fmla="*/ 566447 w 1523709"/>
                  <a:gd name="connsiteY4" fmla="*/ 1276345 h 3167055"/>
                  <a:gd name="connsiteX5" fmla="*/ 661698 w 1523709"/>
                  <a:gd name="connsiteY5" fmla="*/ 0 h 3167055"/>
                  <a:gd name="connsiteX6" fmla="*/ 1176047 w 1523709"/>
                  <a:gd name="connsiteY6" fmla="*/ 133346 h 3167055"/>
                  <a:gd name="connsiteX7" fmla="*/ 1052222 w 1523709"/>
                  <a:gd name="connsiteY7" fmla="*/ 1371593 h 3167055"/>
                  <a:gd name="connsiteX8" fmla="*/ 1442747 w 1523709"/>
                  <a:gd name="connsiteY8" fmla="*/ 1085842 h 3167055"/>
                  <a:gd name="connsiteX9" fmla="*/ 1523709 w 1523709"/>
                  <a:gd name="connsiteY9" fmla="*/ 1509708 h 3167055"/>
                  <a:gd name="connsiteX10" fmla="*/ 1104609 w 1523709"/>
                  <a:gd name="connsiteY10" fmla="*/ 2519355 h 3167055"/>
                  <a:gd name="connsiteX11" fmla="*/ 1428459 w 1523709"/>
                  <a:gd name="connsiteY11" fmla="*/ 2519355 h 3167055"/>
                  <a:gd name="connsiteX12" fmla="*/ 780759 w 1523709"/>
                  <a:gd name="connsiteY12" fmla="*/ 3167055 h 3167055"/>
                  <a:gd name="connsiteX13" fmla="*/ 133059 w 1523709"/>
                  <a:gd name="connsiteY13" fmla="*/ 2519355 h 3167055"/>
                  <a:gd name="connsiteX0" fmla="*/ 133059 w 1523709"/>
                  <a:gd name="connsiteY0" fmla="*/ 2519355 h 3167055"/>
                  <a:gd name="connsiteX1" fmla="*/ 456909 w 1523709"/>
                  <a:gd name="connsiteY1" fmla="*/ 2519355 h 3167055"/>
                  <a:gd name="connsiteX2" fmla="*/ 13990 w 1523709"/>
                  <a:gd name="connsiteY2" fmla="*/ 1609726 h 3167055"/>
                  <a:gd name="connsiteX3" fmla="*/ 23518 w 1523709"/>
                  <a:gd name="connsiteY3" fmla="*/ 933448 h 3167055"/>
                  <a:gd name="connsiteX4" fmla="*/ 566447 w 1523709"/>
                  <a:gd name="connsiteY4" fmla="*/ 1276345 h 3167055"/>
                  <a:gd name="connsiteX5" fmla="*/ 661698 w 1523709"/>
                  <a:gd name="connsiteY5" fmla="*/ 0 h 3167055"/>
                  <a:gd name="connsiteX6" fmla="*/ 1176047 w 1523709"/>
                  <a:gd name="connsiteY6" fmla="*/ 133346 h 3167055"/>
                  <a:gd name="connsiteX7" fmla="*/ 1052222 w 1523709"/>
                  <a:gd name="connsiteY7" fmla="*/ 1371593 h 3167055"/>
                  <a:gd name="connsiteX8" fmla="*/ 1442747 w 1523709"/>
                  <a:gd name="connsiteY8" fmla="*/ 1085842 h 3167055"/>
                  <a:gd name="connsiteX9" fmla="*/ 1523709 w 1523709"/>
                  <a:gd name="connsiteY9" fmla="*/ 1509708 h 3167055"/>
                  <a:gd name="connsiteX10" fmla="*/ 1104609 w 1523709"/>
                  <a:gd name="connsiteY10" fmla="*/ 2519355 h 3167055"/>
                  <a:gd name="connsiteX11" fmla="*/ 1428459 w 1523709"/>
                  <a:gd name="connsiteY11" fmla="*/ 2519355 h 3167055"/>
                  <a:gd name="connsiteX12" fmla="*/ 780759 w 1523709"/>
                  <a:gd name="connsiteY12" fmla="*/ 3167055 h 3167055"/>
                  <a:gd name="connsiteX13" fmla="*/ 133059 w 1523709"/>
                  <a:gd name="connsiteY13" fmla="*/ 2519355 h 3167055"/>
                  <a:gd name="connsiteX0" fmla="*/ 133059 w 1523709"/>
                  <a:gd name="connsiteY0" fmla="*/ 2519355 h 3167055"/>
                  <a:gd name="connsiteX1" fmla="*/ 456909 w 1523709"/>
                  <a:gd name="connsiteY1" fmla="*/ 2519355 h 3167055"/>
                  <a:gd name="connsiteX2" fmla="*/ 13990 w 1523709"/>
                  <a:gd name="connsiteY2" fmla="*/ 1609726 h 3167055"/>
                  <a:gd name="connsiteX3" fmla="*/ 23518 w 1523709"/>
                  <a:gd name="connsiteY3" fmla="*/ 933448 h 3167055"/>
                  <a:gd name="connsiteX4" fmla="*/ 566447 w 1523709"/>
                  <a:gd name="connsiteY4" fmla="*/ 1276345 h 3167055"/>
                  <a:gd name="connsiteX5" fmla="*/ 661698 w 1523709"/>
                  <a:gd name="connsiteY5" fmla="*/ 0 h 3167055"/>
                  <a:gd name="connsiteX6" fmla="*/ 1176047 w 1523709"/>
                  <a:gd name="connsiteY6" fmla="*/ 133346 h 3167055"/>
                  <a:gd name="connsiteX7" fmla="*/ 1052222 w 1523709"/>
                  <a:gd name="connsiteY7" fmla="*/ 1371593 h 3167055"/>
                  <a:gd name="connsiteX8" fmla="*/ 1442747 w 1523709"/>
                  <a:gd name="connsiteY8" fmla="*/ 1085842 h 3167055"/>
                  <a:gd name="connsiteX9" fmla="*/ 1523709 w 1523709"/>
                  <a:gd name="connsiteY9" fmla="*/ 1509708 h 3167055"/>
                  <a:gd name="connsiteX10" fmla="*/ 1104609 w 1523709"/>
                  <a:gd name="connsiteY10" fmla="*/ 2519355 h 3167055"/>
                  <a:gd name="connsiteX11" fmla="*/ 1428459 w 1523709"/>
                  <a:gd name="connsiteY11" fmla="*/ 2519355 h 3167055"/>
                  <a:gd name="connsiteX12" fmla="*/ 780759 w 1523709"/>
                  <a:gd name="connsiteY12" fmla="*/ 3167055 h 3167055"/>
                  <a:gd name="connsiteX13" fmla="*/ 133059 w 1523709"/>
                  <a:gd name="connsiteY13" fmla="*/ 2519355 h 3167055"/>
                  <a:gd name="connsiteX0" fmla="*/ 133059 w 1523709"/>
                  <a:gd name="connsiteY0" fmla="*/ 2519355 h 3167055"/>
                  <a:gd name="connsiteX1" fmla="*/ 456909 w 1523709"/>
                  <a:gd name="connsiteY1" fmla="*/ 2519355 h 3167055"/>
                  <a:gd name="connsiteX2" fmla="*/ 13990 w 1523709"/>
                  <a:gd name="connsiteY2" fmla="*/ 1609726 h 3167055"/>
                  <a:gd name="connsiteX3" fmla="*/ 23518 w 1523709"/>
                  <a:gd name="connsiteY3" fmla="*/ 990598 h 3167055"/>
                  <a:gd name="connsiteX4" fmla="*/ 566447 w 1523709"/>
                  <a:gd name="connsiteY4" fmla="*/ 1276345 h 3167055"/>
                  <a:gd name="connsiteX5" fmla="*/ 661698 w 1523709"/>
                  <a:gd name="connsiteY5" fmla="*/ 0 h 3167055"/>
                  <a:gd name="connsiteX6" fmla="*/ 1176047 w 1523709"/>
                  <a:gd name="connsiteY6" fmla="*/ 133346 h 3167055"/>
                  <a:gd name="connsiteX7" fmla="*/ 1052222 w 1523709"/>
                  <a:gd name="connsiteY7" fmla="*/ 1371593 h 3167055"/>
                  <a:gd name="connsiteX8" fmla="*/ 1442747 w 1523709"/>
                  <a:gd name="connsiteY8" fmla="*/ 1085842 h 3167055"/>
                  <a:gd name="connsiteX9" fmla="*/ 1523709 w 1523709"/>
                  <a:gd name="connsiteY9" fmla="*/ 1509708 h 3167055"/>
                  <a:gd name="connsiteX10" fmla="*/ 1104609 w 1523709"/>
                  <a:gd name="connsiteY10" fmla="*/ 2519355 h 3167055"/>
                  <a:gd name="connsiteX11" fmla="*/ 1428459 w 1523709"/>
                  <a:gd name="connsiteY11" fmla="*/ 2519355 h 3167055"/>
                  <a:gd name="connsiteX12" fmla="*/ 780759 w 1523709"/>
                  <a:gd name="connsiteY12" fmla="*/ 3167055 h 3167055"/>
                  <a:gd name="connsiteX13" fmla="*/ 133059 w 1523709"/>
                  <a:gd name="connsiteY13" fmla="*/ 2519355 h 3167055"/>
                  <a:gd name="connsiteX0" fmla="*/ 133059 w 1523709"/>
                  <a:gd name="connsiteY0" fmla="*/ 2519355 h 3167055"/>
                  <a:gd name="connsiteX1" fmla="*/ 456909 w 1523709"/>
                  <a:gd name="connsiteY1" fmla="*/ 2519355 h 3167055"/>
                  <a:gd name="connsiteX2" fmla="*/ 13990 w 1523709"/>
                  <a:gd name="connsiteY2" fmla="*/ 1609726 h 3167055"/>
                  <a:gd name="connsiteX3" fmla="*/ 23518 w 1523709"/>
                  <a:gd name="connsiteY3" fmla="*/ 942973 h 3167055"/>
                  <a:gd name="connsiteX4" fmla="*/ 566447 w 1523709"/>
                  <a:gd name="connsiteY4" fmla="*/ 1276345 h 3167055"/>
                  <a:gd name="connsiteX5" fmla="*/ 661698 w 1523709"/>
                  <a:gd name="connsiteY5" fmla="*/ 0 h 3167055"/>
                  <a:gd name="connsiteX6" fmla="*/ 1176047 w 1523709"/>
                  <a:gd name="connsiteY6" fmla="*/ 133346 h 3167055"/>
                  <a:gd name="connsiteX7" fmla="*/ 1052222 w 1523709"/>
                  <a:gd name="connsiteY7" fmla="*/ 1371593 h 3167055"/>
                  <a:gd name="connsiteX8" fmla="*/ 1442747 w 1523709"/>
                  <a:gd name="connsiteY8" fmla="*/ 1085842 h 3167055"/>
                  <a:gd name="connsiteX9" fmla="*/ 1523709 w 1523709"/>
                  <a:gd name="connsiteY9" fmla="*/ 1509708 h 3167055"/>
                  <a:gd name="connsiteX10" fmla="*/ 1104609 w 1523709"/>
                  <a:gd name="connsiteY10" fmla="*/ 2519355 h 3167055"/>
                  <a:gd name="connsiteX11" fmla="*/ 1428459 w 1523709"/>
                  <a:gd name="connsiteY11" fmla="*/ 2519355 h 3167055"/>
                  <a:gd name="connsiteX12" fmla="*/ 780759 w 1523709"/>
                  <a:gd name="connsiteY12" fmla="*/ 3167055 h 3167055"/>
                  <a:gd name="connsiteX13" fmla="*/ 133059 w 1523709"/>
                  <a:gd name="connsiteY13" fmla="*/ 2519355 h 3167055"/>
                  <a:gd name="connsiteX0" fmla="*/ 133059 w 1523709"/>
                  <a:gd name="connsiteY0" fmla="*/ 2519355 h 3167055"/>
                  <a:gd name="connsiteX1" fmla="*/ 456909 w 1523709"/>
                  <a:gd name="connsiteY1" fmla="*/ 2519355 h 3167055"/>
                  <a:gd name="connsiteX2" fmla="*/ 13990 w 1523709"/>
                  <a:gd name="connsiteY2" fmla="*/ 1609726 h 3167055"/>
                  <a:gd name="connsiteX3" fmla="*/ 23518 w 1523709"/>
                  <a:gd name="connsiteY3" fmla="*/ 942973 h 3167055"/>
                  <a:gd name="connsiteX4" fmla="*/ 566447 w 1523709"/>
                  <a:gd name="connsiteY4" fmla="*/ 1276345 h 3167055"/>
                  <a:gd name="connsiteX5" fmla="*/ 661698 w 1523709"/>
                  <a:gd name="connsiteY5" fmla="*/ 0 h 3167055"/>
                  <a:gd name="connsiteX6" fmla="*/ 1176047 w 1523709"/>
                  <a:gd name="connsiteY6" fmla="*/ 133346 h 3167055"/>
                  <a:gd name="connsiteX7" fmla="*/ 1052222 w 1523709"/>
                  <a:gd name="connsiteY7" fmla="*/ 1371593 h 3167055"/>
                  <a:gd name="connsiteX8" fmla="*/ 1442747 w 1523709"/>
                  <a:gd name="connsiteY8" fmla="*/ 1085842 h 3167055"/>
                  <a:gd name="connsiteX9" fmla="*/ 1523709 w 1523709"/>
                  <a:gd name="connsiteY9" fmla="*/ 1509708 h 3167055"/>
                  <a:gd name="connsiteX10" fmla="*/ 1104609 w 1523709"/>
                  <a:gd name="connsiteY10" fmla="*/ 2519355 h 3167055"/>
                  <a:gd name="connsiteX11" fmla="*/ 1428459 w 1523709"/>
                  <a:gd name="connsiteY11" fmla="*/ 2519355 h 3167055"/>
                  <a:gd name="connsiteX12" fmla="*/ 780759 w 1523709"/>
                  <a:gd name="connsiteY12" fmla="*/ 3167055 h 3167055"/>
                  <a:gd name="connsiteX13" fmla="*/ 133059 w 1523709"/>
                  <a:gd name="connsiteY13" fmla="*/ 2519355 h 316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23709" h="3167055">
                    <a:moveTo>
                      <a:pt x="133059" y="2519355"/>
                    </a:moveTo>
                    <a:lnTo>
                      <a:pt x="456909" y="2519355"/>
                    </a:lnTo>
                    <a:cubicBezTo>
                      <a:pt x="442619" y="2139945"/>
                      <a:pt x="628355" y="1970086"/>
                      <a:pt x="13990" y="1609726"/>
                    </a:cubicBezTo>
                    <a:cubicBezTo>
                      <a:pt x="-1095" y="962824"/>
                      <a:pt x="-11407" y="1236660"/>
                      <a:pt x="23518" y="942973"/>
                    </a:cubicBezTo>
                    <a:cubicBezTo>
                      <a:pt x="545807" y="1265235"/>
                      <a:pt x="40984" y="965195"/>
                      <a:pt x="566447" y="1276345"/>
                    </a:cubicBezTo>
                    <a:cubicBezTo>
                      <a:pt x="682335" y="44445"/>
                      <a:pt x="580736" y="1320800"/>
                      <a:pt x="661698" y="0"/>
                    </a:cubicBezTo>
                    <a:cubicBezTo>
                      <a:pt x="1170492" y="142085"/>
                      <a:pt x="1004597" y="98421"/>
                      <a:pt x="1176047" y="133346"/>
                    </a:cubicBezTo>
                    <a:cubicBezTo>
                      <a:pt x="1027612" y="1353346"/>
                      <a:pt x="1153822" y="169859"/>
                      <a:pt x="1052222" y="1371593"/>
                    </a:cubicBezTo>
                    <a:cubicBezTo>
                      <a:pt x="1160172" y="1306505"/>
                      <a:pt x="1086353" y="1326348"/>
                      <a:pt x="1442747" y="1085842"/>
                    </a:cubicBezTo>
                    <a:cubicBezTo>
                      <a:pt x="1528472" y="1482721"/>
                      <a:pt x="1499103" y="1345402"/>
                      <a:pt x="1523709" y="1509708"/>
                    </a:cubicBezTo>
                    <a:cubicBezTo>
                      <a:pt x="1196684" y="1900232"/>
                      <a:pt x="1231609" y="2128831"/>
                      <a:pt x="1104609" y="2519355"/>
                    </a:cubicBezTo>
                    <a:lnTo>
                      <a:pt x="1428459" y="2519355"/>
                    </a:lnTo>
                    <a:lnTo>
                      <a:pt x="780759" y="3167055"/>
                    </a:lnTo>
                    <a:lnTo>
                      <a:pt x="133059" y="2519355"/>
                    </a:lnTo>
                    <a:close/>
                  </a:path>
                </a:pathLst>
              </a:custGeom>
              <a:pattFill prst="wdDnDiag">
                <a:fgClr>
                  <a:schemeClr val="accent3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6BD9006-A82C-4F01-A81C-B76D54AAE1E3}"/>
                  </a:ext>
                </a:extLst>
              </p:cNvPr>
              <p:cNvSpPr/>
              <p:nvPr/>
            </p:nvSpPr>
            <p:spPr>
              <a:xfrm>
                <a:off x="1556413" y="4847565"/>
                <a:ext cx="2830287" cy="2931886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连接符: 曲线 8">
                <a:extLst>
                  <a:ext uri="{FF2B5EF4-FFF2-40B4-BE49-F238E27FC236}">
                    <a16:creationId xmlns:a16="http://schemas.microsoft.com/office/drawing/2014/main" id="{497D61B1-0ED5-45B2-A863-426D471513A8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>
                <a:off x="1292697" y="6092104"/>
                <a:ext cx="1810395" cy="103919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4">
                    <a:lumMod val="50000"/>
                  </a:schemeClr>
                </a:solidFill>
                <a:prstDash val="dash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27506DF-C8AF-4D6F-B0A4-DA4419E4538D}"/>
                  </a:ext>
                </a:extLst>
              </p:cNvPr>
              <p:cNvSpPr txBox="1"/>
              <p:nvPr/>
            </p:nvSpPr>
            <p:spPr>
              <a:xfrm>
                <a:off x="1411820" y="4295688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营养物质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20DD416-5BB3-454D-82F9-A26AB66FCCD7}"/>
                  </a:ext>
                </a:extLst>
              </p:cNvPr>
              <p:cNvSpPr/>
              <p:nvPr/>
            </p:nvSpPr>
            <p:spPr>
              <a:xfrm>
                <a:off x="3103093" y="4923766"/>
                <a:ext cx="1168338" cy="116833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其它蛋白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2D76040-8A78-4E06-BB8B-44CD9140E0A5}"/>
                  </a:ext>
                </a:extLst>
              </p:cNvPr>
              <p:cNvSpPr/>
              <p:nvPr/>
            </p:nvSpPr>
            <p:spPr>
              <a:xfrm>
                <a:off x="3103092" y="6674098"/>
                <a:ext cx="914400" cy="914400"/>
              </a:xfrm>
              <a:prstGeom prst="ellipse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核糖体相关蛋白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696E2E5F-2158-4916-B0B4-BC15D27DC1F2}"/>
                  </a:ext>
                </a:extLst>
              </p:cNvPr>
              <p:cNvSpPr/>
              <p:nvPr/>
            </p:nvSpPr>
            <p:spPr>
              <a:xfrm>
                <a:off x="1636028" y="5712873"/>
                <a:ext cx="914400" cy="91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代谢相关蛋白</a:t>
                </a: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6F06091-7A7D-4034-9782-FACF5D6AE190}"/>
                  </a:ext>
                </a:extLst>
              </p:cNvPr>
              <p:cNvCxnSpPr>
                <a:cxnSpLocks/>
                <a:stCxn id="12" idx="2"/>
                <a:endCxn id="13" idx="5"/>
              </p:cNvCxnSpPr>
              <p:nvPr/>
            </p:nvCxnSpPr>
            <p:spPr>
              <a:xfrm flipH="1" flipV="1">
                <a:off x="2416517" y="6493362"/>
                <a:ext cx="686575" cy="6379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BB6D1EB4-7157-4625-8B75-390068418788}"/>
                  </a:ext>
                </a:extLst>
              </p:cNvPr>
              <p:cNvCxnSpPr>
                <a:cxnSpLocks/>
                <a:stCxn id="12" idx="0"/>
                <a:endCxn id="11" idx="4"/>
              </p:cNvCxnSpPr>
              <p:nvPr/>
            </p:nvCxnSpPr>
            <p:spPr>
              <a:xfrm flipV="1">
                <a:off x="3560292" y="6092104"/>
                <a:ext cx="126970" cy="58199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连接符: 曲线 15">
                <a:extLst>
                  <a:ext uri="{FF2B5EF4-FFF2-40B4-BE49-F238E27FC236}">
                    <a16:creationId xmlns:a16="http://schemas.microsoft.com/office/drawing/2014/main" id="{AFAA8237-EF6A-4B17-9BBB-3CE94189AACF}"/>
                  </a:ext>
                </a:extLst>
              </p:cNvPr>
              <p:cNvCxnSpPr>
                <a:cxnSpLocks/>
                <a:stCxn id="12" idx="5"/>
                <a:endCxn id="12" idx="6"/>
              </p:cNvCxnSpPr>
              <p:nvPr/>
            </p:nvCxnSpPr>
            <p:spPr>
              <a:xfrm rot="5400000" flipH="1" flipV="1">
                <a:off x="3788891" y="7225987"/>
                <a:ext cx="323289" cy="133911"/>
              </a:xfrm>
              <a:prstGeom prst="curvedConnector4">
                <a:avLst>
                  <a:gd name="adj1" fmla="val -44367"/>
                  <a:gd name="adj2" fmla="val 299161"/>
                </a:avLst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EB9CEE3-E0FF-40AA-9959-CA83A4FD2C3C}"/>
                  </a:ext>
                </a:extLst>
              </p:cNvPr>
              <p:cNvSpPr txBox="1"/>
              <p:nvPr/>
            </p:nvSpPr>
            <p:spPr>
              <a:xfrm>
                <a:off x="5461731" y="6066008"/>
                <a:ext cx="609597" cy="461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细胞生长</a:t>
                </a:r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485B7047-A9C6-4227-9908-32D975A031BB}"/>
                  </a:ext>
                </a:extLst>
              </p:cNvPr>
              <p:cNvGrpSpPr/>
              <p:nvPr/>
            </p:nvGrpSpPr>
            <p:grpSpPr>
              <a:xfrm>
                <a:off x="1685025" y="7115423"/>
                <a:ext cx="644728" cy="538043"/>
                <a:chOff x="1585482" y="7658100"/>
                <a:chExt cx="644728" cy="538043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C88D6108-199A-46A7-A2A3-7EAB04681C4F}"/>
                    </a:ext>
                  </a:extLst>
                </p:cNvPr>
                <p:cNvSpPr/>
                <p:nvPr/>
              </p:nvSpPr>
              <p:spPr>
                <a:xfrm>
                  <a:off x="1771650" y="7658100"/>
                  <a:ext cx="304800" cy="304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5454D5A3-6D2B-4C47-8420-98FE447946F4}"/>
                    </a:ext>
                  </a:extLst>
                </p:cNvPr>
                <p:cNvSpPr txBox="1"/>
                <p:nvPr/>
              </p:nvSpPr>
              <p:spPr>
                <a:xfrm>
                  <a:off x="1585482" y="7919144"/>
                  <a:ext cx="6447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ppGpp</a:t>
                  </a:r>
                  <a:endPara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14BDCF39-A95D-4A46-8C82-3166970D5B22}"/>
                  </a:ext>
                </a:extLst>
              </p:cNvPr>
              <p:cNvGrpSpPr/>
              <p:nvPr/>
            </p:nvGrpSpPr>
            <p:grpSpPr>
              <a:xfrm rot="16200000">
                <a:off x="2543888" y="6918168"/>
                <a:ext cx="220645" cy="758065"/>
                <a:chOff x="722827" y="4297764"/>
                <a:chExt cx="112186" cy="464814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4AF4B156-C2ED-482D-A1BB-7B8E34C9A332}"/>
                    </a:ext>
                  </a:extLst>
                </p:cNvPr>
                <p:cNvCxnSpPr/>
                <p:nvPr/>
              </p:nvCxnSpPr>
              <p:spPr>
                <a:xfrm>
                  <a:off x="722827" y="4762578"/>
                  <a:ext cx="11218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A3768D97-070F-499C-A907-C610F14728DC}"/>
                    </a:ext>
                  </a:extLst>
                </p:cNvPr>
                <p:cNvCxnSpPr/>
                <p:nvPr/>
              </p:nvCxnSpPr>
              <p:spPr>
                <a:xfrm flipV="1">
                  <a:off x="781969" y="4297764"/>
                  <a:ext cx="0" cy="4630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D6E353BD-E452-45EF-AB87-73F5F28F8C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30138" y="6575673"/>
                <a:ext cx="0" cy="4534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B4DDC65-DC77-4A57-8353-68880FB96E07}"/>
                  </a:ext>
                </a:extLst>
              </p:cNvPr>
              <p:cNvSpPr txBox="1"/>
              <p:nvPr/>
            </p:nvSpPr>
            <p:spPr>
              <a:xfrm>
                <a:off x="4786977" y="7329054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稀释作用</a:t>
                </a: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3585C334-55F7-42B7-B8E2-24113FE9CAAF}"/>
                  </a:ext>
                </a:extLst>
              </p:cNvPr>
              <p:cNvGrpSpPr/>
              <p:nvPr/>
            </p:nvGrpSpPr>
            <p:grpSpPr>
              <a:xfrm>
                <a:off x="4640509" y="6527676"/>
                <a:ext cx="1126021" cy="801379"/>
                <a:chOff x="4680666" y="6954250"/>
                <a:chExt cx="1126021" cy="988740"/>
              </a:xfrm>
            </p:grpSpPr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394B260A-5FB8-4919-B903-60D848C0D293}"/>
                    </a:ext>
                  </a:extLst>
                </p:cNvPr>
                <p:cNvCxnSpPr/>
                <p:nvPr/>
              </p:nvCxnSpPr>
              <p:spPr>
                <a:xfrm rot="5400000">
                  <a:off x="4507402" y="7769725"/>
                  <a:ext cx="34653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连接符: 肘形 23">
                  <a:extLst>
                    <a:ext uri="{FF2B5EF4-FFF2-40B4-BE49-F238E27FC236}">
                      <a16:creationId xmlns:a16="http://schemas.microsoft.com/office/drawing/2014/main" id="{5F39D992-A4AD-4C5D-882E-00CE6C942C5E}"/>
                    </a:ext>
                  </a:extLst>
                </p:cNvPr>
                <p:cNvCxnSpPr>
                  <a:cxnSpLocks/>
                  <a:stCxn id="17" idx="2"/>
                </p:cNvCxnSpPr>
                <p:nvPr/>
              </p:nvCxnSpPr>
              <p:spPr>
                <a:xfrm rot="5400000">
                  <a:off x="4837014" y="6797902"/>
                  <a:ext cx="813326" cy="1126021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42B299-81DA-43C5-B2CA-0A68F17BA9AC}"/>
                </a:ext>
              </a:extLst>
            </p:cNvPr>
            <p:cNvSpPr txBox="1"/>
            <p:nvPr/>
          </p:nvSpPr>
          <p:spPr>
            <a:xfrm>
              <a:off x="199509" y="33346"/>
              <a:ext cx="308098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2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192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7905F5E-A12C-4ECF-AB1A-349141F53073}"/>
                </a:ext>
              </a:extLst>
            </p:cNvPr>
            <p:cNvSpPr txBox="1"/>
            <p:nvPr/>
          </p:nvSpPr>
          <p:spPr>
            <a:xfrm>
              <a:off x="156060" y="3669474"/>
              <a:ext cx="320922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2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192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4F4F211-F2EA-4058-B995-C3BA2EC6F483}"/>
                </a:ext>
              </a:extLst>
            </p:cNvPr>
            <p:cNvGrpSpPr/>
            <p:nvPr/>
          </p:nvGrpSpPr>
          <p:grpSpPr>
            <a:xfrm>
              <a:off x="476340" y="5090"/>
              <a:ext cx="5889356" cy="3649853"/>
              <a:chOff x="469631" y="185345"/>
              <a:chExt cx="5889356" cy="3649853"/>
            </a:xfrm>
          </p:grpSpPr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BE5DB7FA-B622-49C7-9A08-51CA2E5803A7}"/>
                  </a:ext>
                </a:extLst>
              </p:cNvPr>
              <p:cNvSpPr/>
              <p:nvPr/>
            </p:nvSpPr>
            <p:spPr>
              <a:xfrm rot="16746726">
                <a:off x="2967257" y="1154248"/>
                <a:ext cx="1998393" cy="3363508"/>
              </a:xfrm>
              <a:custGeom>
                <a:avLst/>
                <a:gdLst>
                  <a:gd name="connsiteX0" fmla="*/ 744648 w 2115405"/>
                  <a:gd name="connsiteY0" fmla="*/ 2666463 h 2747936"/>
                  <a:gd name="connsiteX1" fmla="*/ 717938 w 2115405"/>
                  <a:gd name="connsiteY1" fmla="*/ 2658598 h 2747936"/>
                  <a:gd name="connsiteX2" fmla="*/ 518795 w 2115405"/>
                  <a:gd name="connsiteY2" fmla="*/ 2129944 h 2747936"/>
                  <a:gd name="connsiteX3" fmla="*/ 489675 w 2115405"/>
                  <a:gd name="connsiteY3" fmla="*/ 2023488 h 2747936"/>
                  <a:gd name="connsiteX4" fmla="*/ 542639 w 2115405"/>
                  <a:gd name="connsiteY4" fmla="*/ 2144682 h 2747936"/>
                  <a:gd name="connsiteX5" fmla="*/ 730468 w 2115405"/>
                  <a:gd name="connsiteY5" fmla="*/ 2639206 h 2747936"/>
                  <a:gd name="connsiteX6" fmla="*/ 999277 w 2115405"/>
                  <a:gd name="connsiteY6" fmla="*/ 2574581 h 2747936"/>
                  <a:gd name="connsiteX7" fmla="*/ 973539 w 2115405"/>
                  <a:gd name="connsiteY7" fmla="*/ 2616840 h 2747936"/>
                  <a:gd name="connsiteX8" fmla="*/ 833440 w 2115405"/>
                  <a:gd name="connsiteY8" fmla="*/ 2747375 h 2747936"/>
                  <a:gd name="connsiteX9" fmla="*/ 755725 w 2115405"/>
                  <a:gd name="connsiteY9" fmla="*/ 2687755 h 2747936"/>
                  <a:gd name="connsiteX10" fmla="*/ 744648 w 2115405"/>
                  <a:gd name="connsiteY10" fmla="*/ 2666463 h 2747936"/>
                  <a:gd name="connsiteX11" fmla="*/ 764614 w 2115405"/>
                  <a:gd name="connsiteY11" fmla="*/ 2672342 h 2747936"/>
                  <a:gd name="connsiteX12" fmla="*/ 821119 w 2115405"/>
                  <a:gd name="connsiteY12" fmla="*/ 2670562 h 2747936"/>
                  <a:gd name="connsiteX13" fmla="*/ 933612 w 2115405"/>
                  <a:gd name="connsiteY13" fmla="*/ 2631315 h 2747936"/>
                  <a:gd name="connsiteX14" fmla="*/ 1128865 w 2115405"/>
                  <a:gd name="connsiteY14" fmla="*/ 2251498 h 2747936"/>
                  <a:gd name="connsiteX15" fmla="*/ 1126037 w 2115405"/>
                  <a:gd name="connsiteY15" fmla="*/ 2293773 h 2747936"/>
                  <a:gd name="connsiteX16" fmla="*/ 1022673 w 2115405"/>
                  <a:gd name="connsiteY16" fmla="*/ 2554367 h 2747936"/>
                  <a:gd name="connsiteX17" fmla="*/ 999277 w 2115405"/>
                  <a:gd name="connsiteY17" fmla="*/ 2574581 h 2747936"/>
                  <a:gd name="connsiteX18" fmla="*/ 1012376 w 2115405"/>
                  <a:gd name="connsiteY18" fmla="*/ 2553074 h 2747936"/>
                  <a:gd name="connsiteX19" fmla="*/ 1117138 w 2115405"/>
                  <a:gd name="connsiteY19" fmla="*/ 2302897 h 2747936"/>
                  <a:gd name="connsiteX20" fmla="*/ 1122284 w 2115405"/>
                  <a:gd name="connsiteY20" fmla="*/ 1901590 h 2747936"/>
                  <a:gd name="connsiteX21" fmla="*/ 1002490 w 2115405"/>
                  <a:gd name="connsiteY21" fmla="*/ 1390631 h 2747936"/>
                  <a:gd name="connsiteX22" fmla="*/ 405295 w 2115405"/>
                  <a:gd name="connsiteY22" fmla="*/ 77988 h 2747936"/>
                  <a:gd name="connsiteX23" fmla="*/ 258484 w 2115405"/>
                  <a:gd name="connsiteY23" fmla="*/ 1490265 h 2747936"/>
                  <a:gd name="connsiteX24" fmla="*/ 379765 w 2115405"/>
                  <a:gd name="connsiteY24" fmla="*/ 1707963 h 2747936"/>
                  <a:gd name="connsiteX25" fmla="*/ 413703 w 2115405"/>
                  <a:gd name="connsiteY25" fmla="*/ 1789290 h 2747936"/>
                  <a:gd name="connsiteX26" fmla="*/ 652175 w 2115405"/>
                  <a:gd name="connsiteY26" fmla="*/ 1852203 h 2747936"/>
                  <a:gd name="connsiteX27" fmla="*/ 1043537 w 2115405"/>
                  <a:gd name="connsiteY27" fmla="*/ 1950328 h 2747936"/>
                  <a:gd name="connsiteX28" fmla="*/ 1127571 w 2115405"/>
                  <a:gd name="connsiteY28" fmla="*/ 1972332 h 2747936"/>
                  <a:gd name="connsiteX29" fmla="*/ 1984704 w 2115405"/>
                  <a:gd name="connsiteY29" fmla="*/ 2274992 h 2747936"/>
                  <a:gd name="connsiteX30" fmla="*/ 1961632 w 2115405"/>
                  <a:gd name="connsiteY30" fmla="*/ 2290849 h 2747936"/>
                  <a:gd name="connsiteX31" fmla="*/ 1431603 w 2115405"/>
                  <a:gd name="connsiteY31" fmla="*/ 2097838 h 2747936"/>
                  <a:gd name="connsiteX32" fmla="*/ 1331894 w 2115405"/>
                  <a:gd name="connsiteY32" fmla="*/ 2050310 h 2747936"/>
                  <a:gd name="connsiteX33" fmla="*/ 1458079 w 2115405"/>
                  <a:gd name="connsiteY33" fmla="*/ 2088793 h 2747936"/>
                  <a:gd name="connsiteX34" fmla="*/ 1954875 w 2115405"/>
                  <a:gd name="connsiteY34" fmla="*/ 2268126 h 2747936"/>
                  <a:gd name="connsiteX35" fmla="*/ 1914351 w 2115405"/>
                  <a:gd name="connsiteY35" fmla="*/ 1697189 h 2747936"/>
                  <a:gd name="connsiteX36" fmla="*/ 1815021 w 2115405"/>
                  <a:gd name="connsiteY36" fmla="*/ 1598406 h 2747936"/>
                  <a:gd name="connsiteX37" fmla="*/ 1177818 w 2115405"/>
                  <a:gd name="connsiteY37" fmla="*/ 1226801 h 2747936"/>
                  <a:gd name="connsiteX38" fmla="*/ 988085 w 2115405"/>
                  <a:gd name="connsiteY38" fmla="*/ 1142332 h 2747936"/>
                  <a:gd name="connsiteX39" fmla="*/ 1080476 w 2115405"/>
                  <a:gd name="connsiteY39" fmla="*/ 1378123 h 2747936"/>
                  <a:gd name="connsiteX40" fmla="*/ 1176849 w 2115405"/>
                  <a:gd name="connsiteY40" fmla="*/ 1985179 h 2747936"/>
                  <a:gd name="connsiteX41" fmla="*/ 1176738 w 2115405"/>
                  <a:gd name="connsiteY41" fmla="*/ 1986151 h 2747936"/>
                  <a:gd name="connsiteX42" fmla="*/ 1197305 w 2115405"/>
                  <a:gd name="connsiteY42" fmla="*/ 1991946 h 2747936"/>
                  <a:gd name="connsiteX43" fmla="*/ 1238996 w 2115405"/>
                  <a:gd name="connsiteY43" fmla="*/ 2006029 h 2747936"/>
                  <a:gd name="connsiteX44" fmla="*/ 1331894 w 2115405"/>
                  <a:gd name="connsiteY44" fmla="*/ 2050310 h 2747936"/>
                  <a:gd name="connsiteX45" fmla="*/ 1240782 w 2115405"/>
                  <a:gd name="connsiteY45" fmla="*/ 2022524 h 2747936"/>
                  <a:gd name="connsiteX46" fmla="*/ 1198143 w 2115405"/>
                  <a:gd name="connsiteY46" fmla="*/ 2011989 h 2747936"/>
                  <a:gd name="connsiteX47" fmla="*/ 1174425 w 2115405"/>
                  <a:gd name="connsiteY47" fmla="*/ 2006475 h 2747936"/>
                  <a:gd name="connsiteX48" fmla="*/ 1164128 w 2115405"/>
                  <a:gd name="connsiteY48" fmla="*/ 2096940 h 2747936"/>
                  <a:gd name="connsiteX49" fmla="*/ 1128865 w 2115405"/>
                  <a:gd name="connsiteY49" fmla="*/ 2251498 h 2747936"/>
                  <a:gd name="connsiteX50" fmla="*/ 1138108 w 2115405"/>
                  <a:gd name="connsiteY50" fmla="*/ 2113329 h 2747936"/>
                  <a:gd name="connsiteX51" fmla="*/ 1129341 w 2115405"/>
                  <a:gd name="connsiteY51" fmla="*/ 1996011 h 2747936"/>
                  <a:gd name="connsiteX52" fmla="*/ 1050246 w 2115405"/>
                  <a:gd name="connsiteY52" fmla="*/ 1978147 h 2747936"/>
                  <a:gd name="connsiteX53" fmla="*/ 676618 w 2115405"/>
                  <a:gd name="connsiteY53" fmla="*/ 1899343 h 2747936"/>
                  <a:gd name="connsiteX54" fmla="*/ 437845 w 2115405"/>
                  <a:gd name="connsiteY54" fmla="*/ 1853222 h 2747936"/>
                  <a:gd name="connsiteX55" fmla="*/ 462545 w 2115405"/>
                  <a:gd name="connsiteY55" fmla="*/ 1924304 h 2747936"/>
                  <a:gd name="connsiteX56" fmla="*/ 489675 w 2115405"/>
                  <a:gd name="connsiteY56" fmla="*/ 2023488 h 2747936"/>
                  <a:gd name="connsiteX57" fmla="*/ 451432 w 2115405"/>
                  <a:gd name="connsiteY57" fmla="*/ 1935979 h 2747936"/>
                  <a:gd name="connsiteX58" fmla="*/ 196577 w 2115405"/>
                  <a:gd name="connsiteY58" fmla="*/ 1519892 h 2747936"/>
                  <a:gd name="connsiteX59" fmla="*/ 392975 w 2115405"/>
                  <a:gd name="connsiteY59" fmla="*/ 1175 h 2747936"/>
                  <a:gd name="connsiteX60" fmla="*/ 894212 w 2115405"/>
                  <a:gd name="connsiteY60" fmla="*/ 877935 h 2747936"/>
                  <a:gd name="connsiteX61" fmla="*/ 960966 w 2115405"/>
                  <a:gd name="connsiteY61" fmla="*/ 1067169 h 2747936"/>
                  <a:gd name="connsiteX62" fmla="*/ 963837 w 2115405"/>
                  <a:gd name="connsiteY62" fmla="*/ 1068285 h 2747936"/>
                  <a:gd name="connsiteX63" fmla="*/ 1218166 w 2115405"/>
                  <a:gd name="connsiteY63" fmla="*/ 1157013 h 2747936"/>
                  <a:gd name="connsiteX64" fmla="*/ 1455912 w 2115405"/>
                  <a:gd name="connsiteY64" fmla="*/ 1261819 h 2747936"/>
                  <a:gd name="connsiteX65" fmla="*/ 1819178 w 2115405"/>
                  <a:gd name="connsiteY65" fmla="*/ 1567032 h 2747936"/>
                  <a:gd name="connsiteX66" fmla="*/ 2077130 w 2115405"/>
                  <a:gd name="connsiteY66" fmla="*/ 1981495 h 2747936"/>
                  <a:gd name="connsiteX67" fmla="*/ 2077646 w 2115405"/>
                  <a:gd name="connsiteY67" fmla="*/ 2019309 h 2747936"/>
                  <a:gd name="connsiteX68" fmla="*/ 2037156 w 2115405"/>
                  <a:gd name="connsiteY68" fmla="*/ 1909828 h 2747936"/>
                  <a:gd name="connsiteX69" fmla="*/ 1946002 w 2115405"/>
                  <a:gd name="connsiteY69" fmla="*/ 1740473 h 2747936"/>
                  <a:gd name="connsiteX70" fmla="*/ 1914351 w 2115405"/>
                  <a:gd name="connsiteY70" fmla="*/ 1697189 h 2747936"/>
                  <a:gd name="connsiteX71" fmla="*/ 1944743 w 2115405"/>
                  <a:gd name="connsiteY71" fmla="*/ 1727413 h 2747936"/>
                  <a:gd name="connsiteX72" fmla="*/ 2077130 w 2115405"/>
                  <a:gd name="connsiteY72" fmla="*/ 1981495 h 2747936"/>
                  <a:gd name="connsiteX73" fmla="*/ 2108432 w 2115405"/>
                  <a:gd name="connsiteY73" fmla="*/ 2126705 h 2747936"/>
                  <a:gd name="connsiteX74" fmla="*/ 2103120 w 2115405"/>
                  <a:gd name="connsiteY74" fmla="*/ 2258544 h 2747936"/>
                  <a:gd name="connsiteX75" fmla="*/ 2008007 w 2115405"/>
                  <a:gd name="connsiteY75" fmla="*/ 2280356 h 2747936"/>
                  <a:gd name="connsiteX76" fmla="*/ 1984704 w 2115405"/>
                  <a:gd name="connsiteY76" fmla="*/ 2274992 h 2747936"/>
                  <a:gd name="connsiteX77" fmla="*/ 2001952 w 2115405"/>
                  <a:gd name="connsiteY77" fmla="*/ 2263139 h 2747936"/>
                  <a:gd name="connsiteX78" fmla="*/ 2036733 w 2115405"/>
                  <a:gd name="connsiteY78" fmla="*/ 2217396 h 2747936"/>
                  <a:gd name="connsiteX79" fmla="*/ 2078783 w 2115405"/>
                  <a:gd name="connsiteY79" fmla="*/ 2102688 h 2747936"/>
                  <a:gd name="connsiteX80" fmla="*/ 2077646 w 2115405"/>
                  <a:gd name="connsiteY80" fmla="*/ 2019309 h 2747936"/>
                  <a:gd name="connsiteX81" fmla="*/ 2093292 w 2115405"/>
                  <a:gd name="connsiteY81" fmla="*/ 2061613 h 2747936"/>
                  <a:gd name="connsiteX82" fmla="*/ 2108432 w 2115405"/>
                  <a:gd name="connsiteY82" fmla="*/ 2126705 h 2747936"/>
                  <a:gd name="connsiteX0" fmla="*/ 685541 w 2056298"/>
                  <a:gd name="connsiteY0" fmla="*/ 3282352 h 3363825"/>
                  <a:gd name="connsiteX1" fmla="*/ 658831 w 2056298"/>
                  <a:gd name="connsiteY1" fmla="*/ 3274487 h 3363825"/>
                  <a:gd name="connsiteX2" fmla="*/ 459688 w 2056298"/>
                  <a:gd name="connsiteY2" fmla="*/ 2745833 h 3363825"/>
                  <a:gd name="connsiteX3" fmla="*/ 430568 w 2056298"/>
                  <a:gd name="connsiteY3" fmla="*/ 2639377 h 3363825"/>
                  <a:gd name="connsiteX4" fmla="*/ 483532 w 2056298"/>
                  <a:gd name="connsiteY4" fmla="*/ 2760571 h 3363825"/>
                  <a:gd name="connsiteX5" fmla="*/ 671361 w 2056298"/>
                  <a:gd name="connsiteY5" fmla="*/ 3255095 h 3363825"/>
                  <a:gd name="connsiteX6" fmla="*/ 685541 w 2056298"/>
                  <a:gd name="connsiteY6" fmla="*/ 3282352 h 3363825"/>
                  <a:gd name="connsiteX7" fmla="*/ 940170 w 2056298"/>
                  <a:gd name="connsiteY7" fmla="*/ 3190470 h 3363825"/>
                  <a:gd name="connsiteX8" fmla="*/ 914432 w 2056298"/>
                  <a:gd name="connsiteY8" fmla="*/ 3232729 h 3363825"/>
                  <a:gd name="connsiteX9" fmla="*/ 774333 w 2056298"/>
                  <a:gd name="connsiteY9" fmla="*/ 3363264 h 3363825"/>
                  <a:gd name="connsiteX10" fmla="*/ 696618 w 2056298"/>
                  <a:gd name="connsiteY10" fmla="*/ 3303644 h 3363825"/>
                  <a:gd name="connsiteX11" fmla="*/ 685541 w 2056298"/>
                  <a:gd name="connsiteY11" fmla="*/ 3282352 h 3363825"/>
                  <a:gd name="connsiteX12" fmla="*/ 705507 w 2056298"/>
                  <a:gd name="connsiteY12" fmla="*/ 3288231 h 3363825"/>
                  <a:gd name="connsiteX13" fmla="*/ 762012 w 2056298"/>
                  <a:gd name="connsiteY13" fmla="*/ 3286451 h 3363825"/>
                  <a:gd name="connsiteX14" fmla="*/ 874505 w 2056298"/>
                  <a:gd name="connsiteY14" fmla="*/ 3247204 h 3363825"/>
                  <a:gd name="connsiteX15" fmla="*/ 940170 w 2056298"/>
                  <a:gd name="connsiteY15" fmla="*/ 3190470 h 3363825"/>
                  <a:gd name="connsiteX16" fmla="*/ 1069758 w 2056298"/>
                  <a:gd name="connsiteY16" fmla="*/ 2867387 h 3363825"/>
                  <a:gd name="connsiteX17" fmla="*/ 1066930 w 2056298"/>
                  <a:gd name="connsiteY17" fmla="*/ 2909662 h 3363825"/>
                  <a:gd name="connsiteX18" fmla="*/ 963566 w 2056298"/>
                  <a:gd name="connsiteY18" fmla="*/ 3170256 h 3363825"/>
                  <a:gd name="connsiteX19" fmla="*/ 940170 w 2056298"/>
                  <a:gd name="connsiteY19" fmla="*/ 3190470 h 3363825"/>
                  <a:gd name="connsiteX20" fmla="*/ 953269 w 2056298"/>
                  <a:gd name="connsiteY20" fmla="*/ 3168963 h 3363825"/>
                  <a:gd name="connsiteX21" fmla="*/ 1058031 w 2056298"/>
                  <a:gd name="connsiteY21" fmla="*/ 2918786 h 3363825"/>
                  <a:gd name="connsiteX22" fmla="*/ 1069758 w 2056298"/>
                  <a:gd name="connsiteY22" fmla="*/ 2867387 h 3363825"/>
                  <a:gd name="connsiteX23" fmla="*/ 1063177 w 2056298"/>
                  <a:gd name="connsiteY23" fmla="*/ 2517479 h 3363825"/>
                  <a:gd name="connsiteX24" fmla="*/ 943383 w 2056298"/>
                  <a:gd name="connsiteY24" fmla="*/ 2006520 h 3363825"/>
                  <a:gd name="connsiteX25" fmla="*/ 346188 w 2056298"/>
                  <a:gd name="connsiteY25" fmla="*/ 693877 h 3363825"/>
                  <a:gd name="connsiteX26" fmla="*/ 199377 w 2056298"/>
                  <a:gd name="connsiteY26" fmla="*/ 2106154 h 3363825"/>
                  <a:gd name="connsiteX27" fmla="*/ 320658 w 2056298"/>
                  <a:gd name="connsiteY27" fmla="*/ 2323852 h 3363825"/>
                  <a:gd name="connsiteX28" fmla="*/ 354596 w 2056298"/>
                  <a:gd name="connsiteY28" fmla="*/ 2405179 h 3363825"/>
                  <a:gd name="connsiteX29" fmla="*/ 593068 w 2056298"/>
                  <a:gd name="connsiteY29" fmla="*/ 2468092 h 3363825"/>
                  <a:gd name="connsiteX30" fmla="*/ 984430 w 2056298"/>
                  <a:gd name="connsiteY30" fmla="*/ 2566217 h 3363825"/>
                  <a:gd name="connsiteX31" fmla="*/ 1068464 w 2056298"/>
                  <a:gd name="connsiteY31" fmla="*/ 2588221 h 3363825"/>
                  <a:gd name="connsiteX32" fmla="*/ 1063177 w 2056298"/>
                  <a:gd name="connsiteY32" fmla="*/ 2517479 h 3363825"/>
                  <a:gd name="connsiteX33" fmla="*/ 1925597 w 2056298"/>
                  <a:gd name="connsiteY33" fmla="*/ 2890881 h 3363825"/>
                  <a:gd name="connsiteX34" fmla="*/ 1902525 w 2056298"/>
                  <a:gd name="connsiteY34" fmla="*/ 2906738 h 3363825"/>
                  <a:gd name="connsiteX35" fmla="*/ 1372496 w 2056298"/>
                  <a:gd name="connsiteY35" fmla="*/ 2713727 h 3363825"/>
                  <a:gd name="connsiteX36" fmla="*/ 1272787 w 2056298"/>
                  <a:gd name="connsiteY36" fmla="*/ 2666199 h 3363825"/>
                  <a:gd name="connsiteX37" fmla="*/ 1398972 w 2056298"/>
                  <a:gd name="connsiteY37" fmla="*/ 2704682 h 3363825"/>
                  <a:gd name="connsiteX38" fmla="*/ 1895768 w 2056298"/>
                  <a:gd name="connsiteY38" fmla="*/ 2884015 h 3363825"/>
                  <a:gd name="connsiteX39" fmla="*/ 1925597 w 2056298"/>
                  <a:gd name="connsiteY39" fmla="*/ 2890881 h 3363825"/>
                  <a:gd name="connsiteX40" fmla="*/ 1855244 w 2056298"/>
                  <a:gd name="connsiteY40" fmla="*/ 2313078 h 3363825"/>
                  <a:gd name="connsiteX41" fmla="*/ 1755914 w 2056298"/>
                  <a:gd name="connsiteY41" fmla="*/ 2214295 h 3363825"/>
                  <a:gd name="connsiteX42" fmla="*/ 1118711 w 2056298"/>
                  <a:gd name="connsiteY42" fmla="*/ 1842690 h 3363825"/>
                  <a:gd name="connsiteX43" fmla="*/ 928978 w 2056298"/>
                  <a:gd name="connsiteY43" fmla="*/ 1758221 h 3363825"/>
                  <a:gd name="connsiteX44" fmla="*/ 1021369 w 2056298"/>
                  <a:gd name="connsiteY44" fmla="*/ 1994012 h 3363825"/>
                  <a:gd name="connsiteX45" fmla="*/ 1117742 w 2056298"/>
                  <a:gd name="connsiteY45" fmla="*/ 2601068 h 3363825"/>
                  <a:gd name="connsiteX46" fmla="*/ 1117631 w 2056298"/>
                  <a:gd name="connsiteY46" fmla="*/ 2602040 h 3363825"/>
                  <a:gd name="connsiteX47" fmla="*/ 1138198 w 2056298"/>
                  <a:gd name="connsiteY47" fmla="*/ 2607835 h 3363825"/>
                  <a:gd name="connsiteX48" fmla="*/ 1179889 w 2056298"/>
                  <a:gd name="connsiteY48" fmla="*/ 2621918 h 3363825"/>
                  <a:gd name="connsiteX49" fmla="*/ 1272787 w 2056298"/>
                  <a:gd name="connsiteY49" fmla="*/ 2666199 h 3363825"/>
                  <a:gd name="connsiteX50" fmla="*/ 1181675 w 2056298"/>
                  <a:gd name="connsiteY50" fmla="*/ 2638413 h 3363825"/>
                  <a:gd name="connsiteX51" fmla="*/ 1139036 w 2056298"/>
                  <a:gd name="connsiteY51" fmla="*/ 2627878 h 3363825"/>
                  <a:gd name="connsiteX52" fmla="*/ 1115318 w 2056298"/>
                  <a:gd name="connsiteY52" fmla="*/ 2622364 h 3363825"/>
                  <a:gd name="connsiteX53" fmla="*/ 1105021 w 2056298"/>
                  <a:gd name="connsiteY53" fmla="*/ 2712829 h 3363825"/>
                  <a:gd name="connsiteX54" fmla="*/ 1069758 w 2056298"/>
                  <a:gd name="connsiteY54" fmla="*/ 2867387 h 3363825"/>
                  <a:gd name="connsiteX55" fmla="*/ 1079001 w 2056298"/>
                  <a:gd name="connsiteY55" fmla="*/ 2729218 h 3363825"/>
                  <a:gd name="connsiteX56" fmla="*/ 1070234 w 2056298"/>
                  <a:gd name="connsiteY56" fmla="*/ 2611900 h 3363825"/>
                  <a:gd name="connsiteX57" fmla="*/ 991139 w 2056298"/>
                  <a:gd name="connsiteY57" fmla="*/ 2594036 h 3363825"/>
                  <a:gd name="connsiteX58" fmla="*/ 617511 w 2056298"/>
                  <a:gd name="connsiteY58" fmla="*/ 2515232 h 3363825"/>
                  <a:gd name="connsiteX59" fmla="*/ 378738 w 2056298"/>
                  <a:gd name="connsiteY59" fmla="*/ 2469111 h 3363825"/>
                  <a:gd name="connsiteX60" fmla="*/ 403438 w 2056298"/>
                  <a:gd name="connsiteY60" fmla="*/ 2540193 h 3363825"/>
                  <a:gd name="connsiteX61" fmla="*/ 430568 w 2056298"/>
                  <a:gd name="connsiteY61" fmla="*/ 2639377 h 3363825"/>
                  <a:gd name="connsiteX62" fmla="*/ 392325 w 2056298"/>
                  <a:gd name="connsiteY62" fmla="*/ 2551868 h 3363825"/>
                  <a:gd name="connsiteX63" fmla="*/ 137470 w 2056298"/>
                  <a:gd name="connsiteY63" fmla="*/ 2135781 h 3363825"/>
                  <a:gd name="connsiteX64" fmla="*/ 228544 w 2056298"/>
                  <a:gd name="connsiteY64" fmla="*/ 488 h 3363825"/>
                  <a:gd name="connsiteX65" fmla="*/ 835105 w 2056298"/>
                  <a:gd name="connsiteY65" fmla="*/ 1493824 h 3363825"/>
                  <a:gd name="connsiteX66" fmla="*/ 901859 w 2056298"/>
                  <a:gd name="connsiteY66" fmla="*/ 1683058 h 3363825"/>
                  <a:gd name="connsiteX67" fmla="*/ 904730 w 2056298"/>
                  <a:gd name="connsiteY67" fmla="*/ 1684174 h 3363825"/>
                  <a:gd name="connsiteX68" fmla="*/ 1159059 w 2056298"/>
                  <a:gd name="connsiteY68" fmla="*/ 1772902 h 3363825"/>
                  <a:gd name="connsiteX69" fmla="*/ 1396805 w 2056298"/>
                  <a:gd name="connsiteY69" fmla="*/ 1877708 h 3363825"/>
                  <a:gd name="connsiteX70" fmla="*/ 1760071 w 2056298"/>
                  <a:gd name="connsiteY70" fmla="*/ 2182921 h 3363825"/>
                  <a:gd name="connsiteX71" fmla="*/ 1855244 w 2056298"/>
                  <a:gd name="connsiteY71" fmla="*/ 2313078 h 3363825"/>
                  <a:gd name="connsiteX72" fmla="*/ 2018023 w 2056298"/>
                  <a:gd name="connsiteY72" fmla="*/ 2597384 h 3363825"/>
                  <a:gd name="connsiteX73" fmla="*/ 2018539 w 2056298"/>
                  <a:gd name="connsiteY73" fmla="*/ 2635198 h 3363825"/>
                  <a:gd name="connsiteX74" fmla="*/ 1978049 w 2056298"/>
                  <a:gd name="connsiteY74" fmla="*/ 2525717 h 3363825"/>
                  <a:gd name="connsiteX75" fmla="*/ 1886895 w 2056298"/>
                  <a:gd name="connsiteY75" fmla="*/ 2356362 h 3363825"/>
                  <a:gd name="connsiteX76" fmla="*/ 1855244 w 2056298"/>
                  <a:gd name="connsiteY76" fmla="*/ 2313078 h 3363825"/>
                  <a:gd name="connsiteX77" fmla="*/ 1885636 w 2056298"/>
                  <a:gd name="connsiteY77" fmla="*/ 2343302 h 3363825"/>
                  <a:gd name="connsiteX78" fmla="*/ 2018023 w 2056298"/>
                  <a:gd name="connsiteY78" fmla="*/ 2597384 h 3363825"/>
                  <a:gd name="connsiteX79" fmla="*/ 2049325 w 2056298"/>
                  <a:gd name="connsiteY79" fmla="*/ 2742594 h 3363825"/>
                  <a:gd name="connsiteX80" fmla="*/ 2044013 w 2056298"/>
                  <a:gd name="connsiteY80" fmla="*/ 2874433 h 3363825"/>
                  <a:gd name="connsiteX81" fmla="*/ 1948900 w 2056298"/>
                  <a:gd name="connsiteY81" fmla="*/ 2896245 h 3363825"/>
                  <a:gd name="connsiteX82" fmla="*/ 1925597 w 2056298"/>
                  <a:gd name="connsiteY82" fmla="*/ 2890881 h 3363825"/>
                  <a:gd name="connsiteX83" fmla="*/ 1942845 w 2056298"/>
                  <a:gd name="connsiteY83" fmla="*/ 2879028 h 3363825"/>
                  <a:gd name="connsiteX84" fmla="*/ 1977626 w 2056298"/>
                  <a:gd name="connsiteY84" fmla="*/ 2833285 h 3363825"/>
                  <a:gd name="connsiteX85" fmla="*/ 2019676 w 2056298"/>
                  <a:gd name="connsiteY85" fmla="*/ 2718577 h 3363825"/>
                  <a:gd name="connsiteX86" fmla="*/ 2018539 w 2056298"/>
                  <a:gd name="connsiteY86" fmla="*/ 2635198 h 3363825"/>
                  <a:gd name="connsiteX87" fmla="*/ 2034185 w 2056298"/>
                  <a:gd name="connsiteY87" fmla="*/ 2677502 h 3363825"/>
                  <a:gd name="connsiteX88" fmla="*/ 2049325 w 2056298"/>
                  <a:gd name="connsiteY88" fmla="*/ 2742594 h 3363825"/>
                  <a:gd name="connsiteX0" fmla="*/ 618721 w 1989478"/>
                  <a:gd name="connsiteY0" fmla="*/ 3282352 h 3363825"/>
                  <a:gd name="connsiteX1" fmla="*/ 592011 w 1989478"/>
                  <a:gd name="connsiteY1" fmla="*/ 3274487 h 3363825"/>
                  <a:gd name="connsiteX2" fmla="*/ 392868 w 1989478"/>
                  <a:gd name="connsiteY2" fmla="*/ 2745833 h 3363825"/>
                  <a:gd name="connsiteX3" fmla="*/ 363748 w 1989478"/>
                  <a:gd name="connsiteY3" fmla="*/ 2639377 h 3363825"/>
                  <a:gd name="connsiteX4" fmla="*/ 416712 w 1989478"/>
                  <a:gd name="connsiteY4" fmla="*/ 2760571 h 3363825"/>
                  <a:gd name="connsiteX5" fmla="*/ 604541 w 1989478"/>
                  <a:gd name="connsiteY5" fmla="*/ 3255095 h 3363825"/>
                  <a:gd name="connsiteX6" fmla="*/ 618721 w 1989478"/>
                  <a:gd name="connsiteY6" fmla="*/ 3282352 h 3363825"/>
                  <a:gd name="connsiteX7" fmla="*/ 873350 w 1989478"/>
                  <a:gd name="connsiteY7" fmla="*/ 3190470 h 3363825"/>
                  <a:gd name="connsiteX8" fmla="*/ 847612 w 1989478"/>
                  <a:gd name="connsiteY8" fmla="*/ 3232729 h 3363825"/>
                  <a:gd name="connsiteX9" fmla="*/ 707513 w 1989478"/>
                  <a:gd name="connsiteY9" fmla="*/ 3363264 h 3363825"/>
                  <a:gd name="connsiteX10" fmla="*/ 629798 w 1989478"/>
                  <a:gd name="connsiteY10" fmla="*/ 3303644 h 3363825"/>
                  <a:gd name="connsiteX11" fmla="*/ 618721 w 1989478"/>
                  <a:gd name="connsiteY11" fmla="*/ 3282352 h 3363825"/>
                  <a:gd name="connsiteX12" fmla="*/ 638687 w 1989478"/>
                  <a:gd name="connsiteY12" fmla="*/ 3288231 h 3363825"/>
                  <a:gd name="connsiteX13" fmla="*/ 695192 w 1989478"/>
                  <a:gd name="connsiteY13" fmla="*/ 3286451 h 3363825"/>
                  <a:gd name="connsiteX14" fmla="*/ 807685 w 1989478"/>
                  <a:gd name="connsiteY14" fmla="*/ 3247204 h 3363825"/>
                  <a:gd name="connsiteX15" fmla="*/ 873350 w 1989478"/>
                  <a:gd name="connsiteY15" fmla="*/ 3190470 h 3363825"/>
                  <a:gd name="connsiteX16" fmla="*/ 1002938 w 1989478"/>
                  <a:gd name="connsiteY16" fmla="*/ 2867387 h 3363825"/>
                  <a:gd name="connsiteX17" fmla="*/ 1000110 w 1989478"/>
                  <a:gd name="connsiteY17" fmla="*/ 2909662 h 3363825"/>
                  <a:gd name="connsiteX18" fmla="*/ 896746 w 1989478"/>
                  <a:gd name="connsiteY18" fmla="*/ 3170256 h 3363825"/>
                  <a:gd name="connsiteX19" fmla="*/ 873350 w 1989478"/>
                  <a:gd name="connsiteY19" fmla="*/ 3190470 h 3363825"/>
                  <a:gd name="connsiteX20" fmla="*/ 886449 w 1989478"/>
                  <a:gd name="connsiteY20" fmla="*/ 3168963 h 3363825"/>
                  <a:gd name="connsiteX21" fmla="*/ 991211 w 1989478"/>
                  <a:gd name="connsiteY21" fmla="*/ 2918786 h 3363825"/>
                  <a:gd name="connsiteX22" fmla="*/ 1002938 w 1989478"/>
                  <a:gd name="connsiteY22" fmla="*/ 2867387 h 3363825"/>
                  <a:gd name="connsiteX23" fmla="*/ 996357 w 1989478"/>
                  <a:gd name="connsiteY23" fmla="*/ 2517479 h 3363825"/>
                  <a:gd name="connsiteX24" fmla="*/ 876563 w 1989478"/>
                  <a:gd name="connsiteY24" fmla="*/ 2006520 h 3363825"/>
                  <a:gd name="connsiteX25" fmla="*/ 165881 w 1989478"/>
                  <a:gd name="connsiteY25" fmla="*/ 46454 h 3363825"/>
                  <a:gd name="connsiteX26" fmla="*/ 132557 w 1989478"/>
                  <a:gd name="connsiteY26" fmla="*/ 2106154 h 3363825"/>
                  <a:gd name="connsiteX27" fmla="*/ 253838 w 1989478"/>
                  <a:gd name="connsiteY27" fmla="*/ 2323852 h 3363825"/>
                  <a:gd name="connsiteX28" fmla="*/ 287776 w 1989478"/>
                  <a:gd name="connsiteY28" fmla="*/ 2405179 h 3363825"/>
                  <a:gd name="connsiteX29" fmla="*/ 526248 w 1989478"/>
                  <a:gd name="connsiteY29" fmla="*/ 2468092 h 3363825"/>
                  <a:gd name="connsiteX30" fmla="*/ 917610 w 1989478"/>
                  <a:gd name="connsiteY30" fmla="*/ 2566217 h 3363825"/>
                  <a:gd name="connsiteX31" fmla="*/ 1001644 w 1989478"/>
                  <a:gd name="connsiteY31" fmla="*/ 2588221 h 3363825"/>
                  <a:gd name="connsiteX32" fmla="*/ 996357 w 1989478"/>
                  <a:gd name="connsiteY32" fmla="*/ 2517479 h 3363825"/>
                  <a:gd name="connsiteX33" fmla="*/ 1858777 w 1989478"/>
                  <a:gd name="connsiteY33" fmla="*/ 2890881 h 3363825"/>
                  <a:gd name="connsiteX34" fmla="*/ 1835705 w 1989478"/>
                  <a:gd name="connsiteY34" fmla="*/ 2906738 h 3363825"/>
                  <a:gd name="connsiteX35" fmla="*/ 1305676 w 1989478"/>
                  <a:gd name="connsiteY35" fmla="*/ 2713727 h 3363825"/>
                  <a:gd name="connsiteX36" fmla="*/ 1205967 w 1989478"/>
                  <a:gd name="connsiteY36" fmla="*/ 2666199 h 3363825"/>
                  <a:gd name="connsiteX37" fmla="*/ 1332152 w 1989478"/>
                  <a:gd name="connsiteY37" fmla="*/ 2704682 h 3363825"/>
                  <a:gd name="connsiteX38" fmla="*/ 1828948 w 1989478"/>
                  <a:gd name="connsiteY38" fmla="*/ 2884015 h 3363825"/>
                  <a:gd name="connsiteX39" fmla="*/ 1858777 w 1989478"/>
                  <a:gd name="connsiteY39" fmla="*/ 2890881 h 3363825"/>
                  <a:gd name="connsiteX40" fmla="*/ 1788424 w 1989478"/>
                  <a:gd name="connsiteY40" fmla="*/ 2313078 h 3363825"/>
                  <a:gd name="connsiteX41" fmla="*/ 1689094 w 1989478"/>
                  <a:gd name="connsiteY41" fmla="*/ 2214295 h 3363825"/>
                  <a:gd name="connsiteX42" fmla="*/ 1051891 w 1989478"/>
                  <a:gd name="connsiteY42" fmla="*/ 1842690 h 3363825"/>
                  <a:gd name="connsiteX43" fmla="*/ 862158 w 1989478"/>
                  <a:gd name="connsiteY43" fmla="*/ 1758221 h 3363825"/>
                  <a:gd name="connsiteX44" fmla="*/ 954549 w 1989478"/>
                  <a:gd name="connsiteY44" fmla="*/ 1994012 h 3363825"/>
                  <a:gd name="connsiteX45" fmla="*/ 1050922 w 1989478"/>
                  <a:gd name="connsiteY45" fmla="*/ 2601068 h 3363825"/>
                  <a:gd name="connsiteX46" fmla="*/ 1050811 w 1989478"/>
                  <a:gd name="connsiteY46" fmla="*/ 2602040 h 3363825"/>
                  <a:gd name="connsiteX47" fmla="*/ 1071378 w 1989478"/>
                  <a:gd name="connsiteY47" fmla="*/ 2607835 h 3363825"/>
                  <a:gd name="connsiteX48" fmla="*/ 1113069 w 1989478"/>
                  <a:gd name="connsiteY48" fmla="*/ 2621918 h 3363825"/>
                  <a:gd name="connsiteX49" fmla="*/ 1205967 w 1989478"/>
                  <a:gd name="connsiteY49" fmla="*/ 2666199 h 3363825"/>
                  <a:gd name="connsiteX50" fmla="*/ 1114855 w 1989478"/>
                  <a:gd name="connsiteY50" fmla="*/ 2638413 h 3363825"/>
                  <a:gd name="connsiteX51" fmla="*/ 1072216 w 1989478"/>
                  <a:gd name="connsiteY51" fmla="*/ 2627878 h 3363825"/>
                  <a:gd name="connsiteX52" fmla="*/ 1048498 w 1989478"/>
                  <a:gd name="connsiteY52" fmla="*/ 2622364 h 3363825"/>
                  <a:gd name="connsiteX53" fmla="*/ 1038201 w 1989478"/>
                  <a:gd name="connsiteY53" fmla="*/ 2712829 h 3363825"/>
                  <a:gd name="connsiteX54" fmla="*/ 1002938 w 1989478"/>
                  <a:gd name="connsiteY54" fmla="*/ 2867387 h 3363825"/>
                  <a:gd name="connsiteX55" fmla="*/ 1012181 w 1989478"/>
                  <a:gd name="connsiteY55" fmla="*/ 2729218 h 3363825"/>
                  <a:gd name="connsiteX56" fmla="*/ 1003414 w 1989478"/>
                  <a:gd name="connsiteY56" fmla="*/ 2611900 h 3363825"/>
                  <a:gd name="connsiteX57" fmla="*/ 924319 w 1989478"/>
                  <a:gd name="connsiteY57" fmla="*/ 2594036 h 3363825"/>
                  <a:gd name="connsiteX58" fmla="*/ 550691 w 1989478"/>
                  <a:gd name="connsiteY58" fmla="*/ 2515232 h 3363825"/>
                  <a:gd name="connsiteX59" fmla="*/ 311918 w 1989478"/>
                  <a:gd name="connsiteY59" fmla="*/ 2469111 h 3363825"/>
                  <a:gd name="connsiteX60" fmla="*/ 336618 w 1989478"/>
                  <a:gd name="connsiteY60" fmla="*/ 2540193 h 3363825"/>
                  <a:gd name="connsiteX61" fmla="*/ 363748 w 1989478"/>
                  <a:gd name="connsiteY61" fmla="*/ 2639377 h 3363825"/>
                  <a:gd name="connsiteX62" fmla="*/ 325505 w 1989478"/>
                  <a:gd name="connsiteY62" fmla="*/ 2551868 h 3363825"/>
                  <a:gd name="connsiteX63" fmla="*/ 70650 w 1989478"/>
                  <a:gd name="connsiteY63" fmla="*/ 2135781 h 3363825"/>
                  <a:gd name="connsiteX64" fmla="*/ 161724 w 1989478"/>
                  <a:gd name="connsiteY64" fmla="*/ 488 h 3363825"/>
                  <a:gd name="connsiteX65" fmla="*/ 768285 w 1989478"/>
                  <a:gd name="connsiteY65" fmla="*/ 1493824 h 3363825"/>
                  <a:gd name="connsiteX66" fmla="*/ 835039 w 1989478"/>
                  <a:gd name="connsiteY66" fmla="*/ 1683058 h 3363825"/>
                  <a:gd name="connsiteX67" fmla="*/ 837910 w 1989478"/>
                  <a:gd name="connsiteY67" fmla="*/ 1684174 h 3363825"/>
                  <a:gd name="connsiteX68" fmla="*/ 1092239 w 1989478"/>
                  <a:gd name="connsiteY68" fmla="*/ 1772902 h 3363825"/>
                  <a:gd name="connsiteX69" fmla="*/ 1329985 w 1989478"/>
                  <a:gd name="connsiteY69" fmla="*/ 1877708 h 3363825"/>
                  <a:gd name="connsiteX70" fmla="*/ 1693251 w 1989478"/>
                  <a:gd name="connsiteY70" fmla="*/ 2182921 h 3363825"/>
                  <a:gd name="connsiteX71" fmla="*/ 1788424 w 1989478"/>
                  <a:gd name="connsiteY71" fmla="*/ 2313078 h 3363825"/>
                  <a:gd name="connsiteX72" fmla="*/ 1951203 w 1989478"/>
                  <a:gd name="connsiteY72" fmla="*/ 2597384 h 3363825"/>
                  <a:gd name="connsiteX73" fmla="*/ 1951719 w 1989478"/>
                  <a:gd name="connsiteY73" fmla="*/ 2635198 h 3363825"/>
                  <a:gd name="connsiteX74" fmla="*/ 1911229 w 1989478"/>
                  <a:gd name="connsiteY74" fmla="*/ 2525717 h 3363825"/>
                  <a:gd name="connsiteX75" fmla="*/ 1820075 w 1989478"/>
                  <a:gd name="connsiteY75" fmla="*/ 2356362 h 3363825"/>
                  <a:gd name="connsiteX76" fmla="*/ 1788424 w 1989478"/>
                  <a:gd name="connsiteY76" fmla="*/ 2313078 h 3363825"/>
                  <a:gd name="connsiteX77" fmla="*/ 1818816 w 1989478"/>
                  <a:gd name="connsiteY77" fmla="*/ 2343302 h 3363825"/>
                  <a:gd name="connsiteX78" fmla="*/ 1951203 w 1989478"/>
                  <a:gd name="connsiteY78" fmla="*/ 2597384 h 3363825"/>
                  <a:gd name="connsiteX79" fmla="*/ 1982505 w 1989478"/>
                  <a:gd name="connsiteY79" fmla="*/ 2742594 h 3363825"/>
                  <a:gd name="connsiteX80" fmla="*/ 1977193 w 1989478"/>
                  <a:gd name="connsiteY80" fmla="*/ 2874433 h 3363825"/>
                  <a:gd name="connsiteX81" fmla="*/ 1882080 w 1989478"/>
                  <a:gd name="connsiteY81" fmla="*/ 2896245 h 3363825"/>
                  <a:gd name="connsiteX82" fmla="*/ 1858777 w 1989478"/>
                  <a:gd name="connsiteY82" fmla="*/ 2890881 h 3363825"/>
                  <a:gd name="connsiteX83" fmla="*/ 1876025 w 1989478"/>
                  <a:gd name="connsiteY83" fmla="*/ 2879028 h 3363825"/>
                  <a:gd name="connsiteX84" fmla="*/ 1910806 w 1989478"/>
                  <a:gd name="connsiteY84" fmla="*/ 2833285 h 3363825"/>
                  <a:gd name="connsiteX85" fmla="*/ 1952856 w 1989478"/>
                  <a:gd name="connsiteY85" fmla="*/ 2718577 h 3363825"/>
                  <a:gd name="connsiteX86" fmla="*/ 1951719 w 1989478"/>
                  <a:gd name="connsiteY86" fmla="*/ 2635198 h 3363825"/>
                  <a:gd name="connsiteX87" fmla="*/ 1967365 w 1989478"/>
                  <a:gd name="connsiteY87" fmla="*/ 2677502 h 3363825"/>
                  <a:gd name="connsiteX88" fmla="*/ 1982505 w 1989478"/>
                  <a:gd name="connsiteY88" fmla="*/ 2742594 h 3363825"/>
                  <a:gd name="connsiteX0" fmla="*/ 618721 w 1989478"/>
                  <a:gd name="connsiteY0" fmla="*/ 3282352 h 3363825"/>
                  <a:gd name="connsiteX1" fmla="*/ 592011 w 1989478"/>
                  <a:gd name="connsiteY1" fmla="*/ 3274487 h 3363825"/>
                  <a:gd name="connsiteX2" fmla="*/ 392868 w 1989478"/>
                  <a:gd name="connsiteY2" fmla="*/ 2745833 h 3363825"/>
                  <a:gd name="connsiteX3" fmla="*/ 363748 w 1989478"/>
                  <a:gd name="connsiteY3" fmla="*/ 2639377 h 3363825"/>
                  <a:gd name="connsiteX4" fmla="*/ 416712 w 1989478"/>
                  <a:gd name="connsiteY4" fmla="*/ 2760571 h 3363825"/>
                  <a:gd name="connsiteX5" fmla="*/ 604541 w 1989478"/>
                  <a:gd name="connsiteY5" fmla="*/ 3255095 h 3363825"/>
                  <a:gd name="connsiteX6" fmla="*/ 618721 w 1989478"/>
                  <a:gd name="connsiteY6" fmla="*/ 3282352 h 3363825"/>
                  <a:gd name="connsiteX7" fmla="*/ 873350 w 1989478"/>
                  <a:gd name="connsiteY7" fmla="*/ 3190470 h 3363825"/>
                  <a:gd name="connsiteX8" fmla="*/ 847612 w 1989478"/>
                  <a:gd name="connsiteY8" fmla="*/ 3232729 h 3363825"/>
                  <a:gd name="connsiteX9" fmla="*/ 707513 w 1989478"/>
                  <a:gd name="connsiteY9" fmla="*/ 3363264 h 3363825"/>
                  <a:gd name="connsiteX10" fmla="*/ 629798 w 1989478"/>
                  <a:gd name="connsiteY10" fmla="*/ 3303644 h 3363825"/>
                  <a:gd name="connsiteX11" fmla="*/ 618721 w 1989478"/>
                  <a:gd name="connsiteY11" fmla="*/ 3282352 h 3363825"/>
                  <a:gd name="connsiteX12" fmla="*/ 638687 w 1989478"/>
                  <a:gd name="connsiteY12" fmla="*/ 3288231 h 3363825"/>
                  <a:gd name="connsiteX13" fmla="*/ 695192 w 1989478"/>
                  <a:gd name="connsiteY13" fmla="*/ 3286451 h 3363825"/>
                  <a:gd name="connsiteX14" fmla="*/ 807685 w 1989478"/>
                  <a:gd name="connsiteY14" fmla="*/ 3247204 h 3363825"/>
                  <a:gd name="connsiteX15" fmla="*/ 873350 w 1989478"/>
                  <a:gd name="connsiteY15" fmla="*/ 3190470 h 3363825"/>
                  <a:gd name="connsiteX16" fmla="*/ 1002938 w 1989478"/>
                  <a:gd name="connsiteY16" fmla="*/ 2867387 h 3363825"/>
                  <a:gd name="connsiteX17" fmla="*/ 1000110 w 1989478"/>
                  <a:gd name="connsiteY17" fmla="*/ 2909662 h 3363825"/>
                  <a:gd name="connsiteX18" fmla="*/ 896746 w 1989478"/>
                  <a:gd name="connsiteY18" fmla="*/ 3170256 h 3363825"/>
                  <a:gd name="connsiteX19" fmla="*/ 873350 w 1989478"/>
                  <a:gd name="connsiteY19" fmla="*/ 3190470 h 3363825"/>
                  <a:gd name="connsiteX20" fmla="*/ 886449 w 1989478"/>
                  <a:gd name="connsiteY20" fmla="*/ 3168963 h 3363825"/>
                  <a:gd name="connsiteX21" fmla="*/ 991211 w 1989478"/>
                  <a:gd name="connsiteY21" fmla="*/ 2918786 h 3363825"/>
                  <a:gd name="connsiteX22" fmla="*/ 1002938 w 1989478"/>
                  <a:gd name="connsiteY22" fmla="*/ 2867387 h 3363825"/>
                  <a:gd name="connsiteX23" fmla="*/ 996357 w 1989478"/>
                  <a:gd name="connsiteY23" fmla="*/ 2517479 h 3363825"/>
                  <a:gd name="connsiteX24" fmla="*/ 876563 w 1989478"/>
                  <a:gd name="connsiteY24" fmla="*/ 2006520 h 3363825"/>
                  <a:gd name="connsiteX25" fmla="*/ 165881 w 1989478"/>
                  <a:gd name="connsiteY25" fmla="*/ 46454 h 3363825"/>
                  <a:gd name="connsiteX26" fmla="*/ 41226 w 1989478"/>
                  <a:gd name="connsiteY26" fmla="*/ 942684 h 3363825"/>
                  <a:gd name="connsiteX27" fmla="*/ 132557 w 1989478"/>
                  <a:gd name="connsiteY27" fmla="*/ 2106154 h 3363825"/>
                  <a:gd name="connsiteX28" fmla="*/ 253838 w 1989478"/>
                  <a:gd name="connsiteY28" fmla="*/ 2323852 h 3363825"/>
                  <a:gd name="connsiteX29" fmla="*/ 287776 w 1989478"/>
                  <a:gd name="connsiteY29" fmla="*/ 2405179 h 3363825"/>
                  <a:gd name="connsiteX30" fmla="*/ 526248 w 1989478"/>
                  <a:gd name="connsiteY30" fmla="*/ 2468092 h 3363825"/>
                  <a:gd name="connsiteX31" fmla="*/ 917610 w 1989478"/>
                  <a:gd name="connsiteY31" fmla="*/ 2566217 h 3363825"/>
                  <a:gd name="connsiteX32" fmla="*/ 1001644 w 1989478"/>
                  <a:gd name="connsiteY32" fmla="*/ 2588221 h 3363825"/>
                  <a:gd name="connsiteX33" fmla="*/ 996357 w 1989478"/>
                  <a:gd name="connsiteY33" fmla="*/ 2517479 h 3363825"/>
                  <a:gd name="connsiteX34" fmla="*/ 1858777 w 1989478"/>
                  <a:gd name="connsiteY34" fmla="*/ 2890881 h 3363825"/>
                  <a:gd name="connsiteX35" fmla="*/ 1835705 w 1989478"/>
                  <a:gd name="connsiteY35" fmla="*/ 2906738 h 3363825"/>
                  <a:gd name="connsiteX36" fmla="*/ 1305676 w 1989478"/>
                  <a:gd name="connsiteY36" fmla="*/ 2713727 h 3363825"/>
                  <a:gd name="connsiteX37" fmla="*/ 1205967 w 1989478"/>
                  <a:gd name="connsiteY37" fmla="*/ 2666199 h 3363825"/>
                  <a:gd name="connsiteX38" fmla="*/ 1332152 w 1989478"/>
                  <a:gd name="connsiteY38" fmla="*/ 2704682 h 3363825"/>
                  <a:gd name="connsiteX39" fmla="*/ 1828948 w 1989478"/>
                  <a:gd name="connsiteY39" fmla="*/ 2884015 h 3363825"/>
                  <a:gd name="connsiteX40" fmla="*/ 1858777 w 1989478"/>
                  <a:gd name="connsiteY40" fmla="*/ 2890881 h 3363825"/>
                  <a:gd name="connsiteX41" fmla="*/ 1788424 w 1989478"/>
                  <a:gd name="connsiteY41" fmla="*/ 2313078 h 3363825"/>
                  <a:gd name="connsiteX42" fmla="*/ 1689094 w 1989478"/>
                  <a:gd name="connsiteY42" fmla="*/ 2214295 h 3363825"/>
                  <a:gd name="connsiteX43" fmla="*/ 1051891 w 1989478"/>
                  <a:gd name="connsiteY43" fmla="*/ 1842690 h 3363825"/>
                  <a:gd name="connsiteX44" fmla="*/ 862158 w 1989478"/>
                  <a:gd name="connsiteY44" fmla="*/ 1758221 h 3363825"/>
                  <a:gd name="connsiteX45" fmla="*/ 954549 w 1989478"/>
                  <a:gd name="connsiteY45" fmla="*/ 1994012 h 3363825"/>
                  <a:gd name="connsiteX46" fmla="*/ 1050922 w 1989478"/>
                  <a:gd name="connsiteY46" fmla="*/ 2601068 h 3363825"/>
                  <a:gd name="connsiteX47" fmla="*/ 1050811 w 1989478"/>
                  <a:gd name="connsiteY47" fmla="*/ 2602040 h 3363825"/>
                  <a:gd name="connsiteX48" fmla="*/ 1071378 w 1989478"/>
                  <a:gd name="connsiteY48" fmla="*/ 2607835 h 3363825"/>
                  <a:gd name="connsiteX49" fmla="*/ 1113069 w 1989478"/>
                  <a:gd name="connsiteY49" fmla="*/ 2621918 h 3363825"/>
                  <a:gd name="connsiteX50" fmla="*/ 1205967 w 1989478"/>
                  <a:gd name="connsiteY50" fmla="*/ 2666199 h 3363825"/>
                  <a:gd name="connsiteX51" fmla="*/ 1114855 w 1989478"/>
                  <a:gd name="connsiteY51" fmla="*/ 2638413 h 3363825"/>
                  <a:gd name="connsiteX52" fmla="*/ 1072216 w 1989478"/>
                  <a:gd name="connsiteY52" fmla="*/ 2627878 h 3363825"/>
                  <a:gd name="connsiteX53" fmla="*/ 1048498 w 1989478"/>
                  <a:gd name="connsiteY53" fmla="*/ 2622364 h 3363825"/>
                  <a:gd name="connsiteX54" fmla="*/ 1038201 w 1989478"/>
                  <a:gd name="connsiteY54" fmla="*/ 2712829 h 3363825"/>
                  <a:gd name="connsiteX55" fmla="*/ 1002938 w 1989478"/>
                  <a:gd name="connsiteY55" fmla="*/ 2867387 h 3363825"/>
                  <a:gd name="connsiteX56" fmla="*/ 1012181 w 1989478"/>
                  <a:gd name="connsiteY56" fmla="*/ 2729218 h 3363825"/>
                  <a:gd name="connsiteX57" fmla="*/ 1003414 w 1989478"/>
                  <a:gd name="connsiteY57" fmla="*/ 2611900 h 3363825"/>
                  <a:gd name="connsiteX58" fmla="*/ 924319 w 1989478"/>
                  <a:gd name="connsiteY58" fmla="*/ 2594036 h 3363825"/>
                  <a:gd name="connsiteX59" fmla="*/ 550691 w 1989478"/>
                  <a:gd name="connsiteY59" fmla="*/ 2515232 h 3363825"/>
                  <a:gd name="connsiteX60" fmla="*/ 311918 w 1989478"/>
                  <a:gd name="connsiteY60" fmla="*/ 2469111 h 3363825"/>
                  <a:gd name="connsiteX61" fmla="*/ 336618 w 1989478"/>
                  <a:gd name="connsiteY61" fmla="*/ 2540193 h 3363825"/>
                  <a:gd name="connsiteX62" fmla="*/ 363748 w 1989478"/>
                  <a:gd name="connsiteY62" fmla="*/ 2639377 h 3363825"/>
                  <a:gd name="connsiteX63" fmla="*/ 325505 w 1989478"/>
                  <a:gd name="connsiteY63" fmla="*/ 2551868 h 3363825"/>
                  <a:gd name="connsiteX64" fmla="*/ 70650 w 1989478"/>
                  <a:gd name="connsiteY64" fmla="*/ 2135781 h 3363825"/>
                  <a:gd name="connsiteX65" fmla="*/ 161724 w 1989478"/>
                  <a:gd name="connsiteY65" fmla="*/ 488 h 3363825"/>
                  <a:gd name="connsiteX66" fmla="*/ 768285 w 1989478"/>
                  <a:gd name="connsiteY66" fmla="*/ 1493824 h 3363825"/>
                  <a:gd name="connsiteX67" fmla="*/ 835039 w 1989478"/>
                  <a:gd name="connsiteY67" fmla="*/ 1683058 h 3363825"/>
                  <a:gd name="connsiteX68" fmla="*/ 837910 w 1989478"/>
                  <a:gd name="connsiteY68" fmla="*/ 1684174 h 3363825"/>
                  <a:gd name="connsiteX69" fmla="*/ 1092239 w 1989478"/>
                  <a:gd name="connsiteY69" fmla="*/ 1772902 h 3363825"/>
                  <a:gd name="connsiteX70" fmla="*/ 1329985 w 1989478"/>
                  <a:gd name="connsiteY70" fmla="*/ 1877708 h 3363825"/>
                  <a:gd name="connsiteX71" fmla="*/ 1693251 w 1989478"/>
                  <a:gd name="connsiteY71" fmla="*/ 2182921 h 3363825"/>
                  <a:gd name="connsiteX72" fmla="*/ 1788424 w 1989478"/>
                  <a:gd name="connsiteY72" fmla="*/ 2313078 h 3363825"/>
                  <a:gd name="connsiteX73" fmla="*/ 1951203 w 1989478"/>
                  <a:gd name="connsiteY73" fmla="*/ 2597384 h 3363825"/>
                  <a:gd name="connsiteX74" fmla="*/ 1951719 w 1989478"/>
                  <a:gd name="connsiteY74" fmla="*/ 2635198 h 3363825"/>
                  <a:gd name="connsiteX75" fmla="*/ 1911229 w 1989478"/>
                  <a:gd name="connsiteY75" fmla="*/ 2525717 h 3363825"/>
                  <a:gd name="connsiteX76" fmla="*/ 1820075 w 1989478"/>
                  <a:gd name="connsiteY76" fmla="*/ 2356362 h 3363825"/>
                  <a:gd name="connsiteX77" fmla="*/ 1788424 w 1989478"/>
                  <a:gd name="connsiteY77" fmla="*/ 2313078 h 3363825"/>
                  <a:gd name="connsiteX78" fmla="*/ 1818816 w 1989478"/>
                  <a:gd name="connsiteY78" fmla="*/ 2343302 h 3363825"/>
                  <a:gd name="connsiteX79" fmla="*/ 1951203 w 1989478"/>
                  <a:gd name="connsiteY79" fmla="*/ 2597384 h 3363825"/>
                  <a:gd name="connsiteX80" fmla="*/ 1982505 w 1989478"/>
                  <a:gd name="connsiteY80" fmla="*/ 2742594 h 3363825"/>
                  <a:gd name="connsiteX81" fmla="*/ 1977193 w 1989478"/>
                  <a:gd name="connsiteY81" fmla="*/ 2874433 h 3363825"/>
                  <a:gd name="connsiteX82" fmla="*/ 1882080 w 1989478"/>
                  <a:gd name="connsiteY82" fmla="*/ 2896245 h 3363825"/>
                  <a:gd name="connsiteX83" fmla="*/ 1858777 w 1989478"/>
                  <a:gd name="connsiteY83" fmla="*/ 2890881 h 3363825"/>
                  <a:gd name="connsiteX84" fmla="*/ 1876025 w 1989478"/>
                  <a:gd name="connsiteY84" fmla="*/ 2879028 h 3363825"/>
                  <a:gd name="connsiteX85" fmla="*/ 1910806 w 1989478"/>
                  <a:gd name="connsiteY85" fmla="*/ 2833285 h 3363825"/>
                  <a:gd name="connsiteX86" fmla="*/ 1952856 w 1989478"/>
                  <a:gd name="connsiteY86" fmla="*/ 2718577 h 3363825"/>
                  <a:gd name="connsiteX87" fmla="*/ 1951719 w 1989478"/>
                  <a:gd name="connsiteY87" fmla="*/ 2635198 h 3363825"/>
                  <a:gd name="connsiteX88" fmla="*/ 1967365 w 1989478"/>
                  <a:gd name="connsiteY88" fmla="*/ 2677502 h 3363825"/>
                  <a:gd name="connsiteX89" fmla="*/ 1982505 w 1989478"/>
                  <a:gd name="connsiteY89" fmla="*/ 2742594 h 3363825"/>
                  <a:gd name="connsiteX0" fmla="*/ 623496 w 1994253"/>
                  <a:gd name="connsiteY0" fmla="*/ 3290441 h 3371914"/>
                  <a:gd name="connsiteX1" fmla="*/ 596786 w 1994253"/>
                  <a:gd name="connsiteY1" fmla="*/ 3282576 h 3371914"/>
                  <a:gd name="connsiteX2" fmla="*/ 397643 w 1994253"/>
                  <a:gd name="connsiteY2" fmla="*/ 2753922 h 3371914"/>
                  <a:gd name="connsiteX3" fmla="*/ 368523 w 1994253"/>
                  <a:gd name="connsiteY3" fmla="*/ 2647466 h 3371914"/>
                  <a:gd name="connsiteX4" fmla="*/ 421487 w 1994253"/>
                  <a:gd name="connsiteY4" fmla="*/ 2768660 h 3371914"/>
                  <a:gd name="connsiteX5" fmla="*/ 609316 w 1994253"/>
                  <a:gd name="connsiteY5" fmla="*/ 3263184 h 3371914"/>
                  <a:gd name="connsiteX6" fmla="*/ 623496 w 1994253"/>
                  <a:gd name="connsiteY6" fmla="*/ 3290441 h 3371914"/>
                  <a:gd name="connsiteX7" fmla="*/ 878125 w 1994253"/>
                  <a:gd name="connsiteY7" fmla="*/ 3198559 h 3371914"/>
                  <a:gd name="connsiteX8" fmla="*/ 852387 w 1994253"/>
                  <a:gd name="connsiteY8" fmla="*/ 3240818 h 3371914"/>
                  <a:gd name="connsiteX9" fmla="*/ 712288 w 1994253"/>
                  <a:gd name="connsiteY9" fmla="*/ 3371353 h 3371914"/>
                  <a:gd name="connsiteX10" fmla="*/ 634573 w 1994253"/>
                  <a:gd name="connsiteY10" fmla="*/ 3311733 h 3371914"/>
                  <a:gd name="connsiteX11" fmla="*/ 623496 w 1994253"/>
                  <a:gd name="connsiteY11" fmla="*/ 3290441 h 3371914"/>
                  <a:gd name="connsiteX12" fmla="*/ 643462 w 1994253"/>
                  <a:gd name="connsiteY12" fmla="*/ 3296320 h 3371914"/>
                  <a:gd name="connsiteX13" fmla="*/ 699967 w 1994253"/>
                  <a:gd name="connsiteY13" fmla="*/ 3294540 h 3371914"/>
                  <a:gd name="connsiteX14" fmla="*/ 812460 w 1994253"/>
                  <a:gd name="connsiteY14" fmla="*/ 3255293 h 3371914"/>
                  <a:gd name="connsiteX15" fmla="*/ 878125 w 1994253"/>
                  <a:gd name="connsiteY15" fmla="*/ 3198559 h 3371914"/>
                  <a:gd name="connsiteX16" fmla="*/ 1007713 w 1994253"/>
                  <a:gd name="connsiteY16" fmla="*/ 2875476 h 3371914"/>
                  <a:gd name="connsiteX17" fmla="*/ 1004885 w 1994253"/>
                  <a:gd name="connsiteY17" fmla="*/ 2917751 h 3371914"/>
                  <a:gd name="connsiteX18" fmla="*/ 901521 w 1994253"/>
                  <a:gd name="connsiteY18" fmla="*/ 3178345 h 3371914"/>
                  <a:gd name="connsiteX19" fmla="*/ 878125 w 1994253"/>
                  <a:gd name="connsiteY19" fmla="*/ 3198559 h 3371914"/>
                  <a:gd name="connsiteX20" fmla="*/ 891224 w 1994253"/>
                  <a:gd name="connsiteY20" fmla="*/ 3177052 h 3371914"/>
                  <a:gd name="connsiteX21" fmla="*/ 995986 w 1994253"/>
                  <a:gd name="connsiteY21" fmla="*/ 2926875 h 3371914"/>
                  <a:gd name="connsiteX22" fmla="*/ 1007713 w 1994253"/>
                  <a:gd name="connsiteY22" fmla="*/ 2875476 h 3371914"/>
                  <a:gd name="connsiteX23" fmla="*/ 1001132 w 1994253"/>
                  <a:gd name="connsiteY23" fmla="*/ 2525568 h 3371914"/>
                  <a:gd name="connsiteX24" fmla="*/ 881338 w 1994253"/>
                  <a:gd name="connsiteY24" fmla="*/ 2014609 h 3371914"/>
                  <a:gd name="connsiteX25" fmla="*/ 170656 w 1994253"/>
                  <a:gd name="connsiteY25" fmla="*/ 54543 h 3371914"/>
                  <a:gd name="connsiteX26" fmla="*/ 46001 w 1994253"/>
                  <a:gd name="connsiteY26" fmla="*/ 950773 h 3371914"/>
                  <a:gd name="connsiteX27" fmla="*/ 137332 w 1994253"/>
                  <a:gd name="connsiteY27" fmla="*/ 2114243 h 3371914"/>
                  <a:gd name="connsiteX28" fmla="*/ 258613 w 1994253"/>
                  <a:gd name="connsiteY28" fmla="*/ 2331941 h 3371914"/>
                  <a:gd name="connsiteX29" fmla="*/ 292551 w 1994253"/>
                  <a:gd name="connsiteY29" fmla="*/ 2413268 h 3371914"/>
                  <a:gd name="connsiteX30" fmla="*/ 531023 w 1994253"/>
                  <a:gd name="connsiteY30" fmla="*/ 2476181 h 3371914"/>
                  <a:gd name="connsiteX31" fmla="*/ 922385 w 1994253"/>
                  <a:gd name="connsiteY31" fmla="*/ 2574306 h 3371914"/>
                  <a:gd name="connsiteX32" fmla="*/ 1006419 w 1994253"/>
                  <a:gd name="connsiteY32" fmla="*/ 2596310 h 3371914"/>
                  <a:gd name="connsiteX33" fmla="*/ 1001132 w 1994253"/>
                  <a:gd name="connsiteY33" fmla="*/ 2525568 h 3371914"/>
                  <a:gd name="connsiteX34" fmla="*/ 1863552 w 1994253"/>
                  <a:gd name="connsiteY34" fmla="*/ 2898970 h 3371914"/>
                  <a:gd name="connsiteX35" fmla="*/ 1840480 w 1994253"/>
                  <a:gd name="connsiteY35" fmla="*/ 2914827 h 3371914"/>
                  <a:gd name="connsiteX36" fmla="*/ 1310451 w 1994253"/>
                  <a:gd name="connsiteY36" fmla="*/ 2721816 h 3371914"/>
                  <a:gd name="connsiteX37" fmla="*/ 1210742 w 1994253"/>
                  <a:gd name="connsiteY37" fmla="*/ 2674288 h 3371914"/>
                  <a:gd name="connsiteX38" fmla="*/ 1336927 w 1994253"/>
                  <a:gd name="connsiteY38" fmla="*/ 2712771 h 3371914"/>
                  <a:gd name="connsiteX39" fmla="*/ 1833723 w 1994253"/>
                  <a:gd name="connsiteY39" fmla="*/ 2892104 h 3371914"/>
                  <a:gd name="connsiteX40" fmla="*/ 1863552 w 1994253"/>
                  <a:gd name="connsiteY40" fmla="*/ 2898970 h 3371914"/>
                  <a:gd name="connsiteX41" fmla="*/ 1793199 w 1994253"/>
                  <a:gd name="connsiteY41" fmla="*/ 2321167 h 3371914"/>
                  <a:gd name="connsiteX42" fmla="*/ 1693869 w 1994253"/>
                  <a:gd name="connsiteY42" fmla="*/ 2222384 h 3371914"/>
                  <a:gd name="connsiteX43" fmla="*/ 1056666 w 1994253"/>
                  <a:gd name="connsiteY43" fmla="*/ 1850779 h 3371914"/>
                  <a:gd name="connsiteX44" fmla="*/ 866933 w 1994253"/>
                  <a:gd name="connsiteY44" fmla="*/ 1766310 h 3371914"/>
                  <a:gd name="connsiteX45" fmla="*/ 959324 w 1994253"/>
                  <a:gd name="connsiteY45" fmla="*/ 2002101 h 3371914"/>
                  <a:gd name="connsiteX46" fmla="*/ 1055697 w 1994253"/>
                  <a:gd name="connsiteY46" fmla="*/ 2609157 h 3371914"/>
                  <a:gd name="connsiteX47" fmla="*/ 1055586 w 1994253"/>
                  <a:gd name="connsiteY47" fmla="*/ 2610129 h 3371914"/>
                  <a:gd name="connsiteX48" fmla="*/ 1076153 w 1994253"/>
                  <a:gd name="connsiteY48" fmla="*/ 2615924 h 3371914"/>
                  <a:gd name="connsiteX49" fmla="*/ 1117844 w 1994253"/>
                  <a:gd name="connsiteY49" fmla="*/ 2630007 h 3371914"/>
                  <a:gd name="connsiteX50" fmla="*/ 1210742 w 1994253"/>
                  <a:gd name="connsiteY50" fmla="*/ 2674288 h 3371914"/>
                  <a:gd name="connsiteX51" fmla="*/ 1119630 w 1994253"/>
                  <a:gd name="connsiteY51" fmla="*/ 2646502 h 3371914"/>
                  <a:gd name="connsiteX52" fmla="*/ 1076991 w 1994253"/>
                  <a:gd name="connsiteY52" fmla="*/ 2635967 h 3371914"/>
                  <a:gd name="connsiteX53" fmla="*/ 1053273 w 1994253"/>
                  <a:gd name="connsiteY53" fmla="*/ 2630453 h 3371914"/>
                  <a:gd name="connsiteX54" fmla="*/ 1042976 w 1994253"/>
                  <a:gd name="connsiteY54" fmla="*/ 2720918 h 3371914"/>
                  <a:gd name="connsiteX55" fmla="*/ 1007713 w 1994253"/>
                  <a:gd name="connsiteY55" fmla="*/ 2875476 h 3371914"/>
                  <a:gd name="connsiteX56" fmla="*/ 1016956 w 1994253"/>
                  <a:gd name="connsiteY56" fmla="*/ 2737307 h 3371914"/>
                  <a:gd name="connsiteX57" fmla="*/ 1008189 w 1994253"/>
                  <a:gd name="connsiteY57" fmla="*/ 2619989 h 3371914"/>
                  <a:gd name="connsiteX58" fmla="*/ 929094 w 1994253"/>
                  <a:gd name="connsiteY58" fmla="*/ 2602125 h 3371914"/>
                  <a:gd name="connsiteX59" fmla="*/ 555466 w 1994253"/>
                  <a:gd name="connsiteY59" fmla="*/ 2523321 h 3371914"/>
                  <a:gd name="connsiteX60" fmla="*/ 316693 w 1994253"/>
                  <a:gd name="connsiteY60" fmla="*/ 2477200 h 3371914"/>
                  <a:gd name="connsiteX61" fmla="*/ 341393 w 1994253"/>
                  <a:gd name="connsiteY61" fmla="*/ 2548282 h 3371914"/>
                  <a:gd name="connsiteX62" fmla="*/ 368523 w 1994253"/>
                  <a:gd name="connsiteY62" fmla="*/ 2647466 h 3371914"/>
                  <a:gd name="connsiteX63" fmla="*/ 330280 w 1994253"/>
                  <a:gd name="connsiteY63" fmla="*/ 2559957 h 3371914"/>
                  <a:gd name="connsiteX64" fmla="*/ 75425 w 1994253"/>
                  <a:gd name="connsiteY64" fmla="*/ 2143870 h 3371914"/>
                  <a:gd name="connsiteX65" fmla="*/ 3739 w 1994253"/>
                  <a:gd name="connsiteY65" fmla="*/ 947905 h 3371914"/>
                  <a:gd name="connsiteX66" fmla="*/ 166499 w 1994253"/>
                  <a:gd name="connsiteY66" fmla="*/ 8577 h 3371914"/>
                  <a:gd name="connsiteX67" fmla="*/ 773060 w 1994253"/>
                  <a:gd name="connsiteY67" fmla="*/ 1501913 h 3371914"/>
                  <a:gd name="connsiteX68" fmla="*/ 839814 w 1994253"/>
                  <a:gd name="connsiteY68" fmla="*/ 1691147 h 3371914"/>
                  <a:gd name="connsiteX69" fmla="*/ 842685 w 1994253"/>
                  <a:gd name="connsiteY69" fmla="*/ 1692263 h 3371914"/>
                  <a:gd name="connsiteX70" fmla="*/ 1097014 w 1994253"/>
                  <a:gd name="connsiteY70" fmla="*/ 1780991 h 3371914"/>
                  <a:gd name="connsiteX71" fmla="*/ 1334760 w 1994253"/>
                  <a:gd name="connsiteY71" fmla="*/ 1885797 h 3371914"/>
                  <a:gd name="connsiteX72" fmla="*/ 1698026 w 1994253"/>
                  <a:gd name="connsiteY72" fmla="*/ 2191010 h 3371914"/>
                  <a:gd name="connsiteX73" fmla="*/ 1793199 w 1994253"/>
                  <a:gd name="connsiteY73" fmla="*/ 2321167 h 3371914"/>
                  <a:gd name="connsiteX74" fmla="*/ 1955978 w 1994253"/>
                  <a:gd name="connsiteY74" fmla="*/ 2605473 h 3371914"/>
                  <a:gd name="connsiteX75" fmla="*/ 1956494 w 1994253"/>
                  <a:gd name="connsiteY75" fmla="*/ 2643287 h 3371914"/>
                  <a:gd name="connsiteX76" fmla="*/ 1916004 w 1994253"/>
                  <a:gd name="connsiteY76" fmla="*/ 2533806 h 3371914"/>
                  <a:gd name="connsiteX77" fmla="*/ 1824850 w 1994253"/>
                  <a:gd name="connsiteY77" fmla="*/ 2364451 h 3371914"/>
                  <a:gd name="connsiteX78" fmla="*/ 1793199 w 1994253"/>
                  <a:gd name="connsiteY78" fmla="*/ 2321167 h 3371914"/>
                  <a:gd name="connsiteX79" fmla="*/ 1823591 w 1994253"/>
                  <a:gd name="connsiteY79" fmla="*/ 2351391 h 3371914"/>
                  <a:gd name="connsiteX80" fmla="*/ 1955978 w 1994253"/>
                  <a:gd name="connsiteY80" fmla="*/ 2605473 h 3371914"/>
                  <a:gd name="connsiteX81" fmla="*/ 1987280 w 1994253"/>
                  <a:gd name="connsiteY81" fmla="*/ 2750683 h 3371914"/>
                  <a:gd name="connsiteX82" fmla="*/ 1981968 w 1994253"/>
                  <a:gd name="connsiteY82" fmla="*/ 2882522 h 3371914"/>
                  <a:gd name="connsiteX83" fmla="*/ 1886855 w 1994253"/>
                  <a:gd name="connsiteY83" fmla="*/ 2904334 h 3371914"/>
                  <a:gd name="connsiteX84" fmla="*/ 1863552 w 1994253"/>
                  <a:gd name="connsiteY84" fmla="*/ 2898970 h 3371914"/>
                  <a:gd name="connsiteX85" fmla="*/ 1880800 w 1994253"/>
                  <a:gd name="connsiteY85" fmla="*/ 2887117 h 3371914"/>
                  <a:gd name="connsiteX86" fmla="*/ 1915581 w 1994253"/>
                  <a:gd name="connsiteY86" fmla="*/ 2841374 h 3371914"/>
                  <a:gd name="connsiteX87" fmla="*/ 1957631 w 1994253"/>
                  <a:gd name="connsiteY87" fmla="*/ 2726666 h 3371914"/>
                  <a:gd name="connsiteX88" fmla="*/ 1956494 w 1994253"/>
                  <a:gd name="connsiteY88" fmla="*/ 2643287 h 3371914"/>
                  <a:gd name="connsiteX89" fmla="*/ 1972140 w 1994253"/>
                  <a:gd name="connsiteY89" fmla="*/ 2685591 h 3371914"/>
                  <a:gd name="connsiteX90" fmla="*/ 1987280 w 1994253"/>
                  <a:gd name="connsiteY90" fmla="*/ 2750683 h 3371914"/>
                  <a:gd name="connsiteX0" fmla="*/ 623496 w 1994253"/>
                  <a:gd name="connsiteY0" fmla="*/ 3290441 h 3371914"/>
                  <a:gd name="connsiteX1" fmla="*/ 596786 w 1994253"/>
                  <a:gd name="connsiteY1" fmla="*/ 3282576 h 3371914"/>
                  <a:gd name="connsiteX2" fmla="*/ 397643 w 1994253"/>
                  <a:gd name="connsiteY2" fmla="*/ 2753922 h 3371914"/>
                  <a:gd name="connsiteX3" fmla="*/ 368523 w 1994253"/>
                  <a:gd name="connsiteY3" fmla="*/ 2647466 h 3371914"/>
                  <a:gd name="connsiteX4" fmla="*/ 421487 w 1994253"/>
                  <a:gd name="connsiteY4" fmla="*/ 2768660 h 3371914"/>
                  <a:gd name="connsiteX5" fmla="*/ 609316 w 1994253"/>
                  <a:gd name="connsiteY5" fmla="*/ 3263184 h 3371914"/>
                  <a:gd name="connsiteX6" fmla="*/ 623496 w 1994253"/>
                  <a:gd name="connsiteY6" fmla="*/ 3290441 h 3371914"/>
                  <a:gd name="connsiteX7" fmla="*/ 878125 w 1994253"/>
                  <a:gd name="connsiteY7" fmla="*/ 3198559 h 3371914"/>
                  <a:gd name="connsiteX8" fmla="*/ 852387 w 1994253"/>
                  <a:gd name="connsiteY8" fmla="*/ 3240818 h 3371914"/>
                  <a:gd name="connsiteX9" fmla="*/ 712288 w 1994253"/>
                  <a:gd name="connsiteY9" fmla="*/ 3371353 h 3371914"/>
                  <a:gd name="connsiteX10" fmla="*/ 634573 w 1994253"/>
                  <a:gd name="connsiteY10" fmla="*/ 3311733 h 3371914"/>
                  <a:gd name="connsiteX11" fmla="*/ 623496 w 1994253"/>
                  <a:gd name="connsiteY11" fmla="*/ 3290441 h 3371914"/>
                  <a:gd name="connsiteX12" fmla="*/ 643462 w 1994253"/>
                  <a:gd name="connsiteY12" fmla="*/ 3296320 h 3371914"/>
                  <a:gd name="connsiteX13" fmla="*/ 699967 w 1994253"/>
                  <a:gd name="connsiteY13" fmla="*/ 3294540 h 3371914"/>
                  <a:gd name="connsiteX14" fmla="*/ 812460 w 1994253"/>
                  <a:gd name="connsiteY14" fmla="*/ 3255293 h 3371914"/>
                  <a:gd name="connsiteX15" fmla="*/ 878125 w 1994253"/>
                  <a:gd name="connsiteY15" fmla="*/ 3198559 h 3371914"/>
                  <a:gd name="connsiteX16" fmla="*/ 1007713 w 1994253"/>
                  <a:gd name="connsiteY16" fmla="*/ 2875476 h 3371914"/>
                  <a:gd name="connsiteX17" fmla="*/ 1004885 w 1994253"/>
                  <a:gd name="connsiteY17" fmla="*/ 2917751 h 3371914"/>
                  <a:gd name="connsiteX18" fmla="*/ 901521 w 1994253"/>
                  <a:gd name="connsiteY18" fmla="*/ 3178345 h 3371914"/>
                  <a:gd name="connsiteX19" fmla="*/ 878125 w 1994253"/>
                  <a:gd name="connsiteY19" fmla="*/ 3198559 h 3371914"/>
                  <a:gd name="connsiteX20" fmla="*/ 891224 w 1994253"/>
                  <a:gd name="connsiteY20" fmla="*/ 3177052 h 3371914"/>
                  <a:gd name="connsiteX21" fmla="*/ 995986 w 1994253"/>
                  <a:gd name="connsiteY21" fmla="*/ 2926875 h 3371914"/>
                  <a:gd name="connsiteX22" fmla="*/ 1007713 w 1994253"/>
                  <a:gd name="connsiteY22" fmla="*/ 2875476 h 3371914"/>
                  <a:gd name="connsiteX23" fmla="*/ 1001132 w 1994253"/>
                  <a:gd name="connsiteY23" fmla="*/ 2525568 h 3371914"/>
                  <a:gd name="connsiteX24" fmla="*/ 881338 w 1994253"/>
                  <a:gd name="connsiteY24" fmla="*/ 2014609 h 3371914"/>
                  <a:gd name="connsiteX25" fmla="*/ 170656 w 1994253"/>
                  <a:gd name="connsiteY25" fmla="*/ 54543 h 3371914"/>
                  <a:gd name="connsiteX26" fmla="*/ 137332 w 1994253"/>
                  <a:gd name="connsiteY26" fmla="*/ 2114243 h 3371914"/>
                  <a:gd name="connsiteX27" fmla="*/ 258613 w 1994253"/>
                  <a:gd name="connsiteY27" fmla="*/ 2331941 h 3371914"/>
                  <a:gd name="connsiteX28" fmla="*/ 292551 w 1994253"/>
                  <a:gd name="connsiteY28" fmla="*/ 2413268 h 3371914"/>
                  <a:gd name="connsiteX29" fmla="*/ 531023 w 1994253"/>
                  <a:gd name="connsiteY29" fmla="*/ 2476181 h 3371914"/>
                  <a:gd name="connsiteX30" fmla="*/ 922385 w 1994253"/>
                  <a:gd name="connsiteY30" fmla="*/ 2574306 h 3371914"/>
                  <a:gd name="connsiteX31" fmla="*/ 1006419 w 1994253"/>
                  <a:gd name="connsiteY31" fmla="*/ 2596310 h 3371914"/>
                  <a:gd name="connsiteX32" fmla="*/ 1001132 w 1994253"/>
                  <a:gd name="connsiteY32" fmla="*/ 2525568 h 3371914"/>
                  <a:gd name="connsiteX33" fmla="*/ 1863552 w 1994253"/>
                  <a:gd name="connsiteY33" fmla="*/ 2898970 h 3371914"/>
                  <a:gd name="connsiteX34" fmla="*/ 1840480 w 1994253"/>
                  <a:gd name="connsiteY34" fmla="*/ 2914827 h 3371914"/>
                  <a:gd name="connsiteX35" fmla="*/ 1310451 w 1994253"/>
                  <a:gd name="connsiteY35" fmla="*/ 2721816 h 3371914"/>
                  <a:gd name="connsiteX36" fmla="*/ 1210742 w 1994253"/>
                  <a:gd name="connsiteY36" fmla="*/ 2674288 h 3371914"/>
                  <a:gd name="connsiteX37" fmla="*/ 1336927 w 1994253"/>
                  <a:gd name="connsiteY37" fmla="*/ 2712771 h 3371914"/>
                  <a:gd name="connsiteX38" fmla="*/ 1833723 w 1994253"/>
                  <a:gd name="connsiteY38" fmla="*/ 2892104 h 3371914"/>
                  <a:gd name="connsiteX39" fmla="*/ 1863552 w 1994253"/>
                  <a:gd name="connsiteY39" fmla="*/ 2898970 h 3371914"/>
                  <a:gd name="connsiteX40" fmla="*/ 1793199 w 1994253"/>
                  <a:gd name="connsiteY40" fmla="*/ 2321167 h 3371914"/>
                  <a:gd name="connsiteX41" fmla="*/ 1693869 w 1994253"/>
                  <a:gd name="connsiteY41" fmla="*/ 2222384 h 3371914"/>
                  <a:gd name="connsiteX42" fmla="*/ 1056666 w 1994253"/>
                  <a:gd name="connsiteY42" fmla="*/ 1850779 h 3371914"/>
                  <a:gd name="connsiteX43" fmla="*/ 866933 w 1994253"/>
                  <a:gd name="connsiteY43" fmla="*/ 1766310 h 3371914"/>
                  <a:gd name="connsiteX44" fmla="*/ 959324 w 1994253"/>
                  <a:gd name="connsiteY44" fmla="*/ 2002101 h 3371914"/>
                  <a:gd name="connsiteX45" fmla="*/ 1055697 w 1994253"/>
                  <a:gd name="connsiteY45" fmla="*/ 2609157 h 3371914"/>
                  <a:gd name="connsiteX46" fmla="*/ 1055586 w 1994253"/>
                  <a:gd name="connsiteY46" fmla="*/ 2610129 h 3371914"/>
                  <a:gd name="connsiteX47" fmla="*/ 1076153 w 1994253"/>
                  <a:gd name="connsiteY47" fmla="*/ 2615924 h 3371914"/>
                  <a:gd name="connsiteX48" fmla="*/ 1117844 w 1994253"/>
                  <a:gd name="connsiteY48" fmla="*/ 2630007 h 3371914"/>
                  <a:gd name="connsiteX49" fmla="*/ 1210742 w 1994253"/>
                  <a:gd name="connsiteY49" fmla="*/ 2674288 h 3371914"/>
                  <a:gd name="connsiteX50" fmla="*/ 1119630 w 1994253"/>
                  <a:gd name="connsiteY50" fmla="*/ 2646502 h 3371914"/>
                  <a:gd name="connsiteX51" fmla="*/ 1076991 w 1994253"/>
                  <a:gd name="connsiteY51" fmla="*/ 2635967 h 3371914"/>
                  <a:gd name="connsiteX52" fmla="*/ 1053273 w 1994253"/>
                  <a:gd name="connsiteY52" fmla="*/ 2630453 h 3371914"/>
                  <a:gd name="connsiteX53" fmla="*/ 1042976 w 1994253"/>
                  <a:gd name="connsiteY53" fmla="*/ 2720918 h 3371914"/>
                  <a:gd name="connsiteX54" fmla="*/ 1007713 w 1994253"/>
                  <a:gd name="connsiteY54" fmla="*/ 2875476 h 3371914"/>
                  <a:gd name="connsiteX55" fmla="*/ 1016956 w 1994253"/>
                  <a:gd name="connsiteY55" fmla="*/ 2737307 h 3371914"/>
                  <a:gd name="connsiteX56" fmla="*/ 1008189 w 1994253"/>
                  <a:gd name="connsiteY56" fmla="*/ 2619989 h 3371914"/>
                  <a:gd name="connsiteX57" fmla="*/ 929094 w 1994253"/>
                  <a:gd name="connsiteY57" fmla="*/ 2602125 h 3371914"/>
                  <a:gd name="connsiteX58" fmla="*/ 555466 w 1994253"/>
                  <a:gd name="connsiteY58" fmla="*/ 2523321 h 3371914"/>
                  <a:gd name="connsiteX59" fmla="*/ 316693 w 1994253"/>
                  <a:gd name="connsiteY59" fmla="*/ 2477200 h 3371914"/>
                  <a:gd name="connsiteX60" fmla="*/ 341393 w 1994253"/>
                  <a:gd name="connsiteY60" fmla="*/ 2548282 h 3371914"/>
                  <a:gd name="connsiteX61" fmla="*/ 368523 w 1994253"/>
                  <a:gd name="connsiteY61" fmla="*/ 2647466 h 3371914"/>
                  <a:gd name="connsiteX62" fmla="*/ 330280 w 1994253"/>
                  <a:gd name="connsiteY62" fmla="*/ 2559957 h 3371914"/>
                  <a:gd name="connsiteX63" fmla="*/ 75425 w 1994253"/>
                  <a:gd name="connsiteY63" fmla="*/ 2143870 h 3371914"/>
                  <a:gd name="connsiteX64" fmla="*/ 3739 w 1994253"/>
                  <a:gd name="connsiteY64" fmla="*/ 947905 h 3371914"/>
                  <a:gd name="connsiteX65" fmla="*/ 166499 w 1994253"/>
                  <a:gd name="connsiteY65" fmla="*/ 8577 h 3371914"/>
                  <a:gd name="connsiteX66" fmla="*/ 773060 w 1994253"/>
                  <a:gd name="connsiteY66" fmla="*/ 1501913 h 3371914"/>
                  <a:gd name="connsiteX67" fmla="*/ 839814 w 1994253"/>
                  <a:gd name="connsiteY67" fmla="*/ 1691147 h 3371914"/>
                  <a:gd name="connsiteX68" fmla="*/ 842685 w 1994253"/>
                  <a:gd name="connsiteY68" fmla="*/ 1692263 h 3371914"/>
                  <a:gd name="connsiteX69" fmla="*/ 1097014 w 1994253"/>
                  <a:gd name="connsiteY69" fmla="*/ 1780991 h 3371914"/>
                  <a:gd name="connsiteX70" fmla="*/ 1334760 w 1994253"/>
                  <a:gd name="connsiteY70" fmla="*/ 1885797 h 3371914"/>
                  <a:gd name="connsiteX71" fmla="*/ 1698026 w 1994253"/>
                  <a:gd name="connsiteY71" fmla="*/ 2191010 h 3371914"/>
                  <a:gd name="connsiteX72" fmla="*/ 1793199 w 1994253"/>
                  <a:gd name="connsiteY72" fmla="*/ 2321167 h 3371914"/>
                  <a:gd name="connsiteX73" fmla="*/ 1955978 w 1994253"/>
                  <a:gd name="connsiteY73" fmla="*/ 2605473 h 3371914"/>
                  <a:gd name="connsiteX74" fmla="*/ 1956494 w 1994253"/>
                  <a:gd name="connsiteY74" fmla="*/ 2643287 h 3371914"/>
                  <a:gd name="connsiteX75" fmla="*/ 1916004 w 1994253"/>
                  <a:gd name="connsiteY75" fmla="*/ 2533806 h 3371914"/>
                  <a:gd name="connsiteX76" fmla="*/ 1824850 w 1994253"/>
                  <a:gd name="connsiteY76" fmla="*/ 2364451 h 3371914"/>
                  <a:gd name="connsiteX77" fmla="*/ 1793199 w 1994253"/>
                  <a:gd name="connsiteY77" fmla="*/ 2321167 h 3371914"/>
                  <a:gd name="connsiteX78" fmla="*/ 1823591 w 1994253"/>
                  <a:gd name="connsiteY78" fmla="*/ 2351391 h 3371914"/>
                  <a:gd name="connsiteX79" fmla="*/ 1955978 w 1994253"/>
                  <a:gd name="connsiteY79" fmla="*/ 2605473 h 3371914"/>
                  <a:gd name="connsiteX80" fmla="*/ 1987280 w 1994253"/>
                  <a:gd name="connsiteY80" fmla="*/ 2750683 h 3371914"/>
                  <a:gd name="connsiteX81" fmla="*/ 1981968 w 1994253"/>
                  <a:gd name="connsiteY81" fmla="*/ 2882522 h 3371914"/>
                  <a:gd name="connsiteX82" fmla="*/ 1886855 w 1994253"/>
                  <a:gd name="connsiteY82" fmla="*/ 2904334 h 3371914"/>
                  <a:gd name="connsiteX83" fmla="*/ 1863552 w 1994253"/>
                  <a:gd name="connsiteY83" fmla="*/ 2898970 h 3371914"/>
                  <a:gd name="connsiteX84" fmla="*/ 1880800 w 1994253"/>
                  <a:gd name="connsiteY84" fmla="*/ 2887117 h 3371914"/>
                  <a:gd name="connsiteX85" fmla="*/ 1915581 w 1994253"/>
                  <a:gd name="connsiteY85" fmla="*/ 2841374 h 3371914"/>
                  <a:gd name="connsiteX86" fmla="*/ 1957631 w 1994253"/>
                  <a:gd name="connsiteY86" fmla="*/ 2726666 h 3371914"/>
                  <a:gd name="connsiteX87" fmla="*/ 1956494 w 1994253"/>
                  <a:gd name="connsiteY87" fmla="*/ 2643287 h 3371914"/>
                  <a:gd name="connsiteX88" fmla="*/ 1972140 w 1994253"/>
                  <a:gd name="connsiteY88" fmla="*/ 2685591 h 3371914"/>
                  <a:gd name="connsiteX89" fmla="*/ 1987280 w 1994253"/>
                  <a:gd name="connsiteY89" fmla="*/ 2750683 h 3371914"/>
                  <a:gd name="connsiteX0" fmla="*/ 623496 w 1994253"/>
                  <a:gd name="connsiteY0" fmla="*/ 3290441 h 3371914"/>
                  <a:gd name="connsiteX1" fmla="*/ 596786 w 1994253"/>
                  <a:gd name="connsiteY1" fmla="*/ 3282576 h 3371914"/>
                  <a:gd name="connsiteX2" fmla="*/ 397643 w 1994253"/>
                  <a:gd name="connsiteY2" fmla="*/ 2753922 h 3371914"/>
                  <a:gd name="connsiteX3" fmla="*/ 368523 w 1994253"/>
                  <a:gd name="connsiteY3" fmla="*/ 2647466 h 3371914"/>
                  <a:gd name="connsiteX4" fmla="*/ 421487 w 1994253"/>
                  <a:gd name="connsiteY4" fmla="*/ 2768660 h 3371914"/>
                  <a:gd name="connsiteX5" fmla="*/ 609316 w 1994253"/>
                  <a:gd name="connsiteY5" fmla="*/ 3263184 h 3371914"/>
                  <a:gd name="connsiteX6" fmla="*/ 623496 w 1994253"/>
                  <a:gd name="connsiteY6" fmla="*/ 3290441 h 3371914"/>
                  <a:gd name="connsiteX7" fmla="*/ 878125 w 1994253"/>
                  <a:gd name="connsiteY7" fmla="*/ 3198559 h 3371914"/>
                  <a:gd name="connsiteX8" fmla="*/ 852387 w 1994253"/>
                  <a:gd name="connsiteY8" fmla="*/ 3240818 h 3371914"/>
                  <a:gd name="connsiteX9" fmla="*/ 712288 w 1994253"/>
                  <a:gd name="connsiteY9" fmla="*/ 3371353 h 3371914"/>
                  <a:gd name="connsiteX10" fmla="*/ 634573 w 1994253"/>
                  <a:gd name="connsiteY10" fmla="*/ 3311733 h 3371914"/>
                  <a:gd name="connsiteX11" fmla="*/ 623496 w 1994253"/>
                  <a:gd name="connsiteY11" fmla="*/ 3290441 h 3371914"/>
                  <a:gd name="connsiteX12" fmla="*/ 643462 w 1994253"/>
                  <a:gd name="connsiteY12" fmla="*/ 3296320 h 3371914"/>
                  <a:gd name="connsiteX13" fmla="*/ 699967 w 1994253"/>
                  <a:gd name="connsiteY13" fmla="*/ 3294540 h 3371914"/>
                  <a:gd name="connsiteX14" fmla="*/ 812460 w 1994253"/>
                  <a:gd name="connsiteY14" fmla="*/ 3255293 h 3371914"/>
                  <a:gd name="connsiteX15" fmla="*/ 878125 w 1994253"/>
                  <a:gd name="connsiteY15" fmla="*/ 3198559 h 3371914"/>
                  <a:gd name="connsiteX16" fmla="*/ 1007713 w 1994253"/>
                  <a:gd name="connsiteY16" fmla="*/ 2875476 h 3371914"/>
                  <a:gd name="connsiteX17" fmla="*/ 1004885 w 1994253"/>
                  <a:gd name="connsiteY17" fmla="*/ 2917751 h 3371914"/>
                  <a:gd name="connsiteX18" fmla="*/ 901521 w 1994253"/>
                  <a:gd name="connsiteY18" fmla="*/ 3178345 h 3371914"/>
                  <a:gd name="connsiteX19" fmla="*/ 878125 w 1994253"/>
                  <a:gd name="connsiteY19" fmla="*/ 3198559 h 3371914"/>
                  <a:gd name="connsiteX20" fmla="*/ 891224 w 1994253"/>
                  <a:gd name="connsiteY20" fmla="*/ 3177052 h 3371914"/>
                  <a:gd name="connsiteX21" fmla="*/ 995986 w 1994253"/>
                  <a:gd name="connsiteY21" fmla="*/ 2926875 h 3371914"/>
                  <a:gd name="connsiteX22" fmla="*/ 1007713 w 1994253"/>
                  <a:gd name="connsiteY22" fmla="*/ 2875476 h 3371914"/>
                  <a:gd name="connsiteX23" fmla="*/ 1001132 w 1994253"/>
                  <a:gd name="connsiteY23" fmla="*/ 2525568 h 3371914"/>
                  <a:gd name="connsiteX24" fmla="*/ 881338 w 1994253"/>
                  <a:gd name="connsiteY24" fmla="*/ 2014609 h 3371914"/>
                  <a:gd name="connsiteX25" fmla="*/ 170656 w 1994253"/>
                  <a:gd name="connsiteY25" fmla="*/ 54543 h 3371914"/>
                  <a:gd name="connsiteX26" fmla="*/ 105951 w 1994253"/>
                  <a:gd name="connsiteY26" fmla="*/ 963668 h 3371914"/>
                  <a:gd name="connsiteX27" fmla="*/ 137332 w 1994253"/>
                  <a:gd name="connsiteY27" fmla="*/ 2114243 h 3371914"/>
                  <a:gd name="connsiteX28" fmla="*/ 258613 w 1994253"/>
                  <a:gd name="connsiteY28" fmla="*/ 2331941 h 3371914"/>
                  <a:gd name="connsiteX29" fmla="*/ 292551 w 1994253"/>
                  <a:gd name="connsiteY29" fmla="*/ 2413268 h 3371914"/>
                  <a:gd name="connsiteX30" fmla="*/ 531023 w 1994253"/>
                  <a:gd name="connsiteY30" fmla="*/ 2476181 h 3371914"/>
                  <a:gd name="connsiteX31" fmla="*/ 922385 w 1994253"/>
                  <a:gd name="connsiteY31" fmla="*/ 2574306 h 3371914"/>
                  <a:gd name="connsiteX32" fmla="*/ 1006419 w 1994253"/>
                  <a:gd name="connsiteY32" fmla="*/ 2596310 h 3371914"/>
                  <a:gd name="connsiteX33" fmla="*/ 1001132 w 1994253"/>
                  <a:gd name="connsiteY33" fmla="*/ 2525568 h 3371914"/>
                  <a:gd name="connsiteX34" fmla="*/ 1863552 w 1994253"/>
                  <a:gd name="connsiteY34" fmla="*/ 2898970 h 3371914"/>
                  <a:gd name="connsiteX35" fmla="*/ 1840480 w 1994253"/>
                  <a:gd name="connsiteY35" fmla="*/ 2914827 h 3371914"/>
                  <a:gd name="connsiteX36" fmla="*/ 1310451 w 1994253"/>
                  <a:gd name="connsiteY36" fmla="*/ 2721816 h 3371914"/>
                  <a:gd name="connsiteX37" fmla="*/ 1210742 w 1994253"/>
                  <a:gd name="connsiteY37" fmla="*/ 2674288 h 3371914"/>
                  <a:gd name="connsiteX38" fmla="*/ 1336927 w 1994253"/>
                  <a:gd name="connsiteY38" fmla="*/ 2712771 h 3371914"/>
                  <a:gd name="connsiteX39" fmla="*/ 1833723 w 1994253"/>
                  <a:gd name="connsiteY39" fmla="*/ 2892104 h 3371914"/>
                  <a:gd name="connsiteX40" fmla="*/ 1863552 w 1994253"/>
                  <a:gd name="connsiteY40" fmla="*/ 2898970 h 3371914"/>
                  <a:gd name="connsiteX41" fmla="*/ 1793199 w 1994253"/>
                  <a:gd name="connsiteY41" fmla="*/ 2321167 h 3371914"/>
                  <a:gd name="connsiteX42" fmla="*/ 1693869 w 1994253"/>
                  <a:gd name="connsiteY42" fmla="*/ 2222384 h 3371914"/>
                  <a:gd name="connsiteX43" fmla="*/ 1056666 w 1994253"/>
                  <a:gd name="connsiteY43" fmla="*/ 1850779 h 3371914"/>
                  <a:gd name="connsiteX44" fmla="*/ 866933 w 1994253"/>
                  <a:gd name="connsiteY44" fmla="*/ 1766310 h 3371914"/>
                  <a:gd name="connsiteX45" fmla="*/ 959324 w 1994253"/>
                  <a:gd name="connsiteY45" fmla="*/ 2002101 h 3371914"/>
                  <a:gd name="connsiteX46" fmla="*/ 1055697 w 1994253"/>
                  <a:gd name="connsiteY46" fmla="*/ 2609157 h 3371914"/>
                  <a:gd name="connsiteX47" fmla="*/ 1055586 w 1994253"/>
                  <a:gd name="connsiteY47" fmla="*/ 2610129 h 3371914"/>
                  <a:gd name="connsiteX48" fmla="*/ 1076153 w 1994253"/>
                  <a:gd name="connsiteY48" fmla="*/ 2615924 h 3371914"/>
                  <a:gd name="connsiteX49" fmla="*/ 1117844 w 1994253"/>
                  <a:gd name="connsiteY49" fmla="*/ 2630007 h 3371914"/>
                  <a:gd name="connsiteX50" fmla="*/ 1210742 w 1994253"/>
                  <a:gd name="connsiteY50" fmla="*/ 2674288 h 3371914"/>
                  <a:gd name="connsiteX51" fmla="*/ 1119630 w 1994253"/>
                  <a:gd name="connsiteY51" fmla="*/ 2646502 h 3371914"/>
                  <a:gd name="connsiteX52" fmla="*/ 1076991 w 1994253"/>
                  <a:gd name="connsiteY52" fmla="*/ 2635967 h 3371914"/>
                  <a:gd name="connsiteX53" fmla="*/ 1053273 w 1994253"/>
                  <a:gd name="connsiteY53" fmla="*/ 2630453 h 3371914"/>
                  <a:gd name="connsiteX54" fmla="*/ 1042976 w 1994253"/>
                  <a:gd name="connsiteY54" fmla="*/ 2720918 h 3371914"/>
                  <a:gd name="connsiteX55" fmla="*/ 1007713 w 1994253"/>
                  <a:gd name="connsiteY55" fmla="*/ 2875476 h 3371914"/>
                  <a:gd name="connsiteX56" fmla="*/ 1016956 w 1994253"/>
                  <a:gd name="connsiteY56" fmla="*/ 2737307 h 3371914"/>
                  <a:gd name="connsiteX57" fmla="*/ 1008189 w 1994253"/>
                  <a:gd name="connsiteY57" fmla="*/ 2619989 h 3371914"/>
                  <a:gd name="connsiteX58" fmla="*/ 929094 w 1994253"/>
                  <a:gd name="connsiteY58" fmla="*/ 2602125 h 3371914"/>
                  <a:gd name="connsiteX59" fmla="*/ 555466 w 1994253"/>
                  <a:gd name="connsiteY59" fmla="*/ 2523321 h 3371914"/>
                  <a:gd name="connsiteX60" fmla="*/ 316693 w 1994253"/>
                  <a:gd name="connsiteY60" fmla="*/ 2477200 h 3371914"/>
                  <a:gd name="connsiteX61" fmla="*/ 341393 w 1994253"/>
                  <a:gd name="connsiteY61" fmla="*/ 2548282 h 3371914"/>
                  <a:gd name="connsiteX62" fmla="*/ 368523 w 1994253"/>
                  <a:gd name="connsiteY62" fmla="*/ 2647466 h 3371914"/>
                  <a:gd name="connsiteX63" fmla="*/ 330280 w 1994253"/>
                  <a:gd name="connsiteY63" fmla="*/ 2559957 h 3371914"/>
                  <a:gd name="connsiteX64" fmla="*/ 75425 w 1994253"/>
                  <a:gd name="connsiteY64" fmla="*/ 2143870 h 3371914"/>
                  <a:gd name="connsiteX65" fmla="*/ 3739 w 1994253"/>
                  <a:gd name="connsiteY65" fmla="*/ 947905 h 3371914"/>
                  <a:gd name="connsiteX66" fmla="*/ 166499 w 1994253"/>
                  <a:gd name="connsiteY66" fmla="*/ 8577 h 3371914"/>
                  <a:gd name="connsiteX67" fmla="*/ 773060 w 1994253"/>
                  <a:gd name="connsiteY67" fmla="*/ 1501913 h 3371914"/>
                  <a:gd name="connsiteX68" fmla="*/ 839814 w 1994253"/>
                  <a:gd name="connsiteY68" fmla="*/ 1691147 h 3371914"/>
                  <a:gd name="connsiteX69" fmla="*/ 842685 w 1994253"/>
                  <a:gd name="connsiteY69" fmla="*/ 1692263 h 3371914"/>
                  <a:gd name="connsiteX70" fmla="*/ 1097014 w 1994253"/>
                  <a:gd name="connsiteY70" fmla="*/ 1780991 h 3371914"/>
                  <a:gd name="connsiteX71" fmla="*/ 1334760 w 1994253"/>
                  <a:gd name="connsiteY71" fmla="*/ 1885797 h 3371914"/>
                  <a:gd name="connsiteX72" fmla="*/ 1698026 w 1994253"/>
                  <a:gd name="connsiteY72" fmla="*/ 2191010 h 3371914"/>
                  <a:gd name="connsiteX73" fmla="*/ 1793199 w 1994253"/>
                  <a:gd name="connsiteY73" fmla="*/ 2321167 h 3371914"/>
                  <a:gd name="connsiteX74" fmla="*/ 1955978 w 1994253"/>
                  <a:gd name="connsiteY74" fmla="*/ 2605473 h 3371914"/>
                  <a:gd name="connsiteX75" fmla="*/ 1956494 w 1994253"/>
                  <a:gd name="connsiteY75" fmla="*/ 2643287 h 3371914"/>
                  <a:gd name="connsiteX76" fmla="*/ 1916004 w 1994253"/>
                  <a:gd name="connsiteY76" fmla="*/ 2533806 h 3371914"/>
                  <a:gd name="connsiteX77" fmla="*/ 1824850 w 1994253"/>
                  <a:gd name="connsiteY77" fmla="*/ 2364451 h 3371914"/>
                  <a:gd name="connsiteX78" fmla="*/ 1793199 w 1994253"/>
                  <a:gd name="connsiteY78" fmla="*/ 2321167 h 3371914"/>
                  <a:gd name="connsiteX79" fmla="*/ 1823591 w 1994253"/>
                  <a:gd name="connsiteY79" fmla="*/ 2351391 h 3371914"/>
                  <a:gd name="connsiteX80" fmla="*/ 1955978 w 1994253"/>
                  <a:gd name="connsiteY80" fmla="*/ 2605473 h 3371914"/>
                  <a:gd name="connsiteX81" fmla="*/ 1987280 w 1994253"/>
                  <a:gd name="connsiteY81" fmla="*/ 2750683 h 3371914"/>
                  <a:gd name="connsiteX82" fmla="*/ 1981968 w 1994253"/>
                  <a:gd name="connsiteY82" fmla="*/ 2882522 h 3371914"/>
                  <a:gd name="connsiteX83" fmla="*/ 1886855 w 1994253"/>
                  <a:gd name="connsiteY83" fmla="*/ 2904334 h 3371914"/>
                  <a:gd name="connsiteX84" fmla="*/ 1863552 w 1994253"/>
                  <a:gd name="connsiteY84" fmla="*/ 2898970 h 3371914"/>
                  <a:gd name="connsiteX85" fmla="*/ 1880800 w 1994253"/>
                  <a:gd name="connsiteY85" fmla="*/ 2887117 h 3371914"/>
                  <a:gd name="connsiteX86" fmla="*/ 1915581 w 1994253"/>
                  <a:gd name="connsiteY86" fmla="*/ 2841374 h 3371914"/>
                  <a:gd name="connsiteX87" fmla="*/ 1957631 w 1994253"/>
                  <a:gd name="connsiteY87" fmla="*/ 2726666 h 3371914"/>
                  <a:gd name="connsiteX88" fmla="*/ 1956494 w 1994253"/>
                  <a:gd name="connsiteY88" fmla="*/ 2643287 h 3371914"/>
                  <a:gd name="connsiteX89" fmla="*/ 1972140 w 1994253"/>
                  <a:gd name="connsiteY89" fmla="*/ 2685591 h 3371914"/>
                  <a:gd name="connsiteX90" fmla="*/ 1987280 w 1994253"/>
                  <a:gd name="connsiteY90" fmla="*/ 2750683 h 3371914"/>
                  <a:gd name="connsiteX0" fmla="*/ 623496 w 1994253"/>
                  <a:gd name="connsiteY0" fmla="*/ 3290441 h 3371914"/>
                  <a:gd name="connsiteX1" fmla="*/ 596786 w 1994253"/>
                  <a:gd name="connsiteY1" fmla="*/ 3282576 h 3371914"/>
                  <a:gd name="connsiteX2" fmla="*/ 397643 w 1994253"/>
                  <a:gd name="connsiteY2" fmla="*/ 2753922 h 3371914"/>
                  <a:gd name="connsiteX3" fmla="*/ 368523 w 1994253"/>
                  <a:gd name="connsiteY3" fmla="*/ 2647466 h 3371914"/>
                  <a:gd name="connsiteX4" fmla="*/ 421487 w 1994253"/>
                  <a:gd name="connsiteY4" fmla="*/ 2768660 h 3371914"/>
                  <a:gd name="connsiteX5" fmla="*/ 609316 w 1994253"/>
                  <a:gd name="connsiteY5" fmla="*/ 3263184 h 3371914"/>
                  <a:gd name="connsiteX6" fmla="*/ 623496 w 1994253"/>
                  <a:gd name="connsiteY6" fmla="*/ 3290441 h 3371914"/>
                  <a:gd name="connsiteX7" fmla="*/ 878125 w 1994253"/>
                  <a:gd name="connsiteY7" fmla="*/ 3198559 h 3371914"/>
                  <a:gd name="connsiteX8" fmla="*/ 852387 w 1994253"/>
                  <a:gd name="connsiteY8" fmla="*/ 3240818 h 3371914"/>
                  <a:gd name="connsiteX9" fmla="*/ 712288 w 1994253"/>
                  <a:gd name="connsiteY9" fmla="*/ 3371353 h 3371914"/>
                  <a:gd name="connsiteX10" fmla="*/ 634573 w 1994253"/>
                  <a:gd name="connsiteY10" fmla="*/ 3311733 h 3371914"/>
                  <a:gd name="connsiteX11" fmla="*/ 623496 w 1994253"/>
                  <a:gd name="connsiteY11" fmla="*/ 3290441 h 3371914"/>
                  <a:gd name="connsiteX12" fmla="*/ 643462 w 1994253"/>
                  <a:gd name="connsiteY12" fmla="*/ 3296320 h 3371914"/>
                  <a:gd name="connsiteX13" fmla="*/ 699967 w 1994253"/>
                  <a:gd name="connsiteY13" fmla="*/ 3294540 h 3371914"/>
                  <a:gd name="connsiteX14" fmla="*/ 812460 w 1994253"/>
                  <a:gd name="connsiteY14" fmla="*/ 3255293 h 3371914"/>
                  <a:gd name="connsiteX15" fmla="*/ 878125 w 1994253"/>
                  <a:gd name="connsiteY15" fmla="*/ 3198559 h 3371914"/>
                  <a:gd name="connsiteX16" fmla="*/ 1007713 w 1994253"/>
                  <a:gd name="connsiteY16" fmla="*/ 2875476 h 3371914"/>
                  <a:gd name="connsiteX17" fmla="*/ 1004885 w 1994253"/>
                  <a:gd name="connsiteY17" fmla="*/ 2917751 h 3371914"/>
                  <a:gd name="connsiteX18" fmla="*/ 901521 w 1994253"/>
                  <a:gd name="connsiteY18" fmla="*/ 3178345 h 3371914"/>
                  <a:gd name="connsiteX19" fmla="*/ 878125 w 1994253"/>
                  <a:gd name="connsiteY19" fmla="*/ 3198559 h 3371914"/>
                  <a:gd name="connsiteX20" fmla="*/ 891224 w 1994253"/>
                  <a:gd name="connsiteY20" fmla="*/ 3177052 h 3371914"/>
                  <a:gd name="connsiteX21" fmla="*/ 995986 w 1994253"/>
                  <a:gd name="connsiteY21" fmla="*/ 2926875 h 3371914"/>
                  <a:gd name="connsiteX22" fmla="*/ 1007713 w 1994253"/>
                  <a:gd name="connsiteY22" fmla="*/ 2875476 h 3371914"/>
                  <a:gd name="connsiteX23" fmla="*/ 1001132 w 1994253"/>
                  <a:gd name="connsiteY23" fmla="*/ 2525568 h 3371914"/>
                  <a:gd name="connsiteX24" fmla="*/ 881338 w 1994253"/>
                  <a:gd name="connsiteY24" fmla="*/ 2014609 h 3371914"/>
                  <a:gd name="connsiteX25" fmla="*/ 170656 w 1994253"/>
                  <a:gd name="connsiteY25" fmla="*/ 54543 h 3371914"/>
                  <a:gd name="connsiteX26" fmla="*/ 688930 w 1994253"/>
                  <a:gd name="connsiteY26" fmla="*/ 889457 h 3371914"/>
                  <a:gd name="connsiteX27" fmla="*/ 137332 w 1994253"/>
                  <a:gd name="connsiteY27" fmla="*/ 2114243 h 3371914"/>
                  <a:gd name="connsiteX28" fmla="*/ 258613 w 1994253"/>
                  <a:gd name="connsiteY28" fmla="*/ 2331941 h 3371914"/>
                  <a:gd name="connsiteX29" fmla="*/ 292551 w 1994253"/>
                  <a:gd name="connsiteY29" fmla="*/ 2413268 h 3371914"/>
                  <a:gd name="connsiteX30" fmla="*/ 531023 w 1994253"/>
                  <a:gd name="connsiteY30" fmla="*/ 2476181 h 3371914"/>
                  <a:gd name="connsiteX31" fmla="*/ 922385 w 1994253"/>
                  <a:gd name="connsiteY31" fmla="*/ 2574306 h 3371914"/>
                  <a:gd name="connsiteX32" fmla="*/ 1006419 w 1994253"/>
                  <a:gd name="connsiteY32" fmla="*/ 2596310 h 3371914"/>
                  <a:gd name="connsiteX33" fmla="*/ 1001132 w 1994253"/>
                  <a:gd name="connsiteY33" fmla="*/ 2525568 h 3371914"/>
                  <a:gd name="connsiteX34" fmla="*/ 1863552 w 1994253"/>
                  <a:gd name="connsiteY34" fmla="*/ 2898970 h 3371914"/>
                  <a:gd name="connsiteX35" fmla="*/ 1840480 w 1994253"/>
                  <a:gd name="connsiteY35" fmla="*/ 2914827 h 3371914"/>
                  <a:gd name="connsiteX36" fmla="*/ 1310451 w 1994253"/>
                  <a:gd name="connsiteY36" fmla="*/ 2721816 h 3371914"/>
                  <a:gd name="connsiteX37" fmla="*/ 1210742 w 1994253"/>
                  <a:gd name="connsiteY37" fmla="*/ 2674288 h 3371914"/>
                  <a:gd name="connsiteX38" fmla="*/ 1336927 w 1994253"/>
                  <a:gd name="connsiteY38" fmla="*/ 2712771 h 3371914"/>
                  <a:gd name="connsiteX39" fmla="*/ 1833723 w 1994253"/>
                  <a:gd name="connsiteY39" fmla="*/ 2892104 h 3371914"/>
                  <a:gd name="connsiteX40" fmla="*/ 1863552 w 1994253"/>
                  <a:gd name="connsiteY40" fmla="*/ 2898970 h 3371914"/>
                  <a:gd name="connsiteX41" fmla="*/ 1793199 w 1994253"/>
                  <a:gd name="connsiteY41" fmla="*/ 2321167 h 3371914"/>
                  <a:gd name="connsiteX42" fmla="*/ 1693869 w 1994253"/>
                  <a:gd name="connsiteY42" fmla="*/ 2222384 h 3371914"/>
                  <a:gd name="connsiteX43" fmla="*/ 1056666 w 1994253"/>
                  <a:gd name="connsiteY43" fmla="*/ 1850779 h 3371914"/>
                  <a:gd name="connsiteX44" fmla="*/ 866933 w 1994253"/>
                  <a:gd name="connsiteY44" fmla="*/ 1766310 h 3371914"/>
                  <a:gd name="connsiteX45" fmla="*/ 959324 w 1994253"/>
                  <a:gd name="connsiteY45" fmla="*/ 2002101 h 3371914"/>
                  <a:gd name="connsiteX46" fmla="*/ 1055697 w 1994253"/>
                  <a:gd name="connsiteY46" fmla="*/ 2609157 h 3371914"/>
                  <a:gd name="connsiteX47" fmla="*/ 1055586 w 1994253"/>
                  <a:gd name="connsiteY47" fmla="*/ 2610129 h 3371914"/>
                  <a:gd name="connsiteX48" fmla="*/ 1076153 w 1994253"/>
                  <a:gd name="connsiteY48" fmla="*/ 2615924 h 3371914"/>
                  <a:gd name="connsiteX49" fmla="*/ 1117844 w 1994253"/>
                  <a:gd name="connsiteY49" fmla="*/ 2630007 h 3371914"/>
                  <a:gd name="connsiteX50" fmla="*/ 1210742 w 1994253"/>
                  <a:gd name="connsiteY50" fmla="*/ 2674288 h 3371914"/>
                  <a:gd name="connsiteX51" fmla="*/ 1119630 w 1994253"/>
                  <a:gd name="connsiteY51" fmla="*/ 2646502 h 3371914"/>
                  <a:gd name="connsiteX52" fmla="*/ 1076991 w 1994253"/>
                  <a:gd name="connsiteY52" fmla="*/ 2635967 h 3371914"/>
                  <a:gd name="connsiteX53" fmla="*/ 1053273 w 1994253"/>
                  <a:gd name="connsiteY53" fmla="*/ 2630453 h 3371914"/>
                  <a:gd name="connsiteX54" fmla="*/ 1042976 w 1994253"/>
                  <a:gd name="connsiteY54" fmla="*/ 2720918 h 3371914"/>
                  <a:gd name="connsiteX55" fmla="*/ 1007713 w 1994253"/>
                  <a:gd name="connsiteY55" fmla="*/ 2875476 h 3371914"/>
                  <a:gd name="connsiteX56" fmla="*/ 1016956 w 1994253"/>
                  <a:gd name="connsiteY56" fmla="*/ 2737307 h 3371914"/>
                  <a:gd name="connsiteX57" fmla="*/ 1008189 w 1994253"/>
                  <a:gd name="connsiteY57" fmla="*/ 2619989 h 3371914"/>
                  <a:gd name="connsiteX58" fmla="*/ 929094 w 1994253"/>
                  <a:gd name="connsiteY58" fmla="*/ 2602125 h 3371914"/>
                  <a:gd name="connsiteX59" fmla="*/ 555466 w 1994253"/>
                  <a:gd name="connsiteY59" fmla="*/ 2523321 h 3371914"/>
                  <a:gd name="connsiteX60" fmla="*/ 316693 w 1994253"/>
                  <a:gd name="connsiteY60" fmla="*/ 2477200 h 3371914"/>
                  <a:gd name="connsiteX61" fmla="*/ 341393 w 1994253"/>
                  <a:gd name="connsiteY61" fmla="*/ 2548282 h 3371914"/>
                  <a:gd name="connsiteX62" fmla="*/ 368523 w 1994253"/>
                  <a:gd name="connsiteY62" fmla="*/ 2647466 h 3371914"/>
                  <a:gd name="connsiteX63" fmla="*/ 330280 w 1994253"/>
                  <a:gd name="connsiteY63" fmla="*/ 2559957 h 3371914"/>
                  <a:gd name="connsiteX64" fmla="*/ 75425 w 1994253"/>
                  <a:gd name="connsiteY64" fmla="*/ 2143870 h 3371914"/>
                  <a:gd name="connsiteX65" fmla="*/ 3739 w 1994253"/>
                  <a:gd name="connsiteY65" fmla="*/ 947905 h 3371914"/>
                  <a:gd name="connsiteX66" fmla="*/ 166499 w 1994253"/>
                  <a:gd name="connsiteY66" fmla="*/ 8577 h 3371914"/>
                  <a:gd name="connsiteX67" fmla="*/ 773060 w 1994253"/>
                  <a:gd name="connsiteY67" fmla="*/ 1501913 h 3371914"/>
                  <a:gd name="connsiteX68" fmla="*/ 839814 w 1994253"/>
                  <a:gd name="connsiteY68" fmla="*/ 1691147 h 3371914"/>
                  <a:gd name="connsiteX69" fmla="*/ 842685 w 1994253"/>
                  <a:gd name="connsiteY69" fmla="*/ 1692263 h 3371914"/>
                  <a:gd name="connsiteX70" fmla="*/ 1097014 w 1994253"/>
                  <a:gd name="connsiteY70" fmla="*/ 1780991 h 3371914"/>
                  <a:gd name="connsiteX71" fmla="*/ 1334760 w 1994253"/>
                  <a:gd name="connsiteY71" fmla="*/ 1885797 h 3371914"/>
                  <a:gd name="connsiteX72" fmla="*/ 1698026 w 1994253"/>
                  <a:gd name="connsiteY72" fmla="*/ 2191010 h 3371914"/>
                  <a:gd name="connsiteX73" fmla="*/ 1793199 w 1994253"/>
                  <a:gd name="connsiteY73" fmla="*/ 2321167 h 3371914"/>
                  <a:gd name="connsiteX74" fmla="*/ 1955978 w 1994253"/>
                  <a:gd name="connsiteY74" fmla="*/ 2605473 h 3371914"/>
                  <a:gd name="connsiteX75" fmla="*/ 1956494 w 1994253"/>
                  <a:gd name="connsiteY75" fmla="*/ 2643287 h 3371914"/>
                  <a:gd name="connsiteX76" fmla="*/ 1916004 w 1994253"/>
                  <a:gd name="connsiteY76" fmla="*/ 2533806 h 3371914"/>
                  <a:gd name="connsiteX77" fmla="*/ 1824850 w 1994253"/>
                  <a:gd name="connsiteY77" fmla="*/ 2364451 h 3371914"/>
                  <a:gd name="connsiteX78" fmla="*/ 1793199 w 1994253"/>
                  <a:gd name="connsiteY78" fmla="*/ 2321167 h 3371914"/>
                  <a:gd name="connsiteX79" fmla="*/ 1823591 w 1994253"/>
                  <a:gd name="connsiteY79" fmla="*/ 2351391 h 3371914"/>
                  <a:gd name="connsiteX80" fmla="*/ 1955978 w 1994253"/>
                  <a:gd name="connsiteY80" fmla="*/ 2605473 h 3371914"/>
                  <a:gd name="connsiteX81" fmla="*/ 1987280 w 1994253"/>
                  <a:gd name="connsiteY81" fmla="*/ 2750683 h 3371914"/>
                  <a:gd name="connsiteX82" fmla="*/ 1981968 w 1994253"/>
                  <a:gd name="connsiteY82" fmla="*/ 2882522 h 3371914"/>
                  <a:gd name="connsiteX83" fmla="*/ 1886855 w 1994253"/>
                  <a:gd name="connsiteY83" fmla="*/ 2904334 h 3371914"/>
                  <a:gd name="connsiteX84" fmla="*/ 1863552 w 1994253"/>
                  <a:gd name="connsiteY84" fmla="*/ 2898970 h 3371914"/>
                  <a:gd name="connsiteX85" fmla="*/ 1880800 w 1994253"/>
                  <a:gd name="connsiteY85" fmla="*/ 2887117 h 3371914"/>
                  <a:gd name="connsiteX86" fmla="*/ 1915581 w 1994253"/>
                  <a:gd name="connsiteY86" fmla="*/ 2841374 h 3371914"/>
                  <a:gd name="connsiteX87" fmla="*/ 1957631 w 1994253"/>
                  <a:gd name="connsiteY87" fmla="*/ 2726666 h 3371914"/>
                  <a:gd name="connsiteX88" fmla="*/ 1956494 w 1994253"/>
                  <a:gd name="connsiteY88" fmla="*/ 2643287 h 3371914"/>
                  <a:gd name="connsiteX89" fmla="*/ 1972140 w 1994253"/>
                  <a:gd name="connsiteY89" fmla="*/ 2685591 h 3371914"/>
                  <a:gd name="connsiteX90" fmla="*/ 1987280 w 1994253"/>
                  <a:gd name="connsiteY90" fmla="*/ 2750683 h 3371914"/>
                  <a:gd name="connsiteX0" fmla="*/ 558522 w 1929279"/>
                  <a:gd name="connsiteY0" fmla="*/ 3293317 h 3374790"/>
                  <a:gd name="connsiteX1" fmla="*/ 531812 w 1929279"/>
                  <a:gd name="connsiteY1" fmla="*/ 3285452 h 3374790"/>
                  <a:gd name="connsiteX2" fmla="*/ 332669 w 1929279"/>
                  <a:gd name="connsiteY2" fmla="*/ 2756798 h 3374790"/>
                  <a:gd name="connsiteX3" fmla="*/ 303549 w 1929279"/>
                  <a:gd name="connsiteY3" fmla="*/ 2650342 h 3374790"/>
                  <a:gd name="connsiteX4" fmla="*/ 356513 w 1929279"/>
                  <a:gd name="connsiteY4" fmla="*/ 2771536 h 3374790"/>
                  <a:gd name="connsiteX5" fmla="*/ 544342 w 1929279"/>
                  <a:gd name="connsiteY5" fmla="*/ 3266060 h 3374790"/>
                  <a:gd name="connsiteX6" fmla="*/ 558522 w 1929279"/>
                  <a:gd name="connsiteY6" fmla="*/ 3293317 h 3374790"/>
                  <a:gd name="connsiteX7" fmla="*/ 813151 w 1929279"/>
                  <a:gd name="connsiteY7" fmla="*/ 3201435 h 3374790"/>
                  <a:gd name="connsiteX8" fmla="*/ 787413 w 1929279"/>
                  <a:gd name="connsiteY8" fmla="*/ 3243694 h 3374790"/>
                  <a:gd name="connsiteX9" fmla="*/ 647314 w 1929279"/>
                  <a:gd name="connsiteY9" fmla="*/ 3374229 h 3374790"/>
                  <a:gd name="connsiteX10" fmla="*/ 569599 w 1929279"/>
                  <a:gd name="connsiteY10" fmla="*/ 3314609 h 3374790"/>
                  <a:gd name="connsiteX11" fmla="*/ 558522 w 1929279"/>
                  <a:gd name="connsiteY11" fmla="*/ 3293317 h 3374790"/>
                  <a:gd name="connsiteX12" fmla="*/ 578488 w 1929279"/>
                  <a:gd name="connsiteY12" fmla="*/ 3299196 h 3374790"/>
                  <a:gd name="connsiteX13" fmla="*/ 634993 w 1929279"/>
                  <a:gd name="connsiteY13" fmla="*/ 3297416 h 3374790"/>
                  <a:gd name="connsiteX14" fmla="*/ 747486 w 1929279"/>
                  <a:gd name="connsiteY14" fmla="*/ 3258169 h 3374790"/>
                  <a:gd name="connsiteX15" fmla="*/ 813151 w 1929279"/>
                  <a:gd name="connsiteY15" fmla="*/ 3201435 h 3374790"/>
                  <a:gd name="connsiteX16" fmla="*/ 942739 w 1929279"/>
                  <a:gd name="connsiteY16" fmla="*/ 2878352 h 3374790"/>
                  <a:gd name="connsiteX17" fmla="*/ 939911 w 1929279"/>
                  <a:gd name="connsiteY17" fmla="*/ 2920627 h 3374790"/>
                  <a:gd name="connsiteX18" fmla="*/ 836547 w 1929279"/>
                  <a:gd name="connsiteY18" fmla="*/ 3181221 h 3374790"/>
                  <a:gd name="connsiteX19" fmla="*/ 813151 w 1929279"/>
                  <a:gd name="connsiteY19" fmla="*/ 3201435 h 3374790"/>
                  <a:gd name="connsiteX20" fmla="*/ 826250 w 1929279"/>
                  <a:gd name="connsiteY20" fmla="*/ 3179928 h 3374790"/>
                  <a:gd name="connsiteX21" fmla="*/ 931012 w 1929279"/>
                  <a:gd name="connsiteY21" fmla="*/ 2929751 h 3374790"/>
                  <a:gd name="connsiteX22" fmla="*/ 942739 w 1929279"/>
                  <a:gd name="connsiteY22" fmla="*/ 2878352 h 3374790"/>
                  <a:gd name="connsiteX23" fmla="*/ 936158 w 1929279"/>
                  <a:gd name="connsiteY23" fmla="*/ 2528444 h 3374790"/>
                  <a:gd name="connsiteX24" fmla="*/ 816364 w 1929279"/>
                  <a:gd name="connsiteY24" fmla="*/ 2017485 h 3374790"/>
                  <a:gd name="connsiteX25" fmla="*/ 105682 w 1929279"/>
                  <a:gd name="connsiteY25" fmla="*/ 57419 h 3374790"/>
                  <a:gd name="connsiteX26" fmla="*/ 623956 w 1929279"/>
                  <a:gd name="connsiteY26" fmla="*/ 892333 h 3374790"/>
                  <a:gd name="connsiteX27" fmla="*/ 72358 w 1929279"/>
                  <a:gd name="connsiteY27" fmla="*/ 2117119 h 3374790"/>
                  <a:gd name="connsiteX28" fmla="*/ 193639 w 1929279"/>
                  <a:gd name="connsiteY28" fmla="*/ 2334817 h 3374790"/>
                  <a:gd name="connsiteX29" fmla="*/ 227577 w 1929279"/>
                  <a:gd name="connsiteY29" fmla="*/ 2416144 h 3374790"/>
                  <a:gd name="connsiteX30" fmla="*/ 466049 w 1929279"/>
                  <a:gd name="connsiteY30" fmla="*/ 2479057 h 3374790"/>
                  <a:gd name="connsiteX31" fmla="*/ 857411 w 1929279"/>
                  <a:gd name="connsiteY31" fmla="*/ 2577182 h 3374790"/>
                  <a:gd name="connsiteX32" fmla="*/ 941445 w 1929279"/>
                  <a:gd name="connsiteY32" fmla="*/ 2599186 h 3374790"/>
                  <a:gd name="connsiteX33" fmla="*/ 936158 w 1929279"/>
                  <a:gd name="connsiteY33" fmla="*/ 2528444 h 3374790"/>
                  <a:gd name="connsiteX34" fmla="*/ 1798578 w 1929279"/>
                  <a:gd name="connsiteY34" fmla="*/ 2901846 h 3374790"/>
                  <a:gd name="connsiteX35" fmla="*/ 1775506 w 1929279"/>
                  <a:gd name="connsiteY35" fmla="*/ 2917703 h 3374790"/>
                  <a:gd name="connsiteX36" fmla="*/ 1245477 w 1929279"/>
                  <a:gd name="connsiteY36" fmla="*/ 2724692 h 3374790"/>
                  <a:gd name="connsiteX37" fmla="*/ 1145768 w 1929279"/>
                  <a:gd name="connsiteY37" fmla="*/ 2677164 h 3374790"/>
                  <a:gd name="connsiteX38" fmla="*/ 1271953 w 1929279"/>
                  <a:gd name="connsiteY38" fmla="*/ 2715647 h 3374790"/>
                  <a:gd name="connsiteX39" fmla="*/ 1768749 w 1929279"/>
                  <a:gd name="connsiteY39" fmla="*/ 2894980 h 3374790"/>
                  <a:gd name="connsiteX40" fmla="*/ 1798578 w 1929279"/>
                  <a:gd name="connsiteY40" fmla="*/ 2901846 h 3374790"/>
                  <a:gd name="connsiteX41" fmla="*/ 1728225 w 1929279"/>
                  <a:gd name="connsiteY41" fmla="*/ 2324043 h 3374790"/>
                  <a:gd name="connsiteX42" fmla="*/ 1628895 w 1929279"/>
                  <a:gd name="connsiteY42" fmla="*/ 2225260 h 3374790"/>
                  <a:gd name="connsiteX43" fmla="*/ 991692 w 1929279"/>
                  <a:gd name="connsiteY43" fmla="*/ 1853655 h 3374790"/>
                  <a:gd name="connsiteX44" fmla="*/ 801959 w 1929279"/>
                  <a:gd name="connsiteY44" fmla="*/ 1769186 h 3374790"/>
                  <a:gd name="connsiteX45" fmla="*/ 894350 w 1929279"/>
                  <a:gd name="connsiteY45" fmla="*/ 2004977 h 3374790"/>
                  <a:gd name="connsiteX46" fmla="*/ 990723 w 1929279"/>
                  <a:gd name="connsiteY46" fmla="*/ 2612033 h 3374790"/>
                  <a:gd name="connsiteX47" fmla="*/ 990612 w 1929279"/>
                  <a:gd name="connsiteY47" fmla="*/ 2613005 h 3374790"/>
                  <a:gd name="connsiteX48" fmla="*/ 1011179 w 1929279"/>
                  <a:gd name="connsiteY48" fmla="*/ 2618800 h 3374790"/>
                  <a:gd name="connsiteX49" fmla="*/ 1052870 w 1929279"/>
                  <a:gd name="connsiteY49" fmla="*/ 2632883 h 3374790"/>
                  <a:gd name="connsiteX50" fmla="*/ 1145768 w 1929279"/>
                  <a:gd name="connsiteY50" fmla="*/ 2677164 h 3374790"/>
                  <a:gd name="connsiteX51" fmla="*/ 1054656 w 1929279"/>
                  <a:gd name="connsiteY51" fmla="*/ 2649378 h 3374790"/>
                  <a:gd name="connsiteX52" fmla="*/ 1012017 w 1929279"/>
                  <a:gd name="connsiteY52" fmla="*/ 2638843 h 3374790"/>
                  <a:gd name="connsiteX53" fmla="*/ 988299 w 1929279"/>
                  <a:gd name="connsiteY53" fmla="*/ 2633329 h 3374790"/>
                  <a:gd name="connsiteX54" fmla="*/ 978002 w 1929279"/>
                  <a:gd name="connsiteY54" fmla="*/ 2723794 h 3374790"/>
                  <a:gd name="connsiteX55" fmla="*/ 942739 w 1929279"/>
                  <a:gd name="connsiteY55" fmla="*/ 2878352 h 3374790"/>
                  <a:gd name="connsiteX56" fmla="*/ 951982 w 1929279"/>
                  <a:gd name="connsiteY56" fmla="*/ 2740183 h 3374790"/>
                  <a:gd name="connsiteX57" fmla="*/ 943215 w 1929279"/>
                  <a:gd name="connsiteY57" fmla="*/ 2622865 h 3374790"/>
                  <a:gd name="connsiteX58" fmla="*/ 864120 w 1929279"/>
                  <a:gd name="connsiteY58" fmla="*/ 2605001 h 3374790"/>
                  <a:gd name="connsiteX59" fmla="*/ 490492 w 1929279"/>
                  <a:gd name="connsiteY59" fmla="*/ 2526197 h 3374790"/>
                  <a:gd name="connsiteX60" fmla="*/ 251719 w 1929279"/>
                  <a:gd name="connsiteY60" fmla="*/ 2480076 h 3374790"/>
                  <a:gd name="connsiteX61" fmla="*/ 276419 w 1929279"/>
                  <a:gd name="connsiteY61" fmla="*/ 2551158 h 3374790"/>
                  <a:gd name="connsiteX62" fmla="*/ 303549 w 1929279"/>
                  <a:gd name="connsiteY62" fmla="*/ 2650342 h 3374790"/>
                  <a:gd name="connsiteX63" fmla="*/ 265306 w 1929279"/>
                  <a:gd name="connsiteY63" fmla="*/ 2562833 h 3374790"/>
                  <a:gd name="connsiteX64" fmla="*/ 10451 w 1929279"/>
                  <a:gd name="connsiteY64" fmla="*/ 2146746 h 3374790"/>
                  <a:gd name="connsiteX65" fmla="*/ 651667 w 1929279"/>
                  <a:gd name="connsiteY65" fmla="*/ 884672 h 3374790"/>
                  <a:gd name="connsiteX66" fmla="*/ 101525 w 1929279"/>
                  <a:gd name="connsiteY66" fmla="*/ 11453 h 3374790"/>
                  <a:gd name="connsiteX67" fmla="*/ 708086 w 1929279"/>
                  <a:gd name="connsiteY67" fmla="*/ 1504789 h 3374790"/>
                  <a:gd name="connsiteX68" fmla="*/ 774840 w 1929279"/>
                  <a:gd name="connsiteY68" fmla="*/ 1694023 h 3374790"/>
                  <a:gd name="connsiteX69" fmla="*/ 777711 w 1929279"/>
                  <a:gd name="connsiteY69" fmla="*/ 1695139 h 3374790"/>
                  <a:gd name="connsiteX70" fmla="*/ 1032040 w 1929279"/>
                  <a:gd name="connsiteY70" fmla="*/ 1783867 h 3374790"/>
                  <a:gd name="connsiteX71" fmla="*/ 1269786 w 1929279"/>
                  <a:gd name="connsiteY71" fmla="*/ 1888673 h 3374790"/>
                  <a:gd name="connsiteX72" fmla="*/ 1633052 w 1929279"/>
                  <a:gd name="connsiteY72" fmla="*/ 2193886 h 3374790"/>
                  <a:gd name="connsiteX73" fmla="*/ 1728225 w 1929279"/>
                  <a:gd name="connsiteY73" fmla="*/ 2324043 h 3374790"/>
                  <a:gd name="connsiteX74" fmla="*/ 1891004 w 1929279"/>
                  <a:gd name="connsiteY74" fmla="*/ 2608349 h 3374790"/>
                  <a:gd name="connsiteX75" fmla="*/ 1891520 w 1929279"/>
                  <a:gd name="connsiteY75" fmla="*/ 2646163 h 3374790"/>
                  <a:gd name="connsiteX76" fmla="*/ 1851030 w 1929279"/>
                  <a:gd name="connsiteY76" fmla="*/ 2536682 h 3374790"/>
                  <a:gd name="connsiteX77" fmla="*/ 1759876 w 1929279"/>
                  <a:gd name="connsiteY77" fmla="*/ 2367327 h 3374790"/>
                  <a:gd name="connsiteX78" fmla="*/ 1728225 w 1929279"/>
                  <a:gd name="connsiteY78" fmla="*/ 2324043 h 3374790"/>
                  <a:gd name="connsiteX79" fmla="*/ 1758617 w 1929279"/>
                  <a:gd name="connsiteY79" fmla="*/ 2354267 h 3374790"/>
                  <a:gd name="connsiteX80" fmla="*/ 1891004 w 1929279"/>
                  <a:gd name="connsiteY80" fmla="*/ 2608349 h 3374790"/>
                  <a:gd name="connsiteX81" fmla="*/ 1922306 w 1929279"/>
                  <a:gd name="connsiteY81" fmla="*/ 2753559 h 3374790"/>
                  <a:gd name="connsiteX82" fmla="*/ 1916994 w 1929279"/>
                  <a:gd name="connsiteY82" fmla="*/ 2885398 h 3374790"/>
                  <a:gd name="connsiteX83" fmla="*/ 1821881 w 1929279"/>
                  <a:gd name="connsiteY83" fmla="*/ 2907210 h 3374790"/>
                  <a:gd name="connsiteX84" fmla="*/ 1798578 w 1929279"/>
                  <a:gd name="connsiteY84" fmla="*/ 2901846 h 3374790"/>
                  <a:gd name="connsiteX85" fmla="*/ 1815826 w 1929279"/>
                  <a:gd name="connsiteY85" fmla="*/ 2889993 h 3374790"/>
                  <a:gd name="connsiteX86" fmla="*/ 1850607 w 1929279"/>
                  <a:gd name="connsiteY86" fmla="*/ 2844250 h 3374790"/>
                  <a:gd name="connsiteX87" fmla="*/ 1892657 w 1929279"/>
                  <a:gd name="connsiteY87" fmla="*/ 2729542 h 3374790"/>
                  <a:gd name="connsiteX88" fmla="*/ 1891520 w 1929279"/>
                  <a:gd name="connsiteY88" fmla="*/ 2646163 h 3374790"/>
                  <a:gd name="connsiteX89" fmla="*/ 1907166 w 1929279"/>
                  <a:gd name="connsiteY89" fmla="*/ 2688467 h 3374790"/>
                  <a:gd name="connsiteX90" fmla="*/ 1922306 w 1929279"/>
                  <a:gd name="connsiteY90" fmla="*/ 2753559 h 3374790"/>
                  <a:gd name="connsiteX0" fmla="*/ 558522 w 1929279"/>
                  <a:gd name="connsiteY0" fmla="*/ 3293317 h 3374790"/>
                  <a:gd name="connsiteX1" fmla="*/ 531812 w 1929279"/>
                  <a:gd name="connsiteY1" fmla="*/ 3285452 h 3374790"/>
                  <a:gd name="connsiteX2" fmla="*/ 332669 w 1929279"/>
                  <a:gd name="connsiteY2" fmla="*/ 2756798 h 3374790"/>
                  <a:gd name="connsiteX3" fmla="*/ 303549 w 1929279"/>
                  <a:gd name="connsiteY3" fmla="*/ 2650342 h 3374790"/>
                  <a:gd name="connsiteX4" fmla="*/ 356513 w 1929279"/>
                  <a:gd name="connsiteY4" fmla="*/ 2771536 h 3374790"/>
                  <a:gd name="connsiteX5" fmla="*/ 544342 w 1929279"/>
                  <a:gd name="connsiteY5" fmla="*/ 3266060 h 3374790"/>
                  <a:gd name="connsiteX6" fmla="*/ 558522 w 1929279"/>
                  <a:gd name="connsiteY6" fmla="*/ 3293317 h 3374790"/>
                  <a:gd name="connsiteX7" fmla="*/ 813151 w 1929279"/>
                  <a:gd name="connsiteY7" fmla="*/ 3201435 h 3374790"/>
                  <a:gd name="connsiteX8" fmla="*/ 787413 w 1929279"/>
                  <a:gd name="connsiteY8" fmla="*/ 3243694 h 3374790"/>
                  <a:gd name="connsiteX9" fmla="*/ 647314 w 1929279"/>
                  <a:gd name="connsiteY9" fmla="*/ 3374229 h 3374790"/>
                  <a:gd name="connsiteX10" fmla="*/ 569599 w 1929279"/>
                  <a:gd name="connsiteY10" fmla="*/ 3314609 h 3374790"/>
                  <a:gd name="connsiteX11" fmla="*/ 558522 w 1929279"/>
                  <a:gd name="connsiteY11" fmla="*/ 3293317 h 3374790"/>
                  <a:gd name="connsiteX12" fmla="*/ 578488 w 1929279"/>
                  <a:gd name="connsiteY12" fmla="*/ 3299196 h 3374790"/>
                  <a:gd name="connsiteX13" fmla="*/ 634993 w 1929279"/>
                  <a:gd name="connsiteY13" fmla="*/ 3297416 h 3374790"/>
                  <a:gd name="connsiteX14" fmla="*/ 747486 w 1929279"/>
                  <a:gd name="connsiteY14" fmla="*/ 3258169 h 3374790"/>
                  <a:gd name="connsiteX15" fmla="*/ 813151 w 1929279"/>
                  <a:gd name="connsiteY15" fmla="*/ 3201435 h 3374790"/>
                  <a:gd name="connsiteX16" fmla="*/ 942739 w 1929279"/>
                  <a:gd name="connsiteY16" fmla="*/ 2878352 h 3374790"/>
                  <a:gd name="connsiteX17" fmla="*/ 939911 w 1929279"/>
                  <a:gd name="connsiteY17" fmla="*/ 2920627 h 3374790"/>
                  <a:gd name="connsiteX18" fmla="*/ 836547 w 1929279"/>
                  <a:gd name="connsiteY18" fmla="*/ 3181221 h 3374790"/>
                  <a:gd name="connsiteX19" fmla="*/ 813151 w 1929279"/>
                  <a:gd name="connsiteY19" fmla="*/ 3201435 h 3374790"/>
                  <a:gd name="connsiteX20" fmla="*/ 826250 w 1929279"/>
                  <a:gd name="connsiteY20" fmla="*/ 3179928 h 3374790"/>
                  <a:gd name="connsiteX21" fmla="*/ 931012 w 1929279"/>
                  <a:gd name="connsiteY21" fmla="*/ 2929751 h 3374790"/>
                  <a:gd name="connsiteX22" fmla="*/ 942739 w 1929279"/>
                  <a:gd name="connsiteY22" fmla="*/ 2878352 h 3374790"/>
                  <a:gd name="connsiteX23" fmla="*/ 936158 w 1929279"/>
                  <a:gd name="connsiteY23" fmla="*/ 2528444 h 3374790"/>
                  <a:gd name="connsiteX24" fmla="*/ 816364 w 1929279"/>
                  <a:gd name="connsiteY24" fmla="*/ 2017485 h 3374790"/>
                  <a:gd name="connsiteX25" fmla="*/ 469282 w 1929279"/>
                  <a:gd name="connsiteY25" fmla="*/ 1090783 h 3374790"/>
                  <a:gd name="connsiteX26" fmla="*/ 105682 w 1929279"/>
                  <a:gd name="connsiteY26" fmla="*/ 57419 h 3374790"/>
                  <a:gd name="connsiteX27" fmla="*/ 623956 w 1929279"/>
                  <a:gd name="connsiteY27" fmla="*/ 892333 h 3374790"/>
                  <a:gd name="connsiteX28" fmla="*/ 72358 w 1929279"/>
                  <a:gd name="connsiteY28" fmla="*/ 2117119 h 3374790"/>
                  <a:gd name="connsiteX29" fmla="*/ 193639 w 1929279"/>
                  <a:gd name="connsiteY29" fmla="*/ 2334817 h 3374790"/>
                  <a:gd name="connsiteX30" fmla="*/ 227577 w 1929279"/>
                  <a:gd name="connsiteY30" fmla="*/ 2416144 h 3374790"/>
                  <a:gd name="connsiteX31" fmla="*/ 466049 w 1929279"/>
                  <a:gd name="connsiteY31" fmla="*/ 2479057 h 3374790"/>
                  <a:gd name="connsiteX32" fmla="*/ 857411 w 1929279"/>
                  <a:gd name="connsiteY32" fmla="*/ 2577182 h 3374790"/>
                  <a:gd name="connsiteX33" fmla="*/ 941445 w 1929279"/>
                  <a:gd name="connsiteY33" fmla="*/ 2599186 h 3374790"/>
                  <a:gd name="connsiteX34" fmla="*/ 936158 w 1929279"/>
                  <a:gd name="connsiteY34" fmla="*/ 2528444 h 3374790"/>
                  <a:gd name="connsiteX35" fmla="*/ 1798578 w 1929279"/>
                  <a:gd name="connsiteY35" fmla="*/ 2901846 h 3374790"/>
                  <a:gd name="connsiteX36" fmla="*/ 1775506 w 1929279"/>
                  <a:gd name="connsiteY36" fmla="*/ 2917703 h 3374790"/>
                  <a:gd name="connsiteX37" fmla="*/ 1245477 w 1929279"/>
                  <a:gd name="connsiteY37" fmla="*/ 2724692 h 3374790"/>
                  <a:gd name="connsiteX38" fmla="*/ 1145768 w 1929279"/>
                  <a:gd name="connsiteY38" fmla="*/ 2677164 h 3374790"/>
                  <a:gd name="connsiteX39" fmla="*/ 1271953 w 1929279"/>
                  <a:gd name="connsiteY39" fmla="*/ 2715647 h 3374790"/>
                  <a:gd name="connsiteX40" fmla="*/ 1768749 w 1929279"/>
                  <a:gd name="connsiteY40" fmla="*/ 2894980 h 3374790"/>
                  <a:gd name="connsiteX41" fmla="*/ 1798578 w 1929279"/>
                  <a:gd name="connsiteY41" fmla="*/ 2901846 h 3374790"/>
                  <a:gd name="connsiteX42" fmla="*/ 1728225 w 1929279"/>
                  <a:gd name="connsiteY42" fmla="*/ 2324043 h 3374790"/>
                  <a:gd name="connsiteX43" fmla="*/ 1628895 w 1929279"/>
                  <a:gd name="connsiteY43" fmla="*/ 2225260 h 3374790"/>
                  <a:gd name="connsiteX44" fmla="*/ 991692 w 1929279"/>
                  <a:gd name="connsiteY44" fmla="*/ 1853655 h 3374790"/>
                  <a:gd name="connsiteX45" fmla="*/ 801959 w 1929279"/>
                  <a:gd name="connsiteY45" fmla="*/ 1769186 h 3374790"/>
                  <a:gd name="connsiteX46" fmla="*/ 894350 w 1929279"/>
                  <a:gd name="connsiteY46" fmla="*/ 2004977 h 3374790"/>
                  <a:gd name="connsiteX47" fmla="*/ 990723 w 1929279"/>
                  <a:gd name="connsiteY47" fmla="*/ 2612033 h 3374790"/>
                  <a:gd name="connsiteX48" fmla="*/ 990612 w 1929279"/>
                  <a:gd name="connsiteY48" fmla="*/ 2613005 h 3374790"/>
                  <a:gd name="connsiteX49" fmla="*/ 1011179 w 1929279"/>
                  <a:gd name="connsiteY49" fmla="*/ 2618800 h 3374790"/>
                  <a:gd name="connsiteX50" fmla="*/ 1052870 w 1929279"/>
                  <a:gd name="connsiteY50" fmla="*/ 2632883 h 3374790"/>
                  <a:gd name="connsiteX51" fmla="*/ 1145768 w 1929279"/>
                  <a:gd name="connsiteY51" fmla="*/ 2677164 h 3374790"/>
                  <a:gd name="connsiteX52" fmla="*/ 1054656 w 1929279"/>
                  <a:gd name="connsiteY52" fmla="*/ 2649378 h 3374790"/>
                  <a:gd name="connsiteX53" fmla="*/ 1012017 w 1929279"/>
                  <a:gd name="connsiteY53" fmla="*/ 2638843 h 3374790"/>
                  <a:gd name="connsiteX54" fmla="*/ 988299 w 1929279"/>
                  <a:gd name="connsiteY54" fmla="*/ 2633329 h 3374790"/>
                  <a:gd name="connsiteX55" fmla="*/ 978002 w 1929279"/>
                  <a:gd name="connsiteY55" fmla="*/ 2723794 h 3374790"/>
                  <a:gd name="connsiteX56" fmla="*/ 942739 w 1929279"/>
                  <a:gd name="connsiteY56" fmla="*/ 2878352 h 3374790"/>
                  <a:gd name="connsiteX57" fmla="*/ 951982 w 1929279"/>
                  <a:gd name="connsiteY57" fmla="*/ 2740183 h 3374790"/>
                  <a:gd name="connsiteX58" fmla="*/ 943215 w 1929279"/>
                  <a:gd name="connsiteY58" fmla="*/ 2622865 h 3374790"/>
                  <a:gd name="connsiteX59" fmla="*/ 864120 w 1929279"/>
                  <a:gd name="connsiteY59" fmla="*/ 2605001 h 3374790"/>
                  <a:gd name="connsiteX60" fmla="*/ 490492 w 1929279"/>
                  <a:gd name="connsiteY60" fmla="*/ 2526197 h 3374790"/>
                  <a:gd name="connsiteX61" fmla="*/ 251719 w 1929279"/>
                  <a:gd name="connsiteY61" fmla="*/ 2480076 h 3374790"/>
                  <a:gd name="connsiteX62" fmla="*/ 276419 w 1929279"/>
                  <a:gd name="connsiteY62" fmla="*/ 2551158 h 3374790"/>
                  <a:gd name="connsiteX63" fmla="*/ 303549 w 1929279"/>
                  <a:gd name="connsiteY63" fmla="*/ 2650342 h 3374790"/>
                  <a:gd name="connsiteX64" fmla="*/ 265306 w 1929279"/>
                  <a:gd name="connsiteY64" fmla="*/ 2562833 h 3374790"/>
                  <a:gd name="connsiteX65" fmla="*/ 10451 w 1929279"/>
                  <a:gd name="connsiteY65" fmla="*/ 2146746 h 3374790"/>
                  <a:gd name="connsiteX66" fmla="*/ 651667 w 1929279"/>
                  <a:gd name="connsiteY66" fmla="*/ 884672 h 3374790"/>
                  <a:gd name="connsiteX67" fmla="*/ 101525 w 1929279"/>
                  <a:gd name="connsiteY67" fmla="*/ 11453 h 3374790"/>
                  <a:gd name="connsiteX68" fmla="*/ 708086 w 1929279"/>
                  <a:gd name="connsiteY68" fmla="*/ 1504789 h 3374790"/>
                  <a:gd name="connsiteX69" fmla="*/ 774840 w 1929279"/>
                  <a:gd name="connsiteY69" fmla="*/ 1694023 h 3374790"/>
                  <a:gd name="connsiteX70" fmla="*/ 777711 w 1929279"/>
                  <a:gd name="connsiteY70" fmla="*/ 1695139 h 3374790"/>
                  <a:gd name="connsiteX71" fmla="*/ 1032040 w 1929279"/>
                  <a:gd name="connsiteY71" fmla="*/ 1783867 h 3374790"/>
                  <a:gd name="connsiteX72" fmla="*/ 1269786 w 1929279"/>
                  <a:gd name="connsiteY72" fmla="*/ 1888673 h 3374790"/>
                  <a:gd name="connsiteX73" fmla="*/ 1633052 w 1929279"/>
                  <a:gd name="connsiteY73" fmla="*/ 2193886 h 3374790"/>
                  <a:gd name="connsiteX74" fmla="*/ 1728225 w 1929279"/>
                  <a:gd name="connsiteY74" fmla="*/ 2324043 h 3374790"/>
                  <a:gd name="connsiteX75" fmla="*/ 1891004 w 1929279"/>
                  <a:gd name="connsiteY75" fmla="*/ 2608349 h 3374790"/>
                  <a:gd name="connsiteX76" fmla="*/ 1891520 w 1929279"/>
                  <a:gd name="connsiteY76" fmla="*/ 2646163 h 3374790"/>
                  <a:gd name="connsiteX77" fmla="*/ 1851030 w 1929279"/>
                  <a:gd name="connsiteY77" fmla="*/ 2536682 h 3374790"/>
                  <a:gd name="connsiteX78" fmla="*/ 1759876 w 1929279"/>
                  <a:gd name="connsiteY78" fmla="*/ 2367327 h 3374790"/>
                  <a:gd name="connsiteX79" fmla="*/ 1728225 w 1929279"/>
                  <a:gd name="connsiteY79" fmla="*/ 2324043 h 3374790"/>
                  <a:gd name="connsiteX80" fmla="*/ 1758617 w 1929279"/>
                  <a:gd name="connsiteY80" fmla="*/ 2354267 h 3374790"/>
                  <a:gd name="connsiteX81" fmla="*/ 1891004 w 1929279"/>
                  <a:gd name="connsiteY81" fmla="*/ 2608349 h 3374790"/>
                  <a:gd name="connsiteX82" fmla="*/ 1922306 w 1929279"/>
                  <a:gd name="connsiteY82" fmla="*/ 2753559 h 3374790"/>
                  <a:gd name="connsiteX83" fmla="*/ 1916994 w 1929279"/>
                  <a:gd name="connsiteY83" fmla="*/ 2885398 h 3374790"/>
                  <a:gd name="connsiteX84" fmla="*/ 1821881 w 1929279"/>
                  <a:gd name="connsiteY84" fmla="*/ 2907210 h 3374790"/>
                  <a:gd name="connsiteX85" fmla="*/ 1798578 w 1929279"/>
                  <a:gd name="connsiteY85" fmla="*/ 2901846 h 3374790"/>
                  <a:gd name="connsiteX86" fmla="*/ 1815826 w 1929279"/>
                  <a:gd name="connsiteY86" fmla="*/ 2889993 h 3374790"/>
                  <a:gd name="connsiteX87" fmla="*/ 1850607 w 1929279"/>
                  <a:gd name="connsiteY87" fmla="*/ 2844250 h 3374790"/>
                  <a:gd name="connsiteX88" fmla="*/ 1892657 w 1929279"/>
                  <a:gd name="connsiteY88" fmla="*/ 2729542 h 3374790"/>
                  <a:gd name="connsiteX89" fmla="*/ 1891520 w 1929279"/>
                  <a:gd name="connsiteY89" fmla="*/ 2646163 h 3374790"/>
                  <a:gd name="connsiteX90" fmla="*/ 1907166 w 1929279"/>
                  <a:gd name="connsiteY90" fmla="*/ 2688467 h 3374790"/>
                  <a:gd name="connsiteX91" fmla="*/ 1922306 w 1929279"/>
                  <a:gd name="connsiteY91" fmla="*/ 2753559 h 3374790"/>
                  <a:gd name="connsiteX0" fmla="*/ 558522 w 1929279"/>
                  <a:gd name="connsiteY0" fmla="*/ 3282618 h 3364091"/>
                  <a:gd name="connsiteX1" fmla="*/ 531812 w 1929279"/>
                  <a:gd name="connsiteY1" fmla="*/ 3274753 h 3364091"/>
                  <a:gd name="connsiteX2" fmla="*/ 332669 w 1929279"/>
                  <a:gd name="connsiteY2" fmla="*/ 2746099 h 3364091"/>
                  <a:gd name="connsiteX3" fmla="*/ 303549 w 1929279"/>
                  <a:gd name="connsiteY3" fmla="*/ 2639643 h 3364091"/>
                  <a:gd name="connsiteX4" fmla="*/ 356513 w 1929279"/>
                  <a:gd name="connsiteY4" fmla="*/ 2760837 h 3364091"/>
                  <a:gd name="connsiteX5" fmla="*/ 544342 w 1929279"/>
                  <a:gd name="connsiteY5" fmla="*/ 3255361 h 3364091"/>
                  <a:gd name="connsiteX6" fmla="*/ 558522 w 1929279"/>
                  <a:gd name="connsiteY6" fmla="*/ 3282618 h 3364091"/>
                  <a:gd name="connsiteX7" fmla="*/ 813151 w 1929279"/>
                  <a:gd name="connsiteY7" fmla="*/ 3190736 h 3364091"/>
                  <a:gd name="connsiteX8" fmla="*/ 787413 w 1929279"/>
                  <a:gd name="connsiteY8" fmla="*/ 3232995 h 3364091"/>
                  <a:gd name="connsiteX9" fmla="*/ 647314 w 1929279"/>
                  <a:gd name="connsiteY9" fmla="*/ 3363530 h 3364091"/>
                  <a:gd name="connsiteX10" fmla="*/ 569599 w 1929279"/>
                  <a:gd name="connsiteY10" fmla="*/ 3303910 h 3364091"/>
                  <a:gd name="connsiteX11" fmla="*/ 558522 w 1929279"/>
                  <a:gd name="connsiteY11" fmla="*/ 3282618 h 3364091"/>
                  <a:gd name="connsiteX12" fmla="*/ 578488 w 1929279"/>
                  <a:gd name="connsiteY12" fmla="*/ 3288497 h 3364091"/>
                  <a:gd name="connsiteX13" fmla="*/ 634993 w 1929279"/>
                  <a:gd name="connsiteY13" fmla="*/ 3286717 h 3364091"/>
                  <a:gd name="connsiteX14" fmla="*/ 747486 w 1929279"/>
                  <a:gd name="connsiteY14" fmla="*/ 3247470 h 3364091"/>
                  <a:gd name="connsiteX15" fmla="*/ 813151 w 1929279"/>
                  <a:gd name="connsiteY15" fmla="*/ 3190736 h 3364091"/>
                  <a:gd name="connsiteX16" fmla="*/ 942739 w 1929279"/>
                  <a:gd name="connsiteY16" fmla="*/ 2867653 h 3364091"/>
                  <a:gd name="connsiteX17" fmla="*/ 939911 w 1929279"/>
                  <a:gd name="connsiteY17" fmla="*/ 2909928 h 3364091"/>
                  <a:gd name="connsiteX18" fmla="*/ 836547 w 1929279"/>
                  <a:gd name="connsiteY18" fmla="*/ 3170522 h 3364091"/>
                  <a:gd name="connsiteX19" fmla="*/ 813151 w 1929279"/>
                  <a:gd name="connsiteY19" fmla="*/ 3190736 h 3364091"/>
                  <a:gd name="connsiteX20" fmla="*/ 826250 w 1929279"/>
                  <a:gd name="connsiteY20" fmla="*/ 3169229 h 3364091"/>
                  <a:gd name="connsiteX21" fmla="*/ 931012 w 1929279"/>
                  <a:gd name="connsiteY21" fmla="*/ 2919052 h 3364091"/>
                  <a:gd name="connsiteX22" fmla="*/ 942739 w 1929279"/>
                  <a:gd name="connsiteY22" fmla="*/ 2867653 h 3364091"/>
                  <a:gd name="connsiteX23" fmla="*/ 936158 w 1929279"/>
                  <a:gd name="connsiteY23" fmla="*/ 2517745 h 3364091"/>
                  <a:gd name="connsiteX24" fmla="*/ 816364 w 1929279"/>
                  <a:gd name="connsiteY24" fmla="*/ 2006786 h 3364091"/>
                  <a:gd name="connsiteX25" fmla="*/ 469282 w 1929279"/>
                  <a:gd name="connsiteY25" fmla="*/ 1080084 h 3364091"/>
                  <a:gd name="connsiteX26" fmla="*/ 105682 w 1929279"/>
                  <a:gd name="connsiteY26" fmla="*/ 46720 h 3364091"/>
                  <a:gd name="connsiteX27" fmla="*/ 623956 w 1929279"/>
                  <a:gd name="connsiteY27" fmla="*/ 881634 h 3364091"/>
                  <a:gd name="connsiteX28" fmla="*/ 72358 w 1929279"/>
                  <a:gd name="connsiteY28" fmla="*/ 2106420 h 3364091"/>
                  <a:gd name="connsiteX29" fmla="*/ 193639 w 1929279"/>
                  <a:gd name="connsiteY29" fmla="*/ 2324118 h 3364091"/>
                  <a:gd name="connsiteX30" fmla="*/ 227577 w 1929279"/>
                  <a:gd name="connsiteY30" fmla="*/ 2405445 h 3364091"/>
                  <a:gd name="connsiteX31" fmla="*/ 466049 w 1929279"/>
                  <a:gd name="connsiteY31" fmla="*/ 2468358 h 3364091"/>
                  <a:gd name="connsiteX32" fmla="*/ 857411 w 1929279"/>
                  <a:gd name="connsiteY32" fmla="*/ 2566483 h 3364091"/>
                  <a:gd name="connsiteX33" fmla="*/ 941445 w 1929279"/>
                  <a:gd name="connsiteY33" fmla="*/ 2588487 h 3364091"/>
                  <a:gd name="connsiteX34" fmla="*/ 936158 w 1929279"/>
                  <a:gd name="connsiteY34" fmla="*/ 2517745 h 3364091"/>
                  <a:gd name="connsiteX35" fmla="*/ 1798578 w 1929279"/>
                  <a:gd name="connsiteY35" fmla="*/ 2891147 h 3364091"/>
                  <a:gd name="connsiteX36" fmla="*/ 1775506 w 1929279"/>
                  <a:gd name="connsiteY36" fmla="*/ 2907004 h 3364091"/>
                  <a:gd name="connsiteX37" fmla="*/ 1245477 w 1929279"/>
                  <a:gd name="connsiteY37" fmla="*/ 2713993 h 3364091"/>
                  <a:gd name="connsiteX38" fmla="*/ 1145768 w 1929279"/>
                  <a:gd name="connsiteY38" fmla="*/ 2666465 h 3364091"/>
                  <a:gd name="connsiteX39" fmla="*/ 1271953 w 1929279"/>
                  <a:gd name="connsiteY39" fmla="*/ 2704948 h 3364091"/>
                  <a:gd name="connsiteX40" fmla="*/ 1768749 w 1929279"/>
                  <a:gd name="connsiteY40" fmla="*/ 2884281 h 3364091"/>
                  <a:gd name="connsiteX41" fmla="*/ 1798578 w 1929279"/>
                  <a:gd name="connsiteY41" fmla="*/ 2891147 h 3364091"/>
                  <a:gd name="connsiteX42" fmla="*/ 1728225 w 1929279"/>
                  <a:gd name="connsiteY42" fmla="*/ 2313344 h 3364091"/>
                  <a:gd name="connsiteX43" fmla="*/ 1628895 w 1929279"/>
                  <a:gd name="connsiteY43" fmla="*/ 2214561 h 3364091"/>
                  <a:gd name="connsiteX44" fmla="*/ 991692 w 1929279"/>
                  <a:gd name="connsiteY44" fmla="*/ 1842956 h 3364091"/>
                  <a:gd name="connsiteX45" fmla="*/ 801959 w 1929279"/>
                  <a:gd name="connsiteY45" fmla="*/ 1758487 h 3364091"/>
                  <a:gd name="connsiteX46" fmla="*/ 894350 w 1929279"/>
                  <a:gd name="connsiteY46" fmla="*/ 1994278 h 3364091"/>
                  <a:gd name="connsiteX47" fmla="*/ 990723 w 1929279"/>
                  <a:gd name="connsiteY47" fmla="*/ 2601334 h 3364091"/>
                  <a:gd name="connsiteX48" fmla="*/ 990612 w 1929279"/>
                  <a:gd name="connsiteY48" fmla="*/ 2602306 h 3364091"/>
                  <a:gd name="connsiteX49" fmla="*/ 1011179 w 1929279"/>
                  <a:gd name="connsiteY49" fmla="*/ 2608101 h 3364091"/>
                  <a:gd name="connsiteX50" fmla="*/ 1052870 w 1929279"/>
                  <a:gd name="connsiteY50" fmla="*/ 2622184 h 3364091"/>
                  <a:gd name="connsiteX51" fmla="*/ 1145768 w 1929279"/>
                  <a:gd name="connsiteY51" fmla="*/ 2666465 h 3364091"/>
                  <a:gd name="connsiteX52" fmla="*/ 1054656 w 1929279"/>
                  <a:gd name="connsiteY52" fmla="*/ 2638679 h 3364091"/>
                  <a:gd name="connsiteX53" fmla="*/ 1012017 w 1929279"/>
                  <a:gd name="connsiteY53" fmla="*/ 2628144 h 3364091"/>
                  <a:gd name="connsiteX54" fmla="*/ 988299 w 1929279"/>
                  <a:gd name="connsiteY54" fmla="*/ 2622630 h 3364091"/>
                  <a:gd name="connsiteX55" fmla="*/ 978002 w 1929279"/>
                  <a:gd name="connsiteY55" fmla="*/ 2713095 h 3364091"/>
                  <a:gd name="connsiteX56" fmla="*/ 942739 w 1929279"/>
                  <a:gd name="connsiteY56" fmla="*/ 2867653 h 3364091"/>
                  <a:gd name="connsiteX57" fmla="*/ 951982 w 1929279"/>
                  <a:gd name="connsiteY57" fmla="*/ 2729484 h 3364091"/>
                  <a:gd name="connsiteX58" fmla="*/ 943215 w 1929279"/>
                  <a:gd name="connsiteY58" fmla="*/ 2612166 h 3364091"/>
                  <a:gd name="connsiteX59" fmla="*/ 864120 w 1929279"/>
                  <a:gd name="connsiteY59" fmla="*/ 2594302 h 3364091"/>
                  <a:gd name="connsiteX60" fmla="*/ 490492 w 1929279"/>
                  <a:gd name="connsiteY60" fmla="*/ 2515498 h 3364091"/>
                  <a:gd name="connsiteX61" fmla="*/ 251719 w 1929279"/>
                  <a:gd name="connsiteY61" fmla="*/ 2469377 h 3364091"/>
                  <a:gd name="connsiteX62" fmla="*/ 276419 w 1929279"/>
                  <a:gd name="connsiteY62" fmla="*/ 2540459 h 3364091"/>
                  <a:gd name="connsiteX63" fmla="*/ 303549 w 1929279"/>
                  <a:gd name="connsiteY63" fmla="*/ 2639643 h 3364091"/>
                  <a:gd name="connsiteX64" fmla="*/ 265306 w 1929279"/>
                  <a:gd name="connsiteY64" fmla="*/ 2552134 h 3364091"/>
                  <a:gd name="connsiteX65" fmla="*/ 10451 w 1929279"/>
                  <a:gd name="connsiteY65" fmla="*/ 2136047 h 3364091"/>
                  <a:gd name="connsiteX66" fmla="*/ 651667 w 1929279"/>
                  <a:gd name="connsiteY66" fmla="*/ 873973 h 3364091"/>
                  <a:gd name="connsiteX67" fmla="*/ 101525 w 1929279"/>
                  <a:gd name="connsiteY67" fmla="*/ 754 h 3364091"/>
                  <a:gd name="connsiteX68" fmla="*/ 526568 w 1929279"/>
                  <a:gd name="connsiteY68" fmla="*/ 1016231 h 3364091"/>
                  <a:gd name="connsiteX69" fmla="*/ 708086 w 1929279"/>
                  <a:gd name="connsiteY69" fmla="*/ 1494090 h 3364091"/>
                  <a:gd name="connsiteX70" fmla="*/ 774840 w 1929279"/>
                  <a:gd name="connsiteY70" fmla="*/ 1683324 h 3364091"/>
                  <a:gd name="connsiteX71" fmla="*/ 777711 w 1929279"/>
                  <a:gd name="connsiteY71" fmla="*/ 1684440 h 3364091"/>
                  <a:gd name="connsiteX72" fmla="*/ 1032040 w 1929279"/>
                  <a:gd name="connsiteY72" fmla="*/ 1773168 h 3364091"/>
                  <a:gd name="connsiteX73" fmla="*/ 1269786 w 1929279"/>
                  <a:gd name="connsiteY73" fmla="*/ 1877974 h 3364091"/>
                  <a:gd name="connsiteX74" fmla="*/ 1633052 w 1929279"/>
                  <a:gd name="connsiteY74" fmla="*/ 2183187 h 3364091"/>
                  <a:gd name="connsiteX75" fmla="*/ 1728225 w 1929279"/>
                  <a:gd name="connsiteY75" fmla="*/ 2313344 h 3364091"/>
                  <a:gd name="connsiteX76" fmla="*/ 1891004 w 1929279"/>
                  <a:gd name="connsiteY76" fmla="*/ 2597650 h 3364091"/>
                  <a:gd name="connsiteX77" fmla="*/ 1891520 w 1929279"/>
                  <a:gd name="connsiteY77" fmla="*/ 2635464 h 3364091"/>
                  <a:gd name="connsiteX78" fmla="*/ 1851030 w 1929279"/>
                  <a:gd name="connsiteY78" fmla="*/ 2525983 h 3364091"/>
                  <a:gd name="connsiteX79" fmla="*/ 1759876 w 1929279"/>
                  <a:gd name="connsiteY79" fmla="*/ 2356628 h 3364091"/>
                  <a:gd name="connsiteX80" fmla="*/ 1728225 w 1929279"/>
                  <a:gd name="connsiteY80" fmla="*/ 2313344 h 3364091"/>
                  <a:gd name="connsiteX81" fmla="*/ 1758617 w 1929279"/>
                  <a:gd name="connsiteY81" fmla="*/ 2343568 h 3364091"/>
                  <a:gd name="connsiteX82" fmla="*/ 1891004 w 1929279"/>
                  <a:gd name="connsiteY82" fmla="*/ 2597650 h 3364091"/>
                  <a:gd name="connsiteX83" fmla="*/ 1922306 w 1929279"/>
                  <a:gd name="connsiteY83" fmla="*/ 2742860 h 3364091"/>
                  <a:gd name="connsiteX84" fmla="*/ 1916994 w 1929279"/>
                  <a:gd name="connsiteY84" fmla="*/ 2874699 h 3364091"/>
                  <a:gd name="connsiteX85" fmla="*/ 1821881 w 1929279"/>
                  <a:gd name="connsiteY85" fmla="*/ 2896511 h 3364091"/>
                  <a:gd name="connsiteX86" fmla="*/ 1798578 w 1929279"/>
                  <a:gd name="connsiteY86" fmla="*/ 2891147 h 3364091"/>
                  <a:gd name="connsiteX87" fmla="*/ 1815826 w 1929279"/>
                  <a:gd name="connsiteY87" fmla="*/ 2879294 h 3364091"/>
                  <a:gd name="connsiteX88" fmla="*/ 1850607 w 1929279"/>
                  <a:gd name="connsiteY88" fmla="*/ 2833551 h 3364091"/>
                  <a:gd name="connsiteX89" fmla="*/ 1892657 w 1929279"/>
                  <a:gd name="connsiteY89" fmla="*/ 2718843 h 3364091"/>
                  <a:gd name="connsiteX90" fmla="*/ 1891520 w 1929279"/>
                  <a:gd name="connsiteY90" fmla="*/ 2635464 h 3364091"/>
                  <a:gd name="connsiteX91" fmla="*/ 1907166 w 1929279"/>
                  <a:gd name="connsiteY91" fmla="*/ 2677768 h 3364091"/>
                  <a:gd name="connsiteX92" fmla="*/ 1922306 w 1929279"/>
                  <a:gd name="connsiteY92" fmla="*/ 2742860 h 3364091"/>
                  <a:gd name="connsiteX0" fmla="*/ 611882 w 1982639"/>
                  <a:gd name="connsiteY0" fmla="*/ 3282618 h 3364091"/>
                  <a:gd name="connsiteX1" fmla="*/ 585172 w 1982639"/>
                  <a:gd name="connsiteY1" fmla="*/ 3274753 h 3364091"/>
                  <a:gd name="connsiteX2" fmla="*/ 386029 w 1982639"/>
                  <a:gd name="connsiteY2" fmla="*/ 2746099 h 3364091"/>
                  <a:gd name="connsiteX3" fmla="*/ 356909 w 1982639"/>
                  <a:gd name="connsiteY3" fmla="*/ 2639643 h 3364091"/>
                  <a:gd name="connsiteX4" fmla="*/ 409873 w 1982639"/>
                  <a:gd name="connsiteY4" fmla="*/ 2760837 h 3364091"/>
                  <a:gd name="connsiteX5" fmla="*/ 597702 w 1982639"/>
                  <a:gd name="connsiteY5" fmla="*/ 3255361 h 3364091"/>
                  <a:gd name="connsiteX6" fmla="*/ 611882 w 1982639"/>
                  <a:gd name="connsiteY6" fmla="*/ 3282618 h 3364091"/>
                  <a:gd name="connsiteX7" fmla="*/ 866511 w 1982639"/>
                  <a:gd name="connsiteY7" fmla="*/ 3190736 h 3364091"/>
                  <a:gd name="connsiteX8" fmla="*/ 840773 w 1982639"/>
                  <a:gd name="connsiteY8" fmla="*/ 3232995 h 3364091"/>
                  <a:gd name="connsiteX9" fmla="*/ 700674 w 1982639"/>
                  <a:gd name="connsiteY9" fmla="*/ 3363530 h 3364091"/>
                  <a:gd name="connsiteX10" fmla="*/ 622959 w 1982639"/>
                  <a:gd name="connsiteY10" fmla="*/ 3303910 h 3364091"/>
                  <a:gd name="connsiteX11" fmla="*/ 611882 w 1982639"/>
                  <a:gd name="connsiteY11" fmla="*/ 3282618 h 3364091"/>
                  <a:gd name="connsiteX12" fmla="*/ 631848 w 1982639"/>
                  <a:gd name="connsiteY12" fmla="*/ 3288497 h 3364091"/>
                  <a:gd name="connsiteX13" fmla="*/ 688353 w 1982639"/>
                  <a:gd name="connsiteY13" fmla="*/ 3286717 h 3364091"/>
                  <a:gd name="connsiteX14" fmla="*/ 800846 w 1982639"/>
                  <a:gd name="connsiteY14" fmla="*/ 3247470 h 3364091"/>
                  <a:gd name="connsiteX15" fmla="*/ 866511 w 1982639"/>
                  <a:gd name="connsiteY15" fmla="*/ 3190736 h 3364091"/>
                  <a:gd name="connsiteX16" fmla="*/ 996099 w 1982639"/>
                  <a:gd name="connsiteY16" fmla="*/ 2867653 h 3364091"/>
                  <a:gd name="connsiteX17" fmla="*/ 993271 w 1982639"/>
                  <a:gd name="connsiteY17" fmla="*/ 2909928 h 3364091"/>
                  <a:gd name="connsiteX18" fmla="*/ 889907 w 1982639"/>
                  <a:gd name="connsiteY18" fmla="*/ 3170522 h 3364091"/>
                  <a:gd name="connsiteX19" fmla="*/ 866511 w 1982639"/>
                  <a:gd name="connsiteY19" fmla="*/ 3190736 h 3364091"/>
                  <a:gd name="connsiteX20" fmla="*/ 879610 w 1982639"/>
                  <a:gd name="connsiteY20" fmla="*/ 3169229 h 3364091"/>
                  <a:gd name="connsiteX21" fmla="*/ 984372 w 1982639"/>
                  <a:gd name="connsiteY21" fmla="*/ 2919052 h 3364091"/>
                  <a:gd name="connsiteX22" fmla="*/ 996099 w 1982639"/>
                  <a:gd name="connsiteY22" fmla="*/ 2867653 h 3364091"/>
                  <a:gd name="connsiteX23" fmla="*/ 989518 w 1982639"/>
                  <a:gd name="connsiteY23" fmla="*/ 2517745 h 3364091"/>
                  <a:gd name="connsiteX24" fmla="*/ 869724 w 1982639"/>
                  <a:gd name="connsiteY24" fmla="*/ 2006786 h 3364091"/>
                  <a:gd name="connsiteX25" fmla="*/ 48165 w 1982639"/>
                  <a:gd name="connsiteY25" fmla="*/ 567734 h 3364091"/>
                  <a:gd name="connsiteX26" fmla="*/ 159042 w 1982639"/>
                  <a:gd name="connsiteY26" fmla="*/ 46720 h 3364091"/>
                  <a:gd name="connsiteX27" fmla="*/ 677316 w 1982639"/>
                  <a:gd name="connsiteY27" fmla="*/ 881634 h 3364091"/>
                  <a:gd name="connsiteX28" fmla="*/ 125718 w 1982639"/>
                  <a:gd name="connsiteY28" fmla="*/ 2106420 h 3364091"/>
                  <a:gd name="connsiteX29" fmla="*/ 246999 w 1982639"/>
                  <a:gd name="connsiteY29" fmla="*/ 2324118 h 3364091"/>
                  <a:gd name="connsiteX30" fmla="*/ 280937 w 1982639"/>
                  <a:gd name="connsiteY30" fmla="*/ 2405445 h 3364091"/>
                  <a:gd name="connsiteX31" fmla="*/ 519409 w 1982639"/>
                  <a:gd name="connsiteY31" fmla="*/ 2468358 h 3364091"/>
                  <a:gd name="connsiteX32" fmla="*/ 910771 w 1982639"/>
                  <a:gd name="connsiteY32" fmla="*/ 2566483 h 3364091"/>
                  <a:gd name="connsiteX33" fmla="*/ 994805 w 1982639"/>
                  <a:gd name="connsiteY33" fmla="*/ 2588487 h 3364091"/>
                  <a:gd name="connsiteX34" fmla="*/ 989518 w 1982639"/>
                  <a:gd name="connsiteY34" fmla="*/ 2517745 h 3364091"/>
                  <a:gd name="connsiteX35" fmla="*/ 1851938 w 1982639"/>
                  <a:gd name="connsiteY35" fmla="*/ 2891147 h 3364091"/>
                  <a:gd name="connsiteX36" fmla="*/ 1828866 w 1982639"/>
                  <a:gd name="connsiteY36" fmla="*/ 2907004 h 3364091"/>
                  <a:gd name="connsiteX37" fmla="*/ 1298837 w 1982639"/>
                  <a:gd name="connsiteY37" fmla="*/ 2713993 h 3364091"/>
                  <a:gd name="connsiteX38" fmla="*/ 1199128 w 1982639"/>
                  <a:gd name="connsiteY38" fmla="*/ 2666465 h 3364091"/>
                  <a:gd name="connsiteX39" fmla="*/ 1325313 w 1982639"/>
                  <a:gd name="connsiteY39" fmla="*/ 2704948 h 3364091"/>
                  <a:gd name="connsiteX40" fmla="*/ 1822109 w 1982639"/>
                  <a:gd name="connsiteY40" fmla="*/ 2884281 h 3364091"/>
                  <a:gd name="connsiteX41" fmla="*/ 1851938 w 1982639"/>
                  <a:gd name="connsiteY41" fmla="*/ 2891147 h 3364091"/>
                  <a:gd name="connsiteX42" fmla="*/ 1781585 w 1982639"/>
                  <a:gd name="connsiteY42" fmla="*/ 2313344 h 3364091"/>
                  <a:gd name="connsiteX43" fmla="*/ 1682255 w 1982639"/>
                  <a:gd name="connsiteY43" fmla="*/ 2214561 h 3364091"/>
                  <a:gd name="connsiteX44" fmla="*/ 1045052 w 1982639"/>
                  <a:gd name="connsiteY44" fmla="*/ 1842956 h 3364091"/>
                  <a:gd name="connsiteX45" fmla="*/ 855319 w 1982639"/>
                  <a:gd name="connsiteY45" fmla="*/ 1758487 h 3364091"/>
                  <a:gd name="connsiteX46" fmla="*/ 947710 w 1982639"/>
                  <a:gd name="connsiteY46" fmla="*/ 1994278 h 3364091"/>
                  <a:gd name="connsiteX47" fmla="*/ 1044083 w 1982639"/>
                  <a:gd name="connsiteY47" fmla="*/ 2601334 h 3364091"/>
                  <a:gd name="connsiteX48" fmla="*/ 1043972 w 1982639"/>
                  <a:gd name="connsiteY48" fmla="*/ 2602306 h 3364091"/>
                  <a:gd name="connsiteX49" fmla="*/ 1064539 w 1982639"/>
                  <a:gd name="connsiteY49" fmla="*/ 2608101 h 3364091"/>
                  <a:gd name="connsiteX50" fmla="*/ 1106230 w 1982639"/>
                  <a:gd name="connsiteY50" fmla="*/ 2622184 h 3364091"/>
                  <a:gd name="connsiteX51" fmla="*/ 1199128 w 1982639"/>
                  <a:gd name="connsiteY51" fmla="*/ 2666465 h 3364091"/>
                  <a:gd name="connsiteX52" fmla="*/ 1108016 w 1982639"/>
                  <a:gd name="connsiteY52" fmla="*/ 2638679 h 3364091"/>
                  <a:gd name="connsiteX53" fmla="*/ 1065377 w 1982639"/>
                  <a:gd name="connsiteY53" fmla="*/ 2628144 h 3364091"/>
                  <a:gd name="connsiteX54" fmla="*/ 1041659 w 1982639"/>
                  <a:gd name="connsiteY54" fmla="*/ 2622630 h 3364091"/>
                  <a:gd name="connsiteX55" fmla="*/ 1031362 w 1982639"/>
                  <a:gd name="connsiteY55" fmla="*/ 2713095 h 3364091"/>
                  <a:gd name="connsiteX56" fmla="*/ 996099 w 1982639"/>
                  <a:gd name="connsiteY56" fmla="*/ 2867653 h 3364091"/>
                  <a:gd name="connsiteX57" fmla="*/ 1005342 w 1982639"/>
                  <a:gd name="connsiteY57" fmla="*/ 2729484 h 3364091"/>
                  <a:gd name="connsiteX58" fmla="*/ 996575 w 1982639"/>
                  <a:gd name="connsiteY58" fmla="*/ 2612166 h 3364091"/>
                  <a:gd name="connsiteX59" fmla="*/ 917480 w 1982639"/>
                  <a:gd name="connsiteY59" fmla="*/ 2594302 h 3364091"/>
                  <a:gd name="connsiteX60" fmla="*/ 543852 w 1982639"/>
                  <a:gd name="connsiteY60" fmla="*/ 2515498 h 3364091"/>
                  <a:gd name="connsiteX61" fmla="*/ 305079 w 1982639"/>
                  <a:gd name="connsiteY61" fmla="*/ 2469377 h 3364091"/>
                  <a:gd name="connsiteX62" fmla="*/ 329779 w 1982639"/>
                  <a:gd name="connsiteY62" fmla="*/ 2540459 h 3364091"/>
                  <a:gd name="connsiteX63" fmla="*/ 356909 w 1982639"/>
                  <a:gd name="connsiteY63" fmla="*/ 2639643 h 3364091"/>
                  <a:gd name="connsiteX64" fmla="*/ 318666 w 1982639"/>
                  <a:gd name="connsiteY64" fmla="*/ 2552134 h 3364091"/>
                  <a:gd name="connsiteX65" fmla="*/ 63811 w 1982639"/>
                  <a:gd name="connsiteY65" fmla="*/ 2136047 h 3364091"/>
                  <a:gd name="connsiteX66" fmla="*/ 705027 w 1982639"/>
                  <a:gd name="connsiteY66" fmla="*/ 873973 h 3364091"/>
                  <a:gd name="connsiteX67" fmla="*/ 154885 w 1982639"/>
                  <a:gd name="connsiteY67" fmla="*/ 754 h 3364091"/>
                  <a:gd name="connsiteX68" fmla="*/ 579928 w 1982639"/>
                  <a:gd name="connsiteY68" fmla="*/ 1016231 h 3364091"/>
                  <a:gd name="connsiteX69" fmla="*/ 761446 w 1982639"/>
                  <a:gd name="connsiteY69" fmla="*/ 1494090 h 3364091"/>
                  <a:gd name="connsiteX70" fmla="*/ 828200 w 1982639"/>
                  <a:gd name="connsiteY70" fmla="*/ 1683324 h 3364091"/>
                  <a:gd name="connsiteX71" fmla="*/ 831071 w 1982639"/>
                  <a:gd name="connsiteY71" fmla="*/ 1684440 h 3364091"/>
                  <a:gd name="connsiteX72" fmla="*/ 1085400 w 1982639"/>
                  <a:gd name="connsiteY72" fmla="*/ 1773168 h 3364091"/>
                  <a:gd name="connsiteX73" fmla="*/ 1323146 w 1982639"/>
                  <a:gd name="connsiteY73" fmla="*/ 1877974 h 3364091"/>
                  <a:gd name="connsiteX74" fmla="*/ 1686412 w 1982639"/>
                  <a:gd name="connsiteY74" fmla="*/ 2183187 h 3364091"/>
                  <a:gd name="connsiteX75" fmla="*/ 1781585 w 1982639"/>
                  <a:gd name="connsiteY75" fmla="*/ 2313344 h 3364091"/>
                  <a:gd name="connsiteX76" fmla="*/ 1944364 w 1982639"/>
                  <a:gd name="connsiteY76" fmla="*/ 2597650 h 3364091"/>
                  <a:gd name="connsiteX77" fmla="*/ 1944880 w 1982639"/>
                  <a:gd name="connsiteY77" fmla="*/ 2635464 h 3364091"/>
                  <a:gd name="connsiteX78" fmla="*/ 1904390 w 1982639"/>
                  <a:gd name="connsiteY78" fmla="*/ 2525983 h 3364091"/>
                  <a:gd name="connsiteX79" fmla="*/ 1813236 w 1982639"/>
                  <a:gd name="connsiteY79" fmla="*/ 2356628 h 3364091"/>
                  <a:gd name="connsiteX80" fmla="*/ 1781585 w 1982639"/>
                  <a:gd name="connsiteY80" fmla="*/ 2313344 h 3364091"/>
                  <a:gd name="connsiteX81" fmla="*/ 1811977 w 1982639"/>
                  <a:gd name="connsiteY81" fmla="*/ 2343568 h 3364091"/>
                  <a:gd name="connsiteX82" fmla="*/ 1944364 w 1982639"/>
                  <a:gd name="connsiteY82" fmla="*/ 2597650 h 3364091"/>
                  <a:gd name="connsiteX83" fmla="*/ 1975666 w 1982639"/>
                  <a:gd name="connsiteY83" fmla="*/ 2742860 h 3364091"/>
                  <a:gd name="connsiteX84" fmla="*/ 1970354 w 1982639"/>
                  <a:gd name="connsiteY84" fmla="*/ 2874699 h 3364091"/>
                  <a:gd name="connsiteX85" fmla="*/ 1875241 w 1982639"/>
                  <a:gd name="connsiteY85" fmla="*/ 2896511 h 3364091"/>
                  <a:gd name="connsiteX86" fmla="*/ 1851938 w 1982639"/>
                  <a:gd name="connsiteY86" fmla="*/ 2891147 h 3364091"/>
                  <a:gd name="connsiteX87" fmla="*/ 1869186 w 1982639"/>
                  <a:gd name="connsiteY87" fmla="*/ 2879294 h 3364091"/>
                  <a:gd name="connsiteX88" fmla="*/ 1903967 w 1982639"/>
                  <a:gd name="connsiteY88" fmla="*/ 2833551 h 3364091"/>
                  <a:gd name="connsiteX89" fmla="*/ 1946017 w 1982639"/>
                  <a:gd name="connsiteY89" fmla="*/ 2718843 h 3364091"/>
                  <a:gd name="connsiteX90" fmla="*/ 1944880 w 1982639"/>
                  <a:gd name="connsiteY90" fmla="*/ 2635464 h 3364091"/>
                  <a:gd name="connsiteX91" fmla="*/ 1960526 w 1982639"/>
                  <a:gd name="connsiteY91" fmla="*/ 2677768 h 3364091"/>
                  <a:gd name="connsiteX92" fmla="*/ 1975666 w 1982639"/>
                  <a:gd name="connsiteY92" fmla="*/ 2742860 h 3364091"/>
                  <a:gd name="connsiteX0" fmla="*/ 611882 w 1982639"/>
                  <a:gd name="connsiteY0" fmla="*/ 3287118 h 3368591"/>
                  <a:gd name="connsiteX1" fmla="*/ 585172 w 1982639"/>
                  <a:gd name="connsiteY1" fmla="*/ 3279253 h 3368591"/>
                  <a:gd name="connsiteX2" fmla="*/ 386029 w 1982639"/>
                  <a:gd name="connsiteY2" fmla="*/ 2750599 h 3368591"/>
                  <a:gd name="connsiteX3" fmla="*/ 356909 w 1982639"/>
                  <a:gd name="connsiteY3" fmla="*/ 2644143 h 3368591"/>
                  <a:gd name="connsiteX4" fmla="*/ 409873 w 1982639"/>
                  <a:gd name="connsiteY4" fmla="*/ 2765337 h 3368591"/>
                  <a:gd name="connsiteX5" fmla="*/ 597702 w 1982639"/>
                  <a:gd name="connsiteY5" fmla="*/ 3259861 h 3368591"/>
                  <a:gd name="connsiteX6" fmla="*/ 611882 w 1982639"/>
                  <a:gd name="connsiteY6" fmla="*/ 3287118 h 3368591"/>
                  <a:gd name="connsiteX7" fmla="*/ 866511 w 1982639"/>
                  <a:gd name="connsiteY7" fmla="*/ 3195236 h 3368591"/>
                  <a:gd name="connsiteX8" fmla="*/ 840773 w 1982639"/>
                  <a:gd name="connsiteY8" fmla="*/ 3237495 h 3368591"/>
                  <a:gd name="connsiteX9" fmla="*/ 700674 w 1982639"/>
                  <a:gd name="connsiteY9" fmla="*/ 3368030 h 3368591"/>
                  <a:gd name="connsiteX10" fmla="*/ 622959 w 1982639"/>
                  <a:gd name="connsiteY10" fmla="*/ 3308410 h 3368591"/>
                  <a:gd name="connsiteX11" fmla="*/ 611882 w 1982639"/>
                  <a:gd name="connsiteY11" fmla="*/ 3287118 h 3368591"/>
                  <a:gd name="connsiteX12" fmla="*/ 631848 w 1982639"/>
                  <a:gd name="connsiteY12" fmla="*/ 3292997 h 3368591"/>
                  <a:gd name="connsiteX13" fmla="*/ 688353 w 1982639"/>
                  <a:gd name="connsiteY13" fmla="*/ 3291217 h 3368591"/>
                  <a:gd name="connsiteX14" fmla="*/ 800846 w 1982639"/>
                  <a:gd name="connsiteY14" fmla="*/ 3251970 h 3368591"/>
                  <a:gd name="connsiteX15" fmla="*/ 866511 w 1982639"/>
                  <a:gd name="connsiteY15" fmla="*/ 3195236 h 3368591"/>
                  <a:gd name="connsiteX16" fmla="*/ 996099 w 1982639"/>
                  <a:gd name="connsiteY16" fmla="*/ 2872153 h 3368591"/>
                  <a:gd name="connsiteX17" fmla="*/ 993271 w 1982639"/>
                  <a:gd name="connsiteY17" fmla="*/ 2914428 h 3368591"/>
                  <a:gd name="connsiteX18" fmla="*/ 889907 w 1982639"/>
                  <a:gd name="connsiteY18" fmla="*/ 3175022 h 3368591"/>
                  <a:gd name="connsiteX19" fmla="*/ 866511 w 1982639"/>
                  <a:gd name="connsiteY19" fmla="*/ 3195236 h 3368591"/>
                  <a:gd name="connsiteX20" fmla="*/ 879610 w 1982639"/>
                  <a:gd name="connsiteY20" fmla="*/ 3173729 h 3368591"/>
                  <a:gd name="connsiteX21" fmla="*/ 984372 w 1982639"/>
                  <a:gd name="connsiteY21" fmla="*/ 2923552 h 3368591"/>
                  <a:gd name="connsiteX22" fmla="*/ 996099 w 1982639"/>
                  <a:gd name="connsiteY22" fmla="*/ 2872153 h 3368591"/>
                  <a:gd name="connsiteX23" fmla="*/ 989518 w 1982639"/>
                  <a:gd name="connsiteY23" fmla="*/ 2522245 h 3368591"/>
                  <a:gd name="connsiteX24" fmla="*/ 869724 w 1982639"/>
                  <a:gd name="connsiteY24" fmla="*/ 2011286 h 3368591"/>
                  <a:gd name="connsiteX25" fmla="*/ 48165 w 1982639"/>
                  <a:gd name="connsiteY25" fmla="*/ 572234 h 3368591"/>
                  <a:gd name="connsiteX26" fmla="*/ 159042 w 1982639"/>
                  <a:gd name="connsiteY26" fmla="*/ 51220 h 3368591"/>
                  <a:gd name="connsiteX27" fmla="*/ 677316 w 1982639"/>
                  <a:gd name="connsiteY27" fmla="*/ 886134 h 3368591"/>
                  <a:gd name="connsiteX28" fmla="*/ 125718 w 1982639"/>
                  <a:gd name="connsiteY28" fmla="*/ 2110920 h 3368591"/>
                  <a:gd name="connsiteX29" fmla="*/ 246999 w 1982639"/>
                  <a:gd name="connsiteY29" fmla="*/ 2328618 h 3368591"/>
                  <a:gd name="connsiteX30" fmla="*/ 280937 w 1982639"/>
                  <a:gd name="connsiteY30" fmla="*/ 2409945 h 3368591"/>
                  <a:gd name="connsiteX31" fmla="*/ 519409 w 1982639"/>
                  <a:gd name="connsiteY31" fmla="*/ 2472858 h 3368591"/>
                  <a:gd name="connsiteX32" fmla="*/ 910771 w 1982639"/>
                  <a:gd name="connsiteY32" fmla="*/ 2570983 h 3368591"/>
                  <a:gd name="connsiteX33" fmla="*/ 994805 w 1982639"/>
                  <a:gd name="connsiteY33" fmla="*/ 2592987 h 3368591"/>
                  <a:gd name="connsiteX34" fmla="*/ 989518 w 1982639"/>
                  <a:gd name="connsiteY34" fmla="*/ 2522245 h 3368591"/>
                  <a:gd name="connsiteX35" fmla="*/ 1851938 w 1982639"/>
                  <a:gd name="connsiteY35" fmla="*/ 2895647 h 3368591"/>
                  <a:gd name="connsiteX36" fmla="*/ 1828866 w 1982639"/>
                  <a:gd name="connsiteY36" fmla="*/ 2911504 h 3368591"/>
                  <a:gd name="connsiteX37" fmla="*/ 1298837 w 1982639"/>
                  <a:gd name="connsiteY37" fmla="*/ 2718493 h 3368591"/>
                  <a:gd name="connsiteX38" fmla="*/ 1199128 w 1982639"/>
                  <a:gd name="connsiteY38" fmla="*/ 2670965 h 3368591"/>
                  <a:gd name="connsiteX39" fmla="*/ 1325313 w 1982639"/>
                  <a:gd name="connsiteY39" fmla="*/ 2709448 h 3368591"/>
                  <a:gd name="connsiteX40" fmla="*/ 1822109 w 1982639"/>
                  <a:gd name="connsiteY40" fmla="*/ 2888781 h 3368591"/>
                  <a:gd name="connsiteX41" fmla="*/ 1851938 w 1982639"/>
                  <a:gd name="connsiteY41" fmla="*/ 2895647 h 3368591"/>
                  <a:gd name="connsiteX42" fmla="*/ 1781585 w 1982639"/>
                  <a:gd name="connsiteY42" fmla="*/ 2317844 h 3368591"/>
                  <a:gd name="connsiteX43" fmla="*/ 1682255 w 1982639"/>
                  <a:gd name="connsiteY43" fmla="*/ 2219061 h 3368591"/>
                  <a:gd name="connsiteX44" fmla="*/ 1045052 w 1982639"/>
                  <a:gd name="connsiteY44" fmla="*/ 1847456 h 3368591"/>
                  <a:gd name="connsiteX45" fmla="*/ 855319 w 1982639"/>
                  <a:gd name="connsiteY45" fmla="*/ 1762987 h 3368591"/>
                  <a:gd name="connsiteX46" fmla="*/ 947710 w 1982639"/>
                  <a:gd name="connsiteY46" fmla="*/ 1998778 h 3368591"/>
                  <a:gd name="connsiteX47" fmla="*/ 1044083 w 1982639"/>
                  <a:gd name="connsiteY47" fmla="*/ 2605834 h 3368591"/>
                  <a:gd name="connsiteX48" fmla="*/ 1043972 w 1982639"/>
                  <a:gd name="connsiteY48" fmla="*/ 2606806 h 3368591"/>
                  <a:gd name="connsiteX49" fmla="*/ 1064539 w 1982639"/>
                  <a:gd name="connsiteY49" fmla="*/ 2612601 h 3368591"/>
                  <a:gd name="connsiteX50" fmla="*/ 1106230 w 1982639"/>
                  <a:gd name="connsiteY50" fmla="*/ 2626684 h 3368591"/>
                  <a:gd name="connsiteX51" fmla="*/ 1199128 w 1982639"/>
                  <a:gd name="connsiteY51" fmla="*/ 2670965 h 3368591"/>
                  <a:gd name="connsiteX52" fmla="*/ 1108016 w 1982639"/>
                  <a:gd name="connsiteY52" fmla="*/ 2643179 h 3368591"/>
                  <a:gd name="connsiteX53" fmla="*/ 1065377 w 1982639"/>
                  <a:gd name="connsiteY53" fmla="*/ 2632644 h 3368591"/>
                  <a:gd name="connsiteX54" fmla="*/ 1041659 w 1982639"/>
                  <a:gd name="connsiteY54" fmla="*/ 2627130 h 3368591"/>
                  <a:gd name="connsiteX55" fmla="*/ 1031362 w 1982639"/>
                  <a:gd name="connsiteY55" fmla="*/ 2717595 h 3368591"/>
                  <a:gd name="connsiteX56" fmla="*/ 996099 w 1982639"/>
                  <a:gd name="connsiteY56" fmla="*/ 2872153 h 3368591"/>
                  <a:gd name="connsiteX57" fmla="*/ 1005342 w 1982639"/>
                  <a:gd name="connsiteY57" fmla="*/ 2733984 h 3368591"/>
                  <a:gd name="connsiteX58" fmla="*/ 996575 w 1982639"/>
                  <a:gd name="connsiteY58" fmla="*/ 2616666 h 3368591"/>
                  <a:gd name="connsiteX59" fmla="*/ 917480 w 1982639"/>
                  <a:gd name="connsiteY59" fmla="*/ 2598802 h 3368591"/>
                  <a:gd name="connsiteX60" fmla="*/ 543852 w 1982639"/>
                  <a:gd name="connsiteY60" fmla="*/ 2519998 h 3368591"/>
                  <a:gd name="connsiteX61" fmla="*/ 305079 w 1982639"/>
                  <a:gd name="connsiteY61" fmla="*/ 2473877 h 3368591"/>
                  <a:gd name="connsiteX62" fmla="*/ 329779 w 1982639"/>
                  <a:gd name="connsiteY62" fmla="*/ 2544959 h 3368591"/>
                  <a:gd name="connsiteX63" fmla="*/ 356909 w 1982639"/>
                  <a:gd name="connsiteY63" fmla="*/ 2644143 h 3368591"/>
                  <a:gd name="connsiteX64" fmla="*/ 318666 w 1982639"/>
                  <a:gd name="connsiteY64" fmla="*/ 2556634 h 3368591"/>
                  <a:gd name="connsiteX65" fmla="*/ 63811 w 1982639"/>
                  <a:gd name="connsiteY65" fmla="*/ 2140547 h 3368591"/>
                  <a:gd name="connsiteX66" fmla="*/ 705027 w 1982639"/>
                  <a:gd name="connsiteY66" fmla="*/ 878473 h 3368591"/>
                  <a:gd name="connsiteX67" fmla="*/ 154885 w 1982639"/>
                  <a:gd name="connsiteY67" fmla="*/ 5254 h 3368591"/>
                  <a:gd name="connsiteX68" fmla="*/ 100956 w 1982639"/>
                  <a:gd name="connsiteY68" fmla="*/ 560552 h 3368591"/>
                  <a:gd name="connsiteX69" fmla="*/ 761446 w 1982639"/>
                  <a:gd name="connsiteY69" fmla="*/ 1498590 h 3368591"/>
                  <a:gd name="connsiteX70" fmla="*/ 828200 w 1982639"/>
                  <a:gd name="connsiteY70" fmla="*/ 1687824 h 3368591"/>
                  <a:gd name="connsiteX71" fmla="*/ 831071 w 1982639"/>
                  <a:gd name="connsiteY71" fmla="*/ 1688940 h 3368591"/>
                  <a:gd name="connsiteX72" fmla="*/ 1085400 w 1982639"/>
                  <a:gd name="connsiteY72" fmla="*/ 1777668 h 3368591"/>
                  <a:gd name="connsiteX73" fmla="*/ 1323146 w 1982639"/>
                  <a:gd name="connsiteY73" fmla="*/ 1882474 h 3368591"/>
                  <a:gd name="connsiteX74" fmla="*/ 1686412 w 1982639"/>
                  <a:gd name="connsiteY74" fmla="*/ 2187687 h 3368591"/>
                  <a:gd name="connsiteX75" fmla="*/ 1781585 w 1982639"/>
                  <a:gd name="connsiteY75" fmla="*/ 2317844 h 3368591"/>
                  <a:gd name="connsiteX76" fmla="*/ 1944364 w 1982639"/>
                  <a:gd name="connsiteY76" fmla="*/ 2602150 h 3368591"/>
                  <a:gd name="connsiteX77" fmla="*/ 1944880 w 1982639"/>
                  <a:gd name="connsiteY77" fmla="*/ 2639964 h 3368591"/>
                  <a:gd name="connsiteX78" fmla="*/ 1904390 w 1982639"/>
                  <a:gd name="connsiteY78" fmla="*/ 2530483 h 3368591"/>
                  <a:gd name="connsiteX79" fmla="*/ 1813236 w 1982639"/>
                  <a:gd name="connsiteY79" fmla="*/ 2361128 h 3368591"/>
                  <a:gd name="connsiteX80" fmla="*/ 1781585 w 1982639"/>
                  <a:gd name="connsiteY80" fmla="*/ 2317844 h 3368591"/>
                  <a:gd name="connsiteX81" fmla="*/ 1811977 w 1982639"/>
                  <a:gd name="connsiteY81" fmla="*/ 2348068 h 3368591"/>
                  <a:gd name="connsiteX82" fmla="*/ 1944364 w 1982639"/>
                  <a:gd name="connsiteY82" fmla="*/ 2602150 h 3368591"/>
                  <a:gd name="connsiteX83" fmla="*/ 1975666 w 1982639"/>
                  <a:gd name="connsiteY83" fmla="*/ 2747360 h 3368591"/>
                  <a:gd name="connsiteX84" fmla="*/ 1970354 w 1982639"/>
                  <a:gd name="connsiteY84" fmla="*/ 2879199 h 3368591"/>
                  <a:gd name="connsiteX85" fmla="*/ 1875241 w 1982639"/>
                  <a:gd name="connsiteY85" fmla="*/ 2901011 h 3368591"/>
                  <a:gd name="connsiteX86" fmla="*/ 1851938 w 1982639"/>
                  <a:gd name="connsiteY86" fmla="*/ 2895647 h 3368591"/>
                  <a:gd name="connsiteX87" fmla="*/ 1869186 w 1982639"/>
                  <a:gd name="connsiteY87" fmla="*/ 2883794 h 3368591"/>
                  <a:gd name="connsiteX88" fmla="*/ 1903967 w 1982639"/>
                  <a:gd name="connsiteY88" fmla="*/ 2838051 h 3368591"/>
                  <a:gd name="connsiteX89" fmla="*/ 1946017 w 1982639"/>
                  <a:gd name="connsiteY89" fmla="*/ 2723343 h 3368591"/>
                  <a:gd name="connsiteX90" fmla="*/ 1944880 w 1982639"/>
                  <a:gd name="connsiteY90" fmla="*/ 2639964 h 3368591"/>
                  <a:gd name="connsiteX91" fmla="*/ 1960526 w 1982639"/>
                  <a:gd name="connsiteY91" fmla="*/ 2682268 h 3368591"/>
                  <a:gd name="connsiteX92" fmla="*/ 1975666 w 1982639"/>
                  <a:gd name="connsiteY92" fmla="*/ 2747360 h 3368591"/>
                  <a:gd name="connsiteX0" fmla="*/ 611882 w 1982639"/>
                  <a:gd name="connsiteY0" fmla="*/ 3287118 h 3368591"/>
                  <a:gd name="connsiteX1" fmla="*/ 585172 w 1982639"/>
                  <a:gd name="connsiteY1" fmla="*/ 3279253 h 3368591"/>
                  <a:gd name="connsiteX2" fmla="*/ 386029 w 1982639"/>
                  <a:gd name="connsiteY2" fmla="*/ 2750599 h 3368591"/>
                  <a:gd name="connsiteX3" fmla="*/ 356909 w 1982639"/>
                  <a:gd name="connsiteY3" fmla="*/ 2644143 h 3368591"/>
                  <a:gd name="connsiteX4" fmla="*/ 409873 w 1982639"/>
                  <a:gd name="connsiteY4" fmla="*/ 2765337 h 3368591"/>
                  <a:gd name="connsiteX5" fmla="*/ 597702 w 1982639"/>
                  <a:gd name="connsiteY5" fmla="*/ 3259861 h 3368591"/>
                  <a:gd name="connsiteX6" fmla="*/ 611882 w 1982639"/>
                  <a:gd name="connsiteY6" fmla="*/ 3287118 h 3368591"/>
                  <a:gd name="connsiteX7" fmla="*/ 866511 w 1982639"/>
                  <a:gd name="connsiteY7" fmla="*/ 3195236 h 3368591"/>
                  <a:gd name="connsiteX8" fmla="*/ 840773 w 1982639"/>
                  <a:gd name="connsiteY8" fmla="*/ 3237495 h 3368591"/>
                  <a:gd name="connsiteX9" fmla="*/ 700674 w 1982639"/>
                  <a:gd name="connsiteY9" fmla="*/ 3368030 h 3368591"/>
                  <a:gd name="connsiteX10" fmla="*/ 622959 w 1982639"/>
                  <a:gd name="connsiteY10" fmla="*/ 3308410 h 3368591"/>
                  <a:gd name="connsiteX11" fmla="*/ 611882 w 1982639"/>
                  <a:gd name="connsiteY11" fmla="*/ 3287118 h 3368591"/>
                  <a:gd name="connsiteX12" fmla="*/ 631848 w 1982639"/>
                  <a:gd name="connsiteY12" fmla="*/ 3292997 h 3368591"/>
                  <a:gd name="connsiteX13" fmla="*/ 688353 w 1982639"/>
                  <a:gd name="connsiteY13" fmla="*/ 3291217 h 3368591"/>
                  <a:gd name="connsiteX14" fmla="*/ 800846 w 1982639"/>
                  <a:gd name="connsiteY14" fmla="*/ 3251970 h 3368591"/>
                  <a:gd name="connsiteX15" fmla="*/ 866511 w 1982639"/>
                  <a:gd name="connsiteY15" fmla="*/ 3195236 h 3368591"/>
                  <a:gd name="connsiteX16" fmla="*/ 996099 w 1982639"/>
                  <a:gd name="connsiteY16" fmla="*/ 2872153 h 3368591"/>
                  <a:gd name="connsiteX17" fmla="*/ 993271 w 1982639"/>
                  <a:gd name="connsiteY17" fmla="*/ 2914428 h 3368591"/>
                  <a:gd name="connsiteX18" fmla="*/ 889907 w 1982639"/>
                  <a:gd name="connsiteY18" fmla="*/ 3175022 h 3368591"/>
                  <a:gd name="connsiteX19" fmla="*/ 866511 w 1982639"/>
                  <a:gd name="connsiteY19" fmla="*/ 3195236 h 3368591"/>
                  <a:gd name="connsiteX20" fmla="*/ 879610 w 1982639"/>
                  <a:gd name="connsiteY20" fmla="*/ 3173729 h 3368591"/>
                  <a:gd name="connsiteX21" fmla="*/ 984372 w 1982639"/>
                  <a:gd name="connsiteY21" fmla="*/ 2923552 h 3368591"/>
                  <a:gd name="connsiteX22" fmla="*/ 996099 w 1982639"/>
                  <a:gd name="connsiteY22" fmla="*/ 2872153 h 3368591"/>
                  <a:gd name="connsiteX23" fmla="*/ 989518 w 1982639"/>
                  <a:gd name="connsiteY23" fmla="*/ 2522245 h 3368591"/>
                  <a:gd name="connsiteX24" fmla="*/ 869724 w 1982639"/>
                  <a:gd name="connsiteY24" fmla="*/ 2011286 h 3368591"/>
                  <a:gd name="connsiteX25" fmla="*/ 48165 w 1982639"/>
                  <a:gd name="connsiteY25" fmla="*/ 572234 h 3368591"/>
                  <a:gd name="connsiteX26" fmla="*/ 159042 w 1982639"/>
                  <a:gd name="connsiteY26" fmla="*/ 51220 h 3368591"/>
                  <a:gd name="connsiteX27" fmla="*/ 677316 w 1982639"/>
                  <a:gd name="connsiteY27" fmla="*/ 886134 h 3368591"/>
                  <a:gd name="connsiteX28" fmla="*/ 125718 w 1982639"/>
                  <a:gd name="connsiteY28" fmla="*/ 2110920 h 3368591"/>
                  <a:gd name="connsiteX29" fmla="*/ 246999 w 1982639"/>
                  <a:gd name="connsiteY29" fmla="*/ 2328618 h 3368591"/>
                  <a:gd name="connsiteX30" fmla="*/ 280937 w 1982639"/>
                  <a:gd name="connsiteY30" fmla="*/ 2409945 h 3368591"/>
                  <a:gd name="connsiteX31" fmla="*/ 519409 w 1982639"/>
                  <a:gd name="connsiteY31" fmla="*/ 2472858 h 3368591"/>
                  <a:gd name="connsiteX32" fmla="*/ 910771 w 1982639"/>
                  <a:gd name="connsiteY32" fmla="*/ 2570983 h 3368591"/>
                  <a:gd name="connsiteX33" fmla="*/ 994805 w 1982639"/>
                  <a:gd name="connsiteY33" fmla="*/ 2592987 h 3368591"/>
                  <a:gd name="connsiteX34" fmla="*/ 989518 w 1982639"/>
                  <a:gd name="connsiteY34" fmla="*/ 2522245 h 3368591"/>
                  <a:gd name="connsiteX35" fmla="*/ 1851938 w 1982639"/>
                  <a:gd name="connsiteY35" fmla="*/ 2895647 h 3368591"/>
                  <a:gd name="connsiteX36" fmla="*/ 1828866 w 1982639"/>
                  <a:gd name="connsiteY36" fmla="*/ 2911504 h 3368591"/>
                  <a:gd name="connsiteX37" fmla="*/ 1298837 w 1982639"/>
                  <a:gd name="connsiteY37" fmla="*/ 2718493 h 3368591"/>
                  <a:gd name="connsiteX38" fmla="*/ 1199128 w 1982639"/>
                  <a:gd name="connsiteY38" fmla="*/ 2670965 h 3368591"/>
                  <a:gd name="connsiteX39" fmla="*/ 1325313 w 1982639"/>
                  <a:gd name="connsiteY39" fmla="*/ 2709448 h 3368591"/>
                  <a:gd name="connsiteX40" fmla="*/ 1822109 w 1982639"/>
                  <a:gd name="connsiteY40" fmla="*/ 2888781 h 3368591"/>
                  <a:gd name="connsiteX41" fmla="*/ 1851938 w 1982639"/>
                  <a:gd name="connsiteY41" fmla="*/ 2895647 h 3368591"/>
                  <a:gd name="connsiteX42" fmla="*/ 1781585 w 1982639"/>
                  <a:gd name="connsiteY42" fmla="*/ 2317844 h 3368591"/>
                  <a:gd name="connsiteX43" fmla="*/ 1682255 w 1982639"/>
                  <a:gd name="connsiteY43" fmla="*/ 2219061 h 3368591"/>
                  <a:gd name="connsiteX44" fmla="*/ 1045052 w 1982639"/>
                  <a:gd name="connsiteY44" fmla="*/ 1847456 h 3368591"/>
                  <a:gd name="connsiteX45" fmla="*/ 855319 w 1982639"/>
                  <a:gd name="connsiteY45" fmla="*/ 1762987 h 3368591"/>
                  <a:gd name="connsiteX46" fmla="*/ 947710 w 1982639"/>
                  <a:gd name="connsiteY46" fmla="*/ 1998778 h 3368591"/>
                  <a:gd name="connsiteX47" fmla="*/ 1044083 w 1982639"/>
                  <a:gd name="connsiteY47" fmla="*/ 2605834 h 3368591"/>
                  <a:gd name="connsiteX48" fmla="*/ 1043972 w 1982639"/>
                  <a:gd name="connsiteY48" fmla="*/ 2606806 h 3368591"/>
                  <a:gd name="connsiteX49" fmla="*/ 1064539 w 1982639"/>
                  <a:gd name="connsiteY49" fmla="*/ 2612601 h 3368591"/>
                  <a:gd name="connsiteX50" fmla="*/ 1106230 w 1982639"/>
                  <a:gd name="connsiteY50" fmla="*/ 2626684 h 3368591"/>
                  <a:gd name="connsiteX51" fmla="*/ 1199128 w 1982639"/>
                  <a:gd name="connsiteY51" fmla="*/ 2670965 h 3368591"/>
                  <a:gd name="connsiteX52" fmla="*/ 1108016 w 1982639"/>
                  <a:gd name="connsiteY52" fmla="*/ 2643179 h 3368591"/>
                  <a:gd name="connsiteX53" fmla="*/ 1065377 w 1982639"/>
                  <a:gd name="connsiteY53" fmla="*/ 2632644 h 3368591"/>
                  <a:gd name="connsiteX54" fmla="*/ 1041659 w 1982639"/>
                  <a:gd name="connsiteY54" fmla="*/ 2627130 h 3368591"/>
                  <a:gd name="connsiteX55" fmla="*/ 1031362 w 1982639"/>
                  <a:gd name="connsiteY55" fmla="*/ 2717595 h 3368591"/>
                  <a:gd name="connsiteX56" fmla="*/ 996099 w 1982639"/>
                  <a:gd name="connsiteY56" fmla="*/ 2872153 h 3368591"/>
                  <a:gd name="connsiteX57" fmla="*/ 1005342 w 1982639"/>
                  <a:gd name="connsiteY57" fmla="*/ 2733984 h 3368591"/>
                  <a:gd name="connsiteX58" fmla="*/ 996575 w 1982639"/>
                  <a:gd name="connsiteY58" fmla="*/ 2616666 h 3368591"/>
                  <a:gd name="connsiteX59" fmla="*/ 917480 w 1982639"/>
                  <a:gd name="connsiteY59" fmla="*/ 2598802 h 3368591"/>
                  <a:gd name="connsiteX60" fmla="*/ 543852 w 1982639"/>
                  <a:gd name="connsiteY60" fmla="*/ 2519998 h 3368591"/>
                  <a:gd name="connsiteX61" fmla="*/ 305079 w 1982639"/>
                  <a:gd name="connsiteY61" fmla="*/ 2473877 h 3368591"/>
                  <a:gd name="connsiteX62" fmla="*/ 329779 w 1982639"/>
                  <a:gd name="connsiteY62" fmla="*/ 2544959 h 3368591"/>
                  <a:gd name="connsiteX63" fmla="*/ 356909 w 1982639"/>
                  <a:gd name="connsiteY63" fmla="*/ 2644143 h 3368591"/>
                  <a:gd name="connsiteX64" fmla="*/ 318666 w 1982639"/>
                  <a:gd name="connsiteY64" fmla="*/ 2556634 h 3368591"/>
                  <a:gd name="connsiteX65" fmla="*/ 63811 w 1982639"/>
                  <a:gd name="connsiteY65" fmla="*/ 2140547 h 3368591"/>
                  <a:gd name="connsiteX66" fmla="*/ 705027 w 1982639"/>
                  <a:gd name="connsiteY66" fmla="*/ 878473 h 3368591"/>
                  <a:gd name="connsiteX67" fmla="*/ 154885 w 1982639"/>
                  <a:gd name="connsiteY67" fmla="*/ 5254 h 3368591"/>
                  <a:gd name="connsiteX68" fmla="*/ 100956 w 1982639"/>
                  <a:gd name="connsiteY68" fmla="*/ 560552 h 3368591"/>
                  <a:gd name="connsiteX69" fmla="*/ 698480 w 1982639"/>
                  <a:gd name="connsiteY69" fmla="*/ 1466887 h 3368591"/>
                  <a:gd name="connsiteX70" fmla="*/ 828200 w 1982639"/>
                  <a:gd name="connsiteY70" fmla="*/ 1687824 h 3368591"/>
                  <a:gd name="connsiteX71" fmla="*/ 831071 w 1982639"/>
                  <a:gd name="connsiteY71" fmla="*/ 1688940 h 3368591"/>
                  <a:gd name="connsiteX72" fmla="*/ 1085400 w 1982639"/>
                  <a:gd name="connsiteY72" fmla="*/ 1777668 h 3368591"/>
                  <a:gd name="connsiteX73" fmla="*/ 1323146 w 1982639"/>
                  <a:gd name="connsiteY73" fmla="*/ 1882474 h 3368591"/>
                  <a:gd name="connsiteX74" fmla="*/ 1686412 w 1982639"/>
                  <a:gd name="connsiteY74" fmla="*/ 2187687 h 3368591"/>
                  <a:gd name="connsiteX75" fmla="*/ 1781585 w 1982639"/>
                  <a:gd name="connsiteY75" fmla="*/ 2317844 h 3368591"/>
                  <a:gd name="connsiteX76" fmla="*/ 1944364 w 1982639"/>
                  <a:gd name="connsiteY76" fmla="*/ 2602150 h 3368591"/>
                  <a:gd name="connsiteX77" fmla="*/ 1944880 w 1982639"/>
                  <a:gd name="connsiteY77" fmla="*/ 2639964 h 3368591"/>
                  <a:gd name="connsiteX78" fmla="*/ 1904390 w 1982639"/>
                  <a:gd name="connsiteY78" fmla="*/ 2530483 h 3368591"/>
                  <a:gd name="connsiteX79" fmla="*/ 1813236 w 1982639"/>
                  <a:gd name="connsiteY79" fmla="*/ 2361128 h 3368591"/>
                  <a:gd name="connsiteX80" fmla="*/ 1781585 w 1982639"/>
                  <a:gd name="connsiteY80" fmla="*/ 2317844 h 3368591"/>
                  <a:gd name="connsiteX81" fmla="*/ 1811977 w 1982639"/>
                  <a:gd name="connsiteY81" fmla="*/ 2348068 h 3368591"/>
                  <a:gd name="connsiteX82" fmla="*/ 1944364 w 1982639"/>
                  <a:gd name="connsiteY82" fmla="*/ 2602150 h 3368591"/>
                  <a:gd name="connsiteX83" fmla="*/ 1975666 w 1982639"/>
                  <a:gd name="connsiteY83" fmla="*/ 2747360 h 3368591"/>
                  <a:gd name="connsiteX84" fmla="*/ 1970354 w 1982639"/>
                  <a:gd name="connsiteY84" fmla="*/ 2879199 h 3368591"/>
                  <a:gd name="connsiteX85" fmla="*/ 1875241 w 1982639"/>
                  <a:gd name="connsiteY85" fmla="*/ 2901011 h 3368591"/>
                  <a:gd name="connsiteX86" fmla="*/ 1851938 w 1982639"/>
                  <a:gd name="connsiteY86" fmla="*/ 2895647 h 3368591"/>
                  <a:gd name="connsiteX87" fmla="*/ 1869186 w 1982639"/>
                  <a:gd name="connsiteY87" fmla="*/ 2883794 h 3368591"/>
                  <a:gd name="connsiteX88" fmla="*/ 1903967 w 1982639"/>
                  <a:gd name="connsiteY88" fmla="*/ 2838051 h 3368591"/>
                  <a:gd name="connsiteX89" fmla="*/ 1946017 w 1982639"/>
                  <a:gd name="connsiteY89" fmla="*/ 2723343 h 3368591"/>
                  <a:gd name="connsiteX90" fmla="*/ 1944880 w 1982639"/>
                  <a:gd name="connsiteY90" fmla="*/ 2639964 h 3368591"/>
                  <a:gd name="connsiteX91" fmla="*/ 1960526 w 1982639"/>
                  <a:gd name="connsiteY91" fmla="*/ 2682268 h 3368591"/>
                  <a:gd name="connsiteX92" fmla="*/ 1975666 w 1982639"/>
                  <a:gd name="connsiteY92" fmla="*/ 2747360 h 3368591"/>
                  <a:gd name="connsiteX0" fmla="*/ 592754 w 1963511"/>
                  <a:gd name="connsiteY0" fmla="*/ 3287118 h 3368591"/>
                  <a:gd name="connsiteX1" fmla="*/ 566044 w 1963511"/>
                  <a:gd name="connsiteY1" fmla="*/ 3279253 h 3368591"/>
                  <a:gd name="connsiteX2" fmla="*/ 366901 w 1963511"/>
                  <a:gd name="connsiteY2" fmla="*/ 2750599 h 3368591"/>
                  <a:gd name="connsiteX3" fmla="*/ 337781 w 1963511"/>
                  <a:gd name="connsiteY3" fmla="*/ 2644143 h 3368591"/>
                  <a:gd name="connsiteX4" fmla="*/ 390745 w 1963511"/>
                  <a:gd name="connsiteY4" fmla="*/ 2765337 h 3368591"/>
                  <a:gd name="connsiteX5" fmla="*/ 578574 w 1963511"/>
                  <a:gd name="connsiteY5" fmla="*/ 3259861 h 3368591"/>
                  <a:gd name="connsiteX6" fmla="*/ 592754 w 1963511"/>
                  <a:gd name="connsiteY6" fmla="*/ 3287118 h 3368591"/>
                  <a:gd name="connsiteX7" fmla="*/ 847383 w 1963511"/>
                  <a:gd name="connsiteY7" fmla="*/ 3195236 h 3368591"/>
                  <a:gd name="connsiteX8" fmla="*/ 821645 w 1963511"/>
                  <a:gd name="connsiteY8" fmla="*/ 3237495 h 3368591"/>
                  <a:gd name="connsiteX9" fmla="*/ 681546 w 1963511"/>
                  <a:gd name="connsiteY9" fmla="*/ 3368030 h 3368591"/>
                  <a:gd name="connsiteX10" fmla="*/ 603831 w 1963511"/>
                  <a:gd name="connsiteY10" fmla="*/ 3308410 h 3368591"/>
                  <a:gd name="connsiteX11" fmla="*/ 592754 w 1963511"/>
                  <a:gd name="connsiteY11" fmla="*/ 3287118 h 3368591"/>
                  <a:gd name="connsiteX12" fmla="*/ 612720 w 1963511"/>
                  <a:gd name="connsiteY12" fmla="*/ 3292997 h 3368591"/>
                  <a:gd name="connsiteX13" fmla="*/ 669225 w 1963511"/>
                  <a:gd name="connsiteY13" fmla="*/ 3291217 h 3368591"/>
                  <a:gd name="connsiteX14" fmla="*/ 781718 w 1963511"/>
                  <a:gd name="connsiteY14" fmla="*/ 3251970 h 3368591"/>
                  <a:gd name="connsiteX15" fmla="*/ 847383 w 1963511"/>
                  <a:gd name="connsiteY15" fmla="*/ 3195236 h 3368591"/>
                  <a:gd name="connsiteX16" fmla="*/ 976971 w 1963511"/>
                  <a:gd name="connsiteY16" fmla="*/ 2872153 h 3368591"/>
                  <a:gd name="connsiteX17" fmla="*/ 974143 w 1963511"/>
                  <a:gd name="connsiteY17" fmla="*/ 2914428 h 3368591"/>
                  <a:gd name="connsiteX18" fmla="*/ 870779 w 1963511"/>
                  <a:gd name="connsiteY18" fmla="*/ 3175022 h 3368591"/>
                  <a:gd name="connsiteX19" fmla="*/ 847383 w 1963511"/>
                  <a:gd name="connsiteY19" fmla="*/ 3195236 h 3368591"/>
                  <a:gd name="connsiteX20" fmla="*/ 860482 w 1963511"/>
                  <a:gd name="connsiteY20" fmla="*/ 3173729 h 3368591"/>
                  <a:gd name="connsiteX21" fmla="*/ 965244 w 1963511"/>
                  <a:gd name="connsiteY21" fmla="*/ 2923552 h 3368591"/>
                  <a:gd name="connsiteX22" fmla="*/ 976971 w 1963511"/>
                  <a:gd name="connsiteY22" fmla="*/ 2872153 h 3368591"/>
                  <a:gd name="connsiteX23" fmla="*/ 970390 w 1963511"/>
                  <a:gd name="connsiteY23" fmla="*/ 2522245 h 3368591"/>
                  <a:gd name="connsiteX24" fmla="*/ 850596 w 1963511"/>
                  <a:gd name="connsiteY24" fmla="*/ 2011286 h 3368591"/>
                  <a:gd name="connsiteX25" fmla="*/ 587216 w 1963511"/>
                  <a:gd name="connsiteY25" fmla="*/ 1566358 h 3368591"/>
                  <a:gd name="connsiteX26" fmla="*/ 29037 w 1963511"/>
                  <a:gd name="connsiteY26" fmla="*/ 572234 h 3368591"/>
                  <a:gd name="connsiteX27" fmla="*/ 139914 w 1963511"/>
                  <a:gd name="connsiteY27" fmla="*/ 51220 h 3368591"/>
                  <a:gd name="connsiteX28" fmla="*/ 658188 w 1963511"/>
                  <a:gd name="connsiteY28" fmla="*/ 886134 h 3368591"/>
                  <a:gd name="connsiteX29" fmla="*/ 106590 w 1963511"/>
                  <a:gd name="connsiteY29" fmla="*/ 2110920 h 3368591"/>
                  <a:gd name="connsiteX30" fmla="*/ 227871 w 1963511"/>
                  <a:gd name="connsiteY30" fmla="*/ 2328618 h 3368591"/>
                  <a:gd name="connsiteX31" fmla="*/ 261809 w 1963511"/>
                  <a:gd name="connsiteY31" fmla="*/ 2409945 h 3368591"/>
                  <a:gd name="connsiteX32" fmla="*/ 500281 w 1963511"/>
                  <a:gd name="connsiteY32" fmla="*/ 2472858 h 3368591"/>
                  <a:gd name="connsiteX33" fmla="*/ 891643 w 1963511"/>
                  <a:gd name="connsiteY33" fmla="*/ 2570983 h 3368591"/>
                  <a:gd name="connsiteX34" fmla="*/ 975677 w 1963511"/>
                  <a:gd name="connsiteY34" fmla="*/ 2592987 h 3368591"/>
                  <a:gd name="connsiteX35" fmla="*/ 970390 w 1963511"/>
                  <a:gd name="connsiteY35" fmla="*/ 2522245 h 3368591"/>
                  <a:gd name="connsiteX36" fmla="*/ 1832810 w 1963511"/>
                  <a:gd name="connsiteY36" fmla="*/ 2895647 h 3368591"/>
                  <a:gd name="connsiteX37" fmla="*/ 1809738 w 1963511"/>
                  <a:gd name="connsiteY37" fmla="*/ 2911504 h 3368591"/>
                  <a:gd name="connsiteX38" fmla="*/ 1279709 w 1963511"/>
                  <a:gd name="connsiteY38" fmla="*/ 2718493 h 3368591"/>
                  <a:gd name="connsiteX39" fmla="*/ 1180000 w 1963511"/>
                  <a:gd name="connsiteY39" fmla="*/ 2670965 h 3368591"/>
                  <a:gd name="connsiteX40" fmla="*/ 1306185 w 1963511"/>
                  <a:gd name="connsiteY40" fmla="*/ 2709448 h 3368591"/>
                  <a:gd name="connsiteX41" fmla="*/ 1802981 w 1963511"/>
                  <a:gd name="connsiteY41" fmla="*/ 2888781 h 3368591"/>
                  <a:gd name="connsiteX42" fmla="*/ 1832810 w 1963511"/>
                  <a:gd name="connsiteY42" fmla="*/ 2895647 h 3368591"/>
                  <a:gd name="connsiteX43" fmla="*/ 1762457 w 1963511"/>
                  <a:gd name="connsiteY43" fmla="*/ 2317844 h 3368591"/>
                  <a:gd name="connsiteX44" fmla="*/ 1663127 w 1963511"/>
                  <a:gd name="connsiteY44" fmla="*/ 2219061 h 3368591"/>
                  <a:gd name="connsiteX45" fmla="*/ 1025924 w 1963511"/>
                  <a:gd name="connsiteY45" fmla="*/ 1847456 h 3368591"/>
                  <a:gd name="connsiteX46" fmla="*/ 836191 w 1963511"/>
                  <a:gd name="connsiteY46" fmla="*/ 1762987 h 3368591"/>
                  <a:gd name="connsiteX47" fmla="*/ 928582 w 1963511"/>
                  <a:gd name="connsiteY47" fmla="*/ 1998778 h 3368591"/>
                  <a:gd name="connsiteX48" fmla="*/ 1024955 w 1963511"/>
                  <a:gd name="connsiteY48" fmla="*/ 2605834 h 3368591"/>
                  <a:gd name="connsiteX49" fmla="*/ 1024844 w 1963511"/>
                  <a:gd name="connsiteY49" fmla="*/ 2606806 h 3368591"/>
                  <a:gd name="connsiteX50" fmla="*/ 1045411 w 1963511"/>
                  <a:gd name="connsiteY50" fmla="*/ 2612601 h 3368591"/>
                  <a:gd name="connsiteX51" fmla="*/ 1087102 w 1963511"/>
                  <a:gd name="connsiteY51" fmla="*/ 2626684 h 3368591"/>
                  <a:gd name="connsiteX52" fmla="*/ 1180000 w 1963511"/>
                  <a:gd name="connsiteY52" fmla="*/ 2670965 h 3368591"/>
                  <a:gd name="connsiteX53" fmla="*/ 1088888 w 1963511"/>
                  <a:gd name="connsiteY53" fmla="*/ 2643179 h 3368591"/>
                  <a:gd name="connsiteX54" fmla="*/ 1046249 w 1963511"/>
                  <a:gd name="connsiteY54" fmla="*/ 2632644 h 3368591"/>
                  <a:gd name="connsiteX55" fmla="*/ 1022531 w 1963511"/>
                  <a:gd name="connsiteY55" fmla="*/ 2627130 h 3368591"/>
                  <a:gd name="connsiteX56" fmla="*/ 1012234 w 1963511"/>
                  <a:gd name="connsiteY56" fmla="*/ 2717595 h 3368591"/>
                  <a:gd name="connsiteX57" fmla="*/ 976971 w 1963511"/>
                  <a:gd name="connsiteY57" fmla="*/ 2872153 h 3368591"/>
                  <a:gd name="connsiteX58" fmla="*/ 986214 w 1963511"/>
                  <a:gd name="connsiteY58" fmla="*/ 2733984 h 3368591"/>
                  <a:gd name="connsiteX59" fmla="*/ 977447 w 1963511"/>
                  <a:gd name="connsiteY59" fmla="*/ 2616666 h 3368591"/>
                  <a:gd name="connsiteX60" fmla="*/ 898352 w 1963511"/>
                  <a:gd name="connsiteY60" fmla="*/ 2598802 h 3368591"/>
                  <a:gd name="connsiteX61" fmla="*/ 524724 w 1963511"/>
                  <a:gd name="connsiteY61" fmla="*/ 2519998 h 3368591"/>
                  <a:gd name="connsiteX62" fmla="*/ 285951 w 1963511"/>
                  <a:gd name="connsiteY62" fmla="*/ 2473877 h 3368591"/>
                  <a:gd name="connsiteX63" fmla="*/ 310651 w 1963511"/>
                  <a:gd name="connsiteY63" fmla="*/ 2544959 h 3368591"/>
                  <a:gd name="connsiteX64" fmla="*/ 337781 w 1963511"/>
                  <a:gd name="connsiteY64" fmla="*/ 2644143 h 3368591"/>
                  <a:gd name="connsiteX65" fmla="*/ 299538 w 1963511"/>
                  <a:gd name="connsiteY65" fmla="*/ 2556634 h 3368591"/>
                  <a:gd name="connsiteX66" fmla="*/ 44683 w 1963511"/>
                  <a:gd name="connsiteY66" fmla="*/ 2140547 h 3368591"/>
                  <a:gd name="connsiteX67" fmla="*/ 685899 w 1963511"/>
                  <a:gd name="connsiteY67" fmla="*/ 878473 h 3368591"/>
                  <a:gd name="connsiteX68" fmla="*/ 135757 w 1963511"/>
                  <a:gd name="connsiteY68" fmla="*/ 5254 h 3368591"/>
                  <a:gd name="connsiteX69" fmla="*/ 81828 w 1963511"/>
                  <a:gd name="connsiteY69" fmla="*/ 560552 h 3368591"/>
                  <a:gd name="connsiteX70" fmla="*/ 679352 w 1963511"/>
                  <a:gd name="connsiteY70" fmla="*/ 1466887 h 3368591"/>
                  <a:gd name="connsiteX71" fmla="*/ 809072 w 1963511"/>
                  <a:gd name="connsiteY71" fmla="*/ 1687824 h 3368591"/>
                  <a:gd name="connsiteX72" fmla="*/ 811943 w 1963511"/>
                  <a:gd name="connsiteY72" fmla="*/ 1688940 h 3368591"/>
                  <a:gd name="connsiteX73" fmla="*/ 1066272 w 1963511"/>
                  <a:gd name="connsiteY73" fmla="*/ 1777668 h 3368591"/>
                  <a:gd name="connsiteX74" fmla="*/ 1304018 w 1963511"/>
                  <a:gd name="connsiteY74" fmla="*/ 1882474 h 3368591"/>
                  <a:gd name="connsiteX75" fmla="*/ 1667284 w 1963511"/>
                  <a:gd name="connsiteY75" fmla="*/ 2187687 h 3368591"/>
                  <a:gd name="connsiteX76" fmla="*/ 1762457 w 1963511"/>
                  <a:gd name="connsiteY76" fmla="*/ 2317844 h 3368591"/>
                  <a:gd name="connsiteX77" fmla="*/ 1925236 w 1963511"/>
                  <a:gd name="connsiteY77" fmla="*/ 2602150 h 3368591"/>
                  <a:gd name="connsiteX78" fmla="*/ 1925752 w 1963511"/>
                  <a:gd name="connsiteY78" fmla="*/ 2639964 h 3368591"/>
                  <a:gd name="connsiteX79" fmla="*/ 1885262 w 1963511"/>
                  <a:gd name="connsiteY79" fmla="*/ 2530483 h 3368591"/>
                  <a:gd name="connsiteX80" fmla="*/ 1794108 w 1963511"/>
                  <a:gd name="connsiteY80" fmla="*/ 2361128 h 3368591"/>
                  <a:gd name="connsiteX81" fmla="*/ 1762457 w 1963511"/>
                  <a:gd name="connsiteY81" fmla="*/ 2317844 h 3368591"/>
                  <a:gd name="connsiteX82" fmla="*/ 1792849 w 1963511"/>
                  <a:gd name="connsiteY82" fmla="*/ 2348068 h 3368591"/>
                  <a:gd name="connsiteX83" fmla="*/ 1925236 w 1963511"/>
                  <a:gd name="connsiteY83" fmla="*/ 2602150 h 3368591"/>
                  <a:gd name="connsiteX84" fmla="*/ 1956538 w 1963511"/>
                  <a:gd name="connsiteY84" fmla="*/ 2747360 h 3368591"/>
                  <a:gd name="connsiteX85" fmla="*/ 1951226 w 1963511"/>
                  <a:gd name="connsiteY85" fmla="*/ 2879199 h 3368591"/>
                  <a:gd name="connsiteX86" fmla="*/ 1856113 w 1963511"/>
                  <a:gd name="connsiteY86" fmla="*/ 2901011 h 3368591"/>
                  <a:gd name="connsiteX87" fmla="*/ 1832810 w 1963511"/>
                  <a:gd name="connsiteY87" fmla="*/ 2895647 h 3368591"/>
                  <a:gd name="connsiteX88" fmla="*/ 1850058 w 1963511"/>
                  <a:gd name="connsiteY88" fmla="*/ 2883794 h 3368591"/>
                  <a:gd name="connsiteX89" fmla="*/ 1884839 w 1963511"/>
                  <a:gd name="connsiteY89" fmla="*/ 2838051 h 3368591"/>
                  <a:gd name="connsiteX90" fmla="*/ 1926889 w 1963511"/>
                  <a:gd name="connsiteY90" fmla="*/ 2723343 h 3368591"/>
                  <a:gd name="connsiteX91" fmla="*/ 1925752 w 1963511"/>
                  <a:gd name="connsiteY91" fmla="*/ 2639964 h 3368591"/>
                  <a:gd name="connsiteX92" fmla="*/ 1941398 w 1963511"/>
                  <a:gd name="connsiteY92" fmla="*/ 2682268 h 3368591"/>
                  <a:gd name="connsiteX93" fmla="*/ 1956538 w 1963511"/>
                  <a:gd name="connsiteY93" fmla="*/ 2747360 h 3368591"/>
                  <a:gd name="connsiteX0" fmla="*/ 592754 w 1963511"/>
                  <a:gd name="connsiteY0" fmla="*/ 3287118 h 3368591"/>
                  <a:gd name="connsiteX1" fmla="*/ 566044 w 1963511"/>
                  <a:gd name="connsiteY1" fmla="*/ 3279253 h 3368591"/>
                  <a:gd name="connsiteX2" fmla="*/ 366901 w 1963511"/>
                  <a:gd name="connsiteY2" fmla="*/ 2750599 h 3368591"/>
                  <a:gd name="connsiteX3" fmla="*/ 337781 w 1963511"/>
                  <a:gd name="connsiteY3" fmla="*/ 2644143 h 3368591"/>
                  <a:gd name="connsiteX4" fmla="*/ 390745 w 1963511"/>
                  <a:gd name="connsiteY4" fmla="*/ 2765337 h 3368591"/>
                  <a:gd name="connsiteX5" fmla="*/ 578574 w 1963511"/>
                  <a:gd name="connsiteY5" fmla="*/ 3259861 h 3368591"/>
                  <a:gd name="connsiteX6" fmla="*/ 592754 w 1963511"/>
                  <a:gd name="connsiteY6" fmla="*/ 3287118 h 3368591"/>
                  <a:gd name="connsiteX7" fmla="*/ 847383 w 1963511"/>
                  <a:gd name="connsiteY7" fmla="*/ 3195236 h 3368591"/>
                  <a:gd name="connsiteX8" fmla="*/ 821645 w 1963511"/>
                  <a:gd name="connsiteY8" fmla="*/ 3237495 h 3368591"/>
                  <a:gd name="connsiteX9" fmla="*/ 681546 w 1963511"/>
                  <a:gd name="connsiteY9" fmla="*/ 3368030 h 3368591"/>
                  <a:gd name="connsiteX10" fmla="*/ 603831 w 1963511"/>
                  <a:gd name="connsiteY10" fmla="*/ 3308410 h 3368591"/>
                  <a:gd name="connsiteX11" fmla="*/ 592754 w 1963511"/>
                  <a:gd name="connsiteY11" fmla="*/ 3287118 h 3368591"/>
                  <a:gd name="connsiteX12" fmla="*/ 612720 w 1963511"/>
                  <a:gd name="connsiteY12" fmla="*/ 3292997 h 3368591"/>
                  <a:gd name="connsiteX13" fmla="*/ 669225 w 1963511"/>
                  <a:gd name="connsiteY13" fmla="*/ 3291217 h 3368591"/>
                  <a:gd name="connsiteX14" fmla="*/ 781718 w 1963511"/>
                  <a:gd name="connsiteY14" fmla="*/ 3251970 h 3368591"/>
                  <a:gd name="connsiteX15" fmla="*/ 847383 w 1963511"/>
                  <a:gd name="connsiteY15" fmla="*/ 3195236 h 3368591"/>
                  <a:gd name="connsiteX16" fmla="*/ 976971 w 1963511"/>
                  <a:gd name="connsiteY16" fmla="*/ 2872153 h 3368591"/>
                  <a:gd name="connsiteX17" fmla="*/ 974143 w 1963511"/>
                  <a:gd name="connsiteY17" fmla="*/ 2914428 h 3368591"/>
                  <a:gd name="connsiteX18" fmla="*/ 870779 w 1963511"/>
                  <a:gd name="connsiteY18" fmla="*/ 3175022 h 3368591"/>
                  <a:gd name="connsiteX19" fmla="*/ 847383 w 1963511"/>
                  <a:gd name="connsiteY19" fmla="*/ 3195236 h 3368591"/>
                  <a:gd name="connsiteX20" fmla="*/ 860482 w 1963511"/>
                  <a:gd name="connsiteY20" fmla="*/ 3173729 h 3368591"/>
                  <a:gd name="connsiteX21" fmla="*/ 965244 w 1963511"/>
                  <a:gd name="connsiteY21" fmla="*/ 2923552 h 3368591"/>
                  <a:gd name="connsiteX22" fmla="*/ 976971 w 1963511"/>
                  <a:gd name="connsiteY22" fmla="*/ 2872153 h 3368591"/>
                  <a:gd name="connsiteX23" fmla="*/ 970390 w 1963511"/>
                  <a:gd name="connsiteY23" fmla="*/ 2522245 h 3368591"/>
                  <a:gd name="connsiteX24" fmla="*/ 850596 w 1963511"/>
                  <a:gd name="connsiteY24" fmla="*/ 2011286 h 3368591"/>
                  <a:gd name="connsiteX25" fmla="*/ 643378 w 1963511"/>
                  <a:gd name="connsiteY25" fmla="*/ 1515547 h 3368591"/>
                  <a:gd name="connsiteX26" fmla="*/ 29037 w 1963511"/>
                  <a:gd name="connsiteY26" fmla="*/ 572234 h 3368591"/>
                  <a:gd name="connsiteX27" fmla="*/ 139914 w 1963511"/>
                  <a:gd name="connsiteY27" fmla="*/ 51220 h 3368591"/>
                  <a:gd name="connsiteX28" fmla="*/ 658188 w 1963511"/>
                  <a:gd name="connsiteY28" fmla="*/ 886134 h 3368591"/>
                  <a:gd name="connsiteX29" fmla="*/ 106590 w 1963511"/>
                  <a:gd name="connsiteY29" fmla="*/ 2110920 h 3368591"/>
                  <a:gd name="connsiteX30" fmla="*/ 227871 w 1963511"/>
                  <a:gd name="connsiteY30" fmla="*/ 2328618 h 3368591"/>
                  <a:gd name="connsiteX31" fmla="*/ 261809 w 1963511"/>
                  <a:gd name="connsiteY31" fmla="*/ 2409945 h 3368591"/>
                  <a:gd name="connsiteX32" fmla="*/ 500281 w 1963511"/>
                  <a:gd name="connsiteY32" fmla="*/ 2472858 h 3368591"/>
                  <a:gd name="connsiteX33" fmla="*/ 891643 w 1963511"/>
                  <a:gd name="connsiteY33" fmla="*/ 2570983 h 3368591"/>
                  <a:gd name="connsiteX34" fmla="*/ 975677 w 1963511"/>
                  <a:gd name="connsiteY34" fmla="*/ 2592987 h 3368591"/>
                  <a:gd name="connsiteX35" fmla="*/ 970390 w 1963511"/>
                  <a:gd name="connsiteY35" fmla="*/ 2522245 h 3368591"/>
                  <a:gd name="connsiteX36" fmla="*/ 1832810 w 1963511"/>
                  <a:gd name="connsiteY36" fmla="*/ 2895647 h 3368591"/>
                  <a:gd name="connsiteX37" fmla="*/ 1809738 w 1963511"/>
                  <a:gd name="connsiteY37" fmla="*/ 2911504 h 3368591"/>
                  <a:gd name="connsiteX38" fmla="*/ 1279709 w 1963511"/>
                  <a:gd name="connsiteY38" fmla="*/ 2718493 h 3368591"/>
                  <a:gd name="connsiteX39" fmla="*/ 1180000 w 1963511"/>
                  <a:gd name="connsiteY39" fmla="*/ 2670965 h 3368591"/>
                  <a:gd name="connsiteX40" fmla="*/ 1306185 w 1963511"/>
                  <a:gd name="connsiteY40" fmla="*/ 2709448 h 3368591"/>
                  <a:gd name="connsiteX41" fmla="*/ 1802981 w 1963511"/>
                  <a:gd name="connsiteY41" fmla="*/ 2888781 h 3368591"/>
                  <a:gd name="connsiteX42" fmla="*/ 1832810 w 1963511"/>
                  <a:gd name="connsiteY42" fmla="*/ 2895647 h 3368591"/>
                  <a:gd name="connsiteX43" fmla="*/ 1762457 w 1963511"/>
                  <a:gd name="connsiteY43" fmla="*/ 2317844 h 3368591"/>
                  <a:gd name="connsiteX44" fmla="*/ 1663127 w 1963511"/>
                  <a:gd name="connsiteY44" fmla="*/ 2219061 h 3368591"/>
                  <a:gd name="connsiteX45" fmla="*/ 1025924 w 1963511"/>
                  <a:gd name="connsiteY45" fmla="*/ 1847456 h 3368591"/>
                  <a:gd name="connsiteX46" fmla="*/ 836191 w 1963511"/>
                  <a:gd name="connsiteY46" fmla="*/ 1762987 h 3368591"/>
                  <a:gd name="connsiteX47" fmla="*/ 928582 w 1963511"/>
                  <a:gd name="connsiteY47" fmla="*/ 1998778 h 3368591"/>
                  <a:gd name="connsiteX48" fmla="*/ 1024955 w 1963511"/>
                  <a:gd name="connsiteY48" fmla="*/ 2605834 h 3368591"/>
                  <a:gd name="connsiteX49" fmla="*/ 1024844 w 1963511"/>
                  <a:gd name="connsiteY49" fmla="*/ 2606806 h 3368591"/>
                  <a:gd name="connsiteX50" fmla="*/ 1045411 w 1963511"/>
                  <a:gd name="connsiteY50" fmla="*/ 2612601 h 3368591"/>
                  <a:gd name="connsiteX51" fmla="*/ 1087102 w 1963511"/>
                  <a:gd name="connsiteY51" fmla="*/ 2626684 h 3368591"/>
                  <a:gd name="connsiteX52" fmla="*/ 1180000 w 1963511"/>
                  <a:gd name="connsiteY52" fmla="*/ 2670965 h 3368591"/>
                  <a:gd name="connsiteX53" fmla="*/ 1088888 w 1963511"/>
                  <a:gd name="connsiteY53" fmla="*/ 2643179 h 3368591"/>
                  <a:gd name="connsiteX54" fmla="*/ 1046249 w 1963511"/>
                  <a:gd name="connsiteY54" fmla="*/ 2632644 h 3368591"/>
                  <a:gd name="connsiteX55" fmla="*/ 1022531 w 1963511"/>
                  <a:gd name="connsiteY55" fmla="*/ 2627130 h 3368591"/>
                  <a:gd name="connsiteX56" fmla="*/ 1012234 w 1963511"/>
                  <a:gd name="connsiteY56" fmla="*/ 2717595 h 3368591"/>
                  <a:gd name="connsiteX57" fmla="*/ 976971 w 1963511"/>
                  <a:gd name="connsiteY57" fmla="*/ 2872153 h 3368591"/>
                  <a:gd name="connsiteX58" fmla="*/ 986214 w 1963511"/>
                  <a:gd name="connsiteY58" fmla="*/ 2733984 h 3368591"/>
                  <a:gd name="connsiteX59" fmla="*/ 977447 w 1963511"/>
                  <a:gd name="connsiteY59" fmla="*/ 2616666 h 3368591"/>
                  <a:gd name="connsiteX60" fmla="*/ 898352 w 1963511"/>
                  <a:gd name="connsiteY60" fmla="*/ 2598802 h 3368591"/>
                  <a:gd name="connsiteX61" fmla="*/ 524724 w 1963511"/>
                  <a:gd name="connsiteY61" fmla="*/ 2519998 h 3368591"/>
                  <a:gd name="connsiteX62" fmla="*/ 285951 w 1963511"/>
                  <a:gd name="connsiteY62" fmla="*/ 2473877 h 3368591"/>
                  <a:gd name="connsiteX63" fmla="*/ 310651 w 1963511"/>
                  <a:gd name="connsiteY63" fmla="*/ 2544959 h 3368591"/>
                  <a:gd name="connsiteX64" fmla="*/ 337781 w 1963511"/>
                  <a:gd name="connsiteY64" fmla="*/ 2644143 h 3368591"/>
                  <a:gd name="connsiteX65" fmla="*/ 299538 w 1963511"/>
                  <a:gd name="connsiteY65" fmla="*/ 2556634 h 3368591"/>
                  <a:gd name="connsiteX66" fmla="*/ 44683 w 1963511"/>
                  <a:gd name="connsiteY66" fmla="*/ 2140547 h 3368591"/>
                  <a:gd name="connsiteX67" fmla="*/ 685899 w 1963511"/>
                  <a:gd name="connsiteY67" fmla="*/ 878473 h 3368591"/>
                  <a:gd name="connsiteX68" fmla="*/ 135757 w 1963511"/>
                  <a:gd name="connsiteY68" fmla="*/ 5254 h 3368591"/>
                  <a:gd name="connsiteX69" fmla="*/ 81828 w 1963511"/>
                  <a:gd name="connsiteY69" fmla="*/ 560552 h 3368591"/>
                  <a:gd name="connsiteX70" fmla="*/ 679352 w 1963511"/>
                  <a:gd name="connsiteY70" fmla="*/ 1466887 h 3368591"/>
                  <a:gd name="connsiteX71" fmla="*/ 809072 w 1963511"/>
                  <a:gd name="connsiteY71" fmla="*/ 1687824 h 3368591"/>
                  <a:gd name="connsiteX72" fmla="*/ 811943 w 1963511"/>
                  <a:gd name="connsiteY72" fmla="*/ 1688940 h 3368591"/>
                  <a:gd name="connsiteX73" fmla="*/ 1066272 w 1963511"/>
                  <a:gd name="connsiteY73" fmla="*/ 1777668 h 3368591"/>
                  <a:gd name="connsiteX74" fmla="*/ 1304018 w 1963511"/>
                  <a:gd name="connsiteY74" fmla="*/ 1882474 h 3368591"/>
                  <a:gd name="connsiteX75" fmla="*/ 1667284 w 1963511"/>
                  <a:gd name="connsiteY75" fmla="*/ 2187687 h 3368591"/>
                  <a:gd name="connsiteX76" fmla="*/ 1762457 w 1963511"/>
                  <a:gd name="connsiteY76" fmla="*/ 2317844 h 3368591"/>
                  <a:gd name="connsiteX77" fmla="*/ 1925236 w 1963511"/>
                  <a:gd name="connsiteY77" fmla="*/ 2602150 h 3368591"/>
                  <a:gd name="connsiteX78" fmla="*/ 1925752 w 1963511"/>
                  <a:gd name="connsiteY78" fmla="*/ 2639964 h 3368591"/>
                  <a:gd name="connsiteX79" fmla="*/ 1885262 w 1963511"/>
                  <a:gd name="connsiteY79" fmla="*/ 2530483 h 3368591"/>
                  <a:gd name="connsiteX80" fmla="*/ 1794108 w 1963511"/>
                  <a:gd name="connsiteY80" fmla="*/ 2361128 h 3368591"/>
                  <a:gd name="connsiteX81" fmla="*/ 1762457 w 1963511"/>
                  <a:gd name="connsiteY81" fmla="*/ 2317844 h 3368591"/>
                  <a:gd name="connsiteX82" fmla="*/ 1792849 w 1963511"/>
                  <a:gd name="connsiteY82" fmla="*/ 2348068 h 3368591"/>
                  <a:gd name="connsiteX83" fmla="*/ 1925236 w 1963511"/>
                  <a:gd name="connsiteY83" fmla="*/ 2602150 h 3368591"/>
                  <a:gd name="connsiteX84" fmla="*/ 1956538 w 1963511"/>
                  <a:gd name="connsiteY84" fmla="*/ 2747360 h 3368591"/>
                  <a:gd name="connsiteX85" fmla="*/ 1951226 w 1963511"/>
                  <a:gd name="connsiteY85" fmla="*/ 2879199 h 3368591"/>
                  <a:gd name="connsiteX86" fmla="*/ 1856113 w 1963511"/>
                  <a:gd name="connsiteY86" fmla="*/ 2901011 h 3368591"/>
                  <a:gd name="connsiteX87" fmla="*/ 1832810 w 1963511"/>
                  <a:gd name="connsiteY87" fmla="*/ 2895647 h 3368591"/>
                  <a:gd name="connsiteX88" fmla="*/ 1850058 w 1963511"/>
                  <a:gd name="connsiteY88" fmla="*/ 2883794 h 3368591"/>
                  <a:gd name="connsiteX89" fmla="*/ 1884839 w 1963511"/>
                  <a:gd name="connsiteY89" fmla="*/ 2838051 h 3368591"/>
                  <a:gd name="connsiteX90" fmla="*/ 1926889 w 1963511"/>
                  <a:gd name="connsiteY90" fmla="*/ 2723343 h 3368591"/>
                  <a:gd name="connsiteX91" fmla="*/ 1925752 w 1963511"/>
                  <a:gd name="connsiteY91" fmla="*/ 2639964 h 3368591"/>
                  <a:gd name="connsiteX92" fmla="*/ 1941398 w 1963511"/>
                  <a:gd name="connsiteY92" fmla="*/ 2682268 h 3368591"/>
                  <a:gd name="connsiteX93" fmla="*/ 1956538 w 1963511"/>
                  <a:gd name="connsiteY93" fmla="*/ 2747360 h 3368591"/>
                  <a:gd name="connsiteX0" fmla="*/ 619831 w 1990588"/>
                  <a:gd name="connsiteY0" fmla="*/ 3287118 h 3368591"/>
                  <a:gd name="connsiteX1" fmla="*/ 593121 w 1990588"/>
                  <a:gd name="connsiteY1" fmla="*/ 3279253 h 3368591"/>
                  <a:gd name="connsiteX2" fmla="*/ 393978 w 1990588"/>
                  <a:gd name="connsiteY2" fmla="*/ 2750599 h 3368591"/>
                  <a:gd name="connsiteX3" fmla="*/ 364858 w 1990588"/>
                  <a:gd name="connsiteY3" fmla="*/ 2644143 h 3368591"/>
                  <a:gd name="connsiteX4" fmla="*/ 417822 w 1990588"/>
                  <a:gd name="connsiteY4" fmla="*/ 2765337 h 3368591"/>
                  <a:gd name="connsiteX5" fmla="*/ 605651 w 1990588"/>
                  <a:gd name="connsiteY5" fmla="*/ 3259861 h 3368591"/>
                  <a:gd name="connsiteX6" fmla="*/ 619831 w 1990588"/>
                  <a:gd name="connsiteY6" fmla="*/ 3287118 h 3368591"/>
                  <a:gd name="connsiteX7" fmla="*/ 874460 w 1990588"/>
                  <a:gd name="connsiteY7" fmla="*/ 3195236 h 3368591"/>
                  <a:gd name="connsiteX8" fmla="*/ 848722 w 1990588"/>
                  <a:gd name="connsiteY8" fmla="*/ 3237495 h 3368591"/>
                  <a:gd name="connsiteX9" fmla="*/ 708623 w 1990588"/>
                  <a:gd name="connsiteY9" fmla="*/ 3368030 h 3368591"/>
                  <a:gd name="connsiteX10" fmla="*/ 630908 w 1990588"/>
                  <a:gd name="connsiteY10" fmla="*/ 3308410 h 3368591"/>
                  <a:gd name="connsiteX11" fmla="*/ 619831 w 1990588"/>
                  <a:gd name="connsiteY11" fmla="*/ 3287118 h 3368591"/>
                  <a:gd name="connsiteX12" fmla="*/ 639797 w 1990588"/>
                  <a:gd name="connsiteY12" fmla="*/ 3292997 h 3368591"/>
                  <a:gd name="connsiteX13" fmla="*/ 696302 w 1990588"/>
                  <a:gd name="connsiteY13" fmla="*/ 3291217 h 3368591"/>
                  <a:gd name="connsiteX14" fmla="*/ 808795 w 1990588"/>
                  <a:gd name="connsiteY14" fmla="*/ 3251970 h 3368591"/>
                  <a:gd name="connsiteX15" fmla="*/ 874460 w 1990588"/>
                  <a:gd name="connsiteY15" fmla="*/ 3195236 h 3368591"/>
                  <a:gd name="connsiteX16" fmla="*/ 1004048 w 1990588"/>
                  <a:gd name="connsiteY16" fmla="*/ 2872153 h 3368591"/>
                  <a:gd name="connsiteX17" fmla="*/ 1001220 w 1990588"/>
                  <a:gd name="connsiteY17" fmla="*/ 2914428 h 3368591"/>
                  <a:gd name="connsiteX18" fmla="*/ 897856 w 1990588"/>
                  <a:gd name="connsiteY18" fmla="*/ 3175022 h 3368591"/>
                  <a:gd name="connsiteX19" fmla="*/ 874460 w 1990588"/>
                  <a:gd name="connsiteY19" fmla="*/ 3195236 h 3368591"/>
                  <a:gd name="connsiteX20" fmla="*/ 887559 w 1990588"/>
                  <a:gd name="connsiteY20" fmla="*/ 3173729 h 3368591"/>
                  <a:gd name="connsiteX21" fmla="*/ 992321 w 1990588"/>
                  <a:gd name="connsiteY21" fmla="*/ 2923552 h 3368591"/>
                  <a:gd name="connsiteX22" fmla="*/ 1004048 w 1990588"/>
                  <a:gd name="connsiteY22" fmla="*/ 2872153 h 3368591"/>
                  <a:gd name="connsiteX23" fmla="*/ 997467 w 1990588"/>
                  <a:gd name="connsiteY23" fmla="*/ 2522245 h 3368591"/>
                  <a:gd name="connsiteX24" fmla="*/ 877673 w 1990588"/>
                  <a:gd name="connsiteY24" fmla="*/ 2011286 h 3368591"/>
                  <a:gd name="connsiteX25" fmla="*/ 670455 w 1990588"/>
                  <a:gd name="connsiteY25" fmla="*/ 1515547 h 3368591"/>
                  <a:gd name="connsiteX26" fmla="*/ 24852 w 1990588"/>
                  <a:gd name="connsiteY26" fmla="*/ 477565 h 3368591"/>
                  <a:gd name="connsiteX27" fmla="*/ 166991 w 1990588"/>
                  <a:gd name="connsiteY27" fmla="*/ 51220 h 3368591"/>
                  <a:gd name="connsiteX28" fmla="*/ 685265 w 1990588"/>
                  <a:gd name="connsiteY28" fmla="*/ 886134 h 3368591"/>
                  <a:gd name="connsiteX29" fmla="*/ 133667 w 1990588"/>
                  <a:gd name="connsiteY29" fmla="*/ 2110920 h 3368591"/>
                  <a:gd name="connsiteX30" fmla="*/ 254948 w 1990588"/>
                  <a:gd name="connsiteY30" fmla="*/ 2328618 h 3368591"/>
                  <a:gd name="connsiteX31" fmla="*/ 288886 w 1990588"/>
                  <a:gd name="connsiteY31" fmla="*/ 2409945 h 3368591"/>
                  <a:gd name="connsiteX32" fmla="*/ 527358 w 1990588"/>
                  <a:gd name="connsiteY32" fmla="*/ 2472858 h 3368591"/>
                  <a:gd name="connsiteX33" fmla="*/ 918720 w 1990588"/>
                  <a:gd name="connsiteY33" fmla="*/ 2570983 h 3368591"/>
                  <a:gd name="connsiteX34" fmla="*/ 1002754 w 1990588"/>
                  <a:gd name="connsiteY34" fmla="*/ 2592987 h 3368591"/>
                  <a:gd name="connsiteX35" fmla="*/ 997467 w 1990588"/>
                  <a:gd name="connsiteY35" fmla="*/ 2522245 h 3368591"/>
                  <a:gd name="connsiteX36" fmla="*/ 1859887 w 1990588"/>
                  <a:gd name="connsiteY36" fmla="*/ 2895647 h 3368591"/>
                  <a:gd name="connsiteX37" fmla="*/ 1836815 w 1990588"/>
                  <a:gd name="connsiteY37" fmla="*/ 2911504 h 3368591"/>
                  <a:gd name="connsiteX38" fmla="*/ 1306786 w 1990588"/>
                  <a:gd name="connsiteY38" fmla="*/ 2718493 h 3368591"/>
                  <a:gd name="connsiteX39" fmla="*/ 1207077 w 1990588"/>
                  <a:gd name="connsiteY39" fmla="*/ 2670965 h 3368591"/>
                  <a:gd name="connsiteX40" fmla="*/ 1333262 w 1990588"/>
                  <a:gd name="connsiteY40" fmla="*/ 2709448 h 3368591"/>
                  <a:gd name="connsiteX41" fmla="*/ 1830058 w 1990588"/>
                  <a:gd name="connsiteY41" fmla="*/ 2888781 h 3368591"/>
                  <a:gd name="connsiteX42" fmla="*/ 1859887 w 1990588"/>
                  <a:gd name="connsiteY42" fmla="*/ 2895647 h 3368591"/>
                  <a:gd name="connsiteX43" fmla="*/ 1789534 w 1990588"/>
                  <a:gd name="connsiteY43" fmla="*/ 2317844 h 3368591"/>
                  <a:gd name="connsiteX44" fmla="*/ 1690204 w 1990588"/>
                  <a:gd name="connsiteY44" fmla="*/ 2219061 h 3368591"/>
                  <a:gd name="connsiteX45" fmla="*/ 1053001 w 1990588"/>
                  <a:gd name="connsiteY45" fmla="*/ 1847456 h 3368591"/>
                  <a:gd name="connsiteX46" fmla="*/ 863268 w 1990588"/>
                  <a:gd name="connsiteY46" fmla="*/ 1762987 h 3368591"/>
                  <a:gd name="connsiteX47" fmla="*/ 955659 w 1990588"/>
                  <a:gd name="connsiteY47" fmla="*/ 1998778 h 3368591"/>
                  <a:gd name="connsiteX48" fmla="*/ 1052032 w 1990588"/>
                  <a:gd name="connsiteY48" fmla="*/ 2605834 h 3368591"/>
                  <a:gd name="connsiteX49" fmla="*/ 1051921 w 1990588"/>
                  <a:gd name="connsiteY49" fmla="*/ 2606806 h 3368591"/>
                  <a:gd name="connsiteX50" fmla="*/ 1072488 w 1990588"/>
                  <a:gd name="connsiteY50" fmla="*/ 2612601 h 3368591"/>
                  <a:gd name="connsiteX51" fmla="*/ 1114179 w 1990588"/>
                  <a:gd name="connsiteY51" fmla="*/ 2626684 h 3368591"/>
                  <a:gd name="connsiteX52" fmla="*/ 1207077 w 1990588"/>
                  <a:gd name="connsiteY52" fmla="*/ 2670965 h 3368591"/>
                  <a:gd name="connsiteX53" fmla="*/ 1115965 w 1990588"/>
                  <a:gd name="connsiteY53" fmla="*/ 2643179 h 3368591"/>
                  <a:gd name="connsiteX54" fmla="*/ 1073326 w 1990588"/>
                  <a:gd name="connsiteY54" fmla="*/ 2632644 h 3368591"/>
                  <a:gd name="connsiteX55" fmla="*/ 1049608 w 1990588"/>
                  <a:gd name="connsiteY55" fmla="*/ 2627130 h 3368591"/>
                  <a:gd name="connsiteX56" fmla="*/ 1039311 w 1990588"/>
                  <a:gd name="connsiteY56" fmla="*/ 2717595 h 3368591"/>
                  <a:gd name="connsiteX57" fmla="*/ 1004048 w 1990588"/>
                  <a:gd name="connsiteY57" fmla="*/ 2872153 h 3368591"/>
                  <a:gd name="connsiteX58" fmla="*/ 1013291 w 1990588"/>
                  <a:gd name="connsiteY58" fmla="*/ 2733984 h 3368591"/>
                  <a:gd name="connsiteX59" fmla="*/ 1004524 w 1990588"/>
                  <a:gd name="connsiteY59" fmla="*/ 2616666 h 3368591"/>
                  <a:gd name="connsiteX60" fmla="*/ 925429 w 1990588"/>
                  <a:gd name="connsiteY60" fmla="*/ 2598802 h 3368591"/>
                  <a:gd name="connsiteX61" fmla="*/ 551801 w 1990588"/>
                  <a:gd name="connsiteY61" fmla="*/ 2519998 h 3368591"/>
                  <a:gd name="connsiteX62" fmla="*/ 313028 w 1990588"/>
                  <a:gd name="connsiteY62" fmla="*/ 2473877 h 3368591"/>
                  <a:gd name="connsiteX63" fmla="*/ 337728 w 1990588"/>
                  <a:gd name="connsiteY63" fmla="*/ 2544959 h 3368591"/>
                  <a:gd name="connsiteX64" fmla="*/ 364858 w 1990588"/>
                  <a:gd name="connsiteY64" fmla="*/ 2644143 h 3368591"/>
                  <a:gd name="connsiteX65" fmla="*/ 326615 w 1990588"/>
                  <a:gd name="connsiteY65" fmla="*/ 2556634 h 3368591"/>
                  <a:gd name="connsiteX66" fmla="*/ 71760 w 1990588"/>
                  <a:gd name="connsiteY66" fmla="*/ 2140547 h 3368591"/>
                  <a:gd name="connsiteX67" fmla="*/ 712976 w 1990588"/>
                  <a:gd name="connsiteY67" fmla="*/ 878473 h 3368591"/>
                  <a:gd name="connsiteX68" fmla="*/ 162834 w 1990588"/>
                  <a:gd name="connsiteY68" fmla="*/ 5254 h 3368591"/>
                  <a:gd name="connsiteX69" fmla="*/ 108905 w 1990588"/>
                  <a:gd name="connsiteY69" fmla="*/ 560552 h 3368591"/>
                  <a:gd name="connsiteX70" fmla="*/ 706429 w 1990588"/>
                  <a:gd name="connsiteY70" fmla="*/ 1466887 h 3368591"/>
                  <a:gd name="connsiteX71" fmla="*/ 836149 w 1990588"/>
                  <a:gd name="connsiteY71" fmla="*/ 1687824 h 3368591"/>
                  <a:gd name="connsiteX72" fmla="*/ 839020 w 1990588"/>
                  <a:gd name="connsiteY72" fmla="*/ 1688940 h 3368591"/>
                  <a:gd name="connsiteX73" fmla="*/ 1093349 w 1990588"/>
                  <a:gd name="connsiteY73" fmla="*/ 1777668 h 3368591"/>
                  <a:gd name="connsiteX74" fmla="*/ 1331095 w 1990588"/>
                  <a:gd name="connsiteY74" fmla="*/ 1882474 h 3368591"/>
                  <a:gd name="connsiteX75" fmla="*/ 1694361 w 1990588"/>
                  <a:gd name="connsiteY75" fmla="*/ 2187687 h 3368591"/>
                  <a:gd name="connsiteX76" fmla="*/ 1789534 w 1990588"/>
                  <a:gd name="connsiteY76" fmla="*/ 2317844 h 3368591"/>
                  <a:gd name="connsiteX77" fmla="*/ 1952313 w 1990588"/>
                  <a:gd name="connsiteY77" fmla="*/ 2602150 h 3368591"/>
                  <a:gd name="connsiteX78" fmla="*/ 1952829 w 1990588"/>
                  <a:gd name="connsiteY78" fmla="*/ 2639964 h 3368591"/>
                  <a:gd name="connsiteX79" fmla="*/ 1912339 w 1990588"/>
                  <a:gd name="connsiteY79" fmla="*/ 2530483 h 3368591"/>
                  <a:gd name="connsiteX80" fmla="*/ 1821185 w 1990588"/>
                  <a:gd name="connsiteY80" fmla="*/ 2361128 h 3368591"/>
                  <a:gd name="connsiteX81" fmla="*/ 1789534 w 1990588"/>
                  <a:gd name="connsiteY81" fmla="*/ 2317844 h 3368591"/>
                  <a:gd name="connsiteX82" fmla="*/ 1819926 w 1990588"/>
                  <a:gd name="connsiteY82" fmla="*/ 2348068 h 3368591"/>
                  <a:gd name="connsiteX83" fmla="*/ 1952313 w 1990588"/>
                  <a:gd name="connsiteY83" fmla="*/ 2602150 h 3368591"/>
                  <a:gd name="connsiteX84" fmla="*/ 1983615 w 1990588"/>
                  <a:gd name="connsiteY84" fmla="*/ 2747360 h 3368591"/>
                  <a:gd name="connsiteX85" fmla="*/ 1978303 w 1990588"/>
                  <a:gd name="connsiteY85" fmla="*/ 2879199 h 3368591"/>
                  <a:gd name="connsiteX86" fmla="*/ 1883190 w 1990588"/>
                  <a:gd name="connsiteY86" fmla="*/ 2901011 h 3368591"/>
                  <a:gd name="connsiteX87" fmla="*/ 1859887 w 1990588"/>
                  <a:gd name="connsiteY87" fmla="*/ 2895647 h 3368591"/>
                  <a:gd name="connsiteX88" fmla="*/ 1877135 w 1990588"/>
                  <a:gd name="connsiteY88" fmla="*/ 2883794 h 3368591"/>
                  <a:gd name="connsiteX89" fmla="*/ 1911916 w 1990588"/>
                  <a:gd name="connsiteY89" fmla="*/ 2838051 h 3368591"/>
                  <a:gd name="connsiteX90" fmla="*/ 1953966 w 1990588"/>
                  <a:gd name="connsiteY90" fmla="*/ 2723343 h 3368591"/>
                  <a:gd name="connsiteX91" fmla="*/ 1952829 w 1990588"/>
                  <a:gd name="connsiteY91" fmla="*/ 2639964 h 3368591"/>
                  <a:gd name="connsiteX92" fmla="*/ 1968475 w 1990588"/>
                  <a:gd name="connsiteY92" fmla="*/ 2682268 h 3368591"/>
                  <a:gd name="connsiteX93" fmla="*/ 1983615 w 1990588"/>
                  <a:gd name="connsiteY93" fmla="*/ 2747360 h 3368591"/>
                  <a:gd name="connsiteX0" fmla="*/ 627636 w 1998393"/>
                  <a:gd name="connsiteY0" fmla="*/ 3287118 h 3368591"/>
                  <a:gd name="connsiteX1" fmla="*/ 600926 w 1998393"/>
                  <a:gd name="connsiteY1" fmla="*/ 3279253 h 3368591"/>
                  <a:gd name="connsiteX2" fmla="*/ 401783 w 1998393"/>
                  <a:gd name="connsiteY2" fmla="*/ 2750599 h 3368591"/>
                  <a:gd name="connsiteX3" fmla="*/ 372663 w 1998393"/>
                  <a:gd name="connsiteY3" fmla="*/ 2644143 h 3368591"/>
                  <a:gd name="connsiteX4" fmla="*/ 425627 w 1998393"/>
                  <a:gd name="connsiteY4" fmla="*/ 2765337 h 3368591"/>
                  <a:gd name="connsiteX5" fmla="*/ 613456 w 1998393"/>
                  <a:gd name="connsiteY5" fmla="*/ 3259861 h 3368591"/>
                  <a:gd name="connsiteX6" fmla="*/ 627636 w 1998393"/>
                  <a:gd name="connsiteY6" fmla="*/ 3287118 h 3368591"/>
                  <a:gd name="connsiteX7" fmla="*/ 882265 w 1998393"/>
                  <a:gd name="connsiteY7" fmla="*/ 3195236 h 3368591"/>
                  <a:gd name="connsiteX8" fmla="*/ 856527 w 1998393"/>
                  <a:gd name="connsiteY8" fmla="*/ 3237495 h 3368591"/>
                  <a:gd name="connsiteX9" fmla="*/ 716428 w 1998393"/>
                  <a:gd name="connsiteY9" fmla="*/ 3368030 h 3368591"/>
                  <a:gd name="connsiteX10" fmla="*/ 638713 w 1998393"/>
                  <a:gd name="connsiteY10" fmla="*/ 3308410 h 3368591"/>
                  <a:gd name="connsiteX11" fmla="*/ 627636 w 1998393"/>
                  <a:gd name="connsiteY11" fmla="*/ 3287118 h 3368591"/>
                  <a:gd name="connsiteX12" fmla="*/ 647602 w 1998393"/>
                  <a:gd name="connsiteY12" fmla="*/ 3292997 h 3368591"/>
                  <a:gd name="connsiteX13" fmla="*/ 704107 w 1998393"/>
                  <a:gd name="connsiteY13" fmla="*/ 3291217 h 3368591"/>
                  <a:gd name="connsiteX14" fmla="*/ 816600 w 1998393"/>
                  <a:gd name="connsiteY14" fmla="*/ 3251970 h 3368591"/>
                  <a:gd name="connsiteX15" fmla="*/ 882265 w 1998393"/>
                  <a:gd name="connsiteY15" fmla="*/ 3195236 h 3368591"/>
                  <a:gd name="connsiteX16" fmla="*/ 1011853 w 1998393"/>
                  <a:gd name="connsiteY16" fmla="*/ 2872153 h 3368591"/>
                  <a:gd name="connsiteX17" fmla="*/ 1009025 w 1998393"/>
                  <a:gd name="connsiteY17" fmla="*/ 2914428 h 3368591"/>
                  <a:gd name="connsiteX18" fmla="*/ 905661 w 1998393"/>
                  <a:gd name="connsiteY18" fmla="*/ 3175022 h 3368591"/>
                  <a:gd name="connsiteX19" fmla="*/ 882265 w 1998393"/>
                  <a:gd name="connsiteY19" fmla="*/ 3195236 h 3368591"/>
                  <a:gd name="connsiteX20" fmla="*/ 895364 w 1998393"/>
                  <a:gd name="connsiteY20" fmla="*/ 3173729 h 3368591"/>
                  <a:gd name="connsiteX21" fmla="*/ 1000126 w 1998393"/>
                  <a:gd name="connsiteY21" fmla="*/ 2923552 h 3368591"/>
                  <a:gd name="connsiteX22" fmla="*/ 1011853 w 1998393"/>
                  <a:gd name="connsiteY22" fmla="*/ 2872153 h 3368591"/>
                  <a:gd name="connsiteX23" fmla="*/ 1005272 w 1998393"/>
                  <a:gd name="connsiteY23" fmla="*/ 2522245 h 3368591"/>
                  <a:gd name="connsiteX24" fmla="*/ 885478 w 1998393"/>
                  <a:gd name="connsiteY24" fmla="*/ 2011286 h 3368591"/>
                  <a:gd name="connsiteX25" fmla="*/ 678260 w 1998393"/>
                  <a:gd name="connsiteY25" fmla="*/ 1515547 h 3368591"/>
                  <a:gd name="connsiteX26" fmla="*/ 32657 w 1998393"/>
                  <a:gd name="connsiteY26" fmla="*/ 477565 h 3368591"/>
                  <a:gd name="connsiteX27" fmla="*/ 174796 w 1998393"/>
                  <a:gd name="connsiteY27" fmla="*/ 51220 h 3368591"/>
                  <a:gd name="connsiteX28" fmla="*/ 693070 w 1998393"/>
                  <a:gd name="connsiteY28" fmla="*/ 886134 h 3368591"/>
                  <a:gd name="connsiteX29" fmla="*/ 141472 w 1998393"/>
                  <a:gd name="connsiteY29" fmla="*/ 2110920 h 3368591"/>
                  <a:gd name="connsiteX30" fmla="*/ 262753 w 1998393"/>
                  <a:gd name="connsiteY30" fmla="*/ 2328618 h 3368591"/>
                  <a:gd name="connsiteX31" fmla="*/ 296691 w 1998393"/>
                  <a:gd name="connsiteY31" fmla="*/ 2409945 h 3368591"/>
                  <a:gd name="connsiteX32" fmla="*/ 535163 w 1998393"/>
                  <a:gd name="connsiteY32" fmla="*/ 2472858 h 3368591"/>
                  <a:gd name="connsiteX33" fmla="*/ 926525 w 1998393"/>
                  <a:gd name="connsiteY33" fmla="*/ 2570983 h 3368591"/>
                  <a:gd name="connsiteX34" fmla="*/ 1010559 w 1998393"/>
                  <a:gd name="connsiteY34" fmla="*/ 2592987 h 3368591"/>
                  <a:gd name="connsiteX35" fmla="*/ 1005272 w 1998393"/>
                  <a:gd name="connsiteY35" fmla="*/ 2522245 h 3368591"/>
                  <a:gd name="connsiteX36" fmla="*/ 1867692 w 1998393"/>
                  <a:gd name="connsiteY36" fmla="*/ 2895647 h 3368591"/>
                  <a:gd name="connsiteX37" fmla="*/ 1844620 w 1998393"/>
                  <a:gd name="connsiteY37" fmla="*/ 2911504 h 3368591"/>
                  <a:gd name="connsiteX38" fmla="*/ 1314591 w 1998393"/>
                  <a:gd name="connsiteY38" fmla="*/ 2718493 h 3368591"/>
                  <a:gd name="connsiteX39" fmla="*/ 1214882 w 1998393"/>
                  <a:gd name="connsiteY39" fmla="*/ 2670965 h 3368591"/>
                  <a:gd name="connsiteX40" fmla="*/ 1341067 w 1998393"/>
                  <a:gd name="connsiteY40" fmla="*/ 2709448 h 3368591"/>
                  <a:gd name="connsiteX41" fmla="*/ 1837863 w 1998393"/>
                  <a:gd name="connsiteY41" fmla="*/ 2888781 h 3368591"/>
                  <a:gd name="connsiteX42" fmla="*/ 1867692 w 1998393"/>
                  <a:gd name="connsiteY42" fmla="*/ 2895647 h 3368591"/>
                  <a:gd name="connsiteX43" fmla="*/ 1797339 w 1998393"/>
                  <a:gd name="connsiteY43" fmla="*/ 2317844 h 3368591"/>
                  <a:gd name="connsiteX44" fmla="*/ 1698009 w 1998393"/>
                  <a:gd name="connsiteY44" fmla="*/ 2219061 h 3368591"/>
                  <a:gd name="connsiteX45" fmla="*/ 1060806 w 1998393"/>
                  <a:gd name="connsiteY45" fmla="*/ 1847456 h 3368591"/>
                  <a:gd name="connsiteX46" fmla="*/ 871073 w 1998393"/>
                  <a:gd name="connsiteY46" fmla="*/ 1762987 h 3368591"/>
                  <a:gd name="connsiteX47" fmla="*/ 963464 w 1998393"/>
                  <a:gd name="connsiteY47" fmla="*/ 1998778 h 3368591"/>
                  <a:gd name="connsiteX48" fmla="*/ 1059837 w 1998393"/>
                  <a:gd name="connsiteY48" fmla="*/ 2605834 h 3368591"/>
                  <a:gd name="connsiteX49" fmla="*/ 1059726 w 1998393"/>
                  <a:gd name="connsiteY49" fmla="*/ 2606806 h 3368591"/>
                  <a:gd name="connsiteX50" fmla="*/ 1080293 w 1998393"/>
                  <a:gd name="connsiteY50" fmla="*/ 2612601 h 3368591"/>
                  <a:gd name="connsiteX51" fmla="*/ 1121984 w 1998393"/>
                  <a:gd name="connsiteY51" fmla="*/ 2626684 h 3368591"/>
                  <a:gd name="connsiteX52" fmla="*/ 1214882 w 1998393"/>
                  <a:gd name="connsiteY52" fmla="*/ 2670965 h 3368591"/>
                  <a:gd name="connsiteX53" fmla="*/ 1123770 w 1998393"/>
                  <a:gd name="connsiteY53" fmla="*/ 2643179 h 3368591"/>
                  <a:gd name="connsiteX54" fmla="*/ 1081131 w 1998393"/>
                  <a:gd name="connsiteY54" fmla="*/ 2632644 h 3368591"/>
                  <a:gd name="connsiteX55" fmla="*/ 1057413 w 1998393"/>
                  <a:gd name="connsiteY55" fmla="*/ 2627130 h 3368591"/>
                  <a:gd name="connsiteX56" fmla="*/ 1047116 w 1998393"/>
                  <a:gd name="connsiteY56" fmla="*/ 2717595 h 3368591"/>
                  <a:gd name="connsiteX57" fmla="*/ 1011853 w 1998393"/>
                  <a:gd name="connsiteY57" fmla="*/ 2872153 h 3368591"/>
                  <a:gd name="connsiteX58" fmla="*/ 1021096 w 1998393"/>
                  <a:gd name="connsiteY58" fmla="*/ 2733984 h 3368591"/>
                  <a:gd name="connsiteX59" fmla="*/ 1012329 w 1998393"/>
                  <a:gd name="connsiteY59" fmla="*/ 2616666 h 3368591"/>
                  <a:gd name="connsiteX60" fmla="*/ 933234 w 1998393"/>
                  <a:gd name="connsiteY60" fmla="*/ 2598802 h 3368591"/>
                  <a:gd name="connsiteX61" fmla="*/ 559606 w 1998393"/>
                  <a:gd name="connsiteY61" fmla="*/ 2519998 h 3368591"/>
                  <a:gd name="connsiteX62" fmla="*/ 320833 w 1998393"/>
                  <a:gd name="connsiteY62" fmla="*/ 2473877 h 3368591"/>
                  <a:gd name="connsiteX63" fmla="*/ 345533 w 1998393"/>
                  <a:gd name="connsiteY63" fmla="*/ 2544959 h 3368591"/>
                  <a:gd name="connsiteX64" fmla="*/ 372663 w 1998393"/>
                  <a:gd name="connsiteY64" fmla="*/ 2644143 h 3368591"/>
                  <a:gd name="connsiteX65" fmla="*/ 334420 w 1998393"/>
                  <a:gd name="connsiteY65" fmla="*/ 2556634 h 3368591"/>
                  <a:gd name="connsiteX66" fmla="*/ 79565 w 1998393"/>
                  <a:gd name="connsiteY66" fmla="*/ 2140547 h 3368591"/>
                  <a:gd name="connsiteX67" fmla="*/ 720781 w 1998393"/>
                  <a:gd name="connsiteY67" fmla="*/ 878473 h 3368591"/>
                  <a:gd name="connsiteX68" fmla="*/ 170639 w 1998393"/>
                  <a:gd name="connsiteY68" fmla="*/ 5254 h 3368591"/>
                  <a:gd name="connsiteX69" fmla="*/ 116710 w 1998393"/>
                  <a:gd name="connsiteY69" fmla="*/ 560552 h 3368591"/>
                  <a:gd name="connsiteX70" fmla="*/ 714234 w 1998393"/>
                  <a:gd name="connsiteY70" fmla="*/ 1466887 h 3368591"/>
                  <a:gd name="connsiteX71" fmla="*/ 843954 w 1998393"/>
                  <a:gd name="connsiteY71" fmla="*/ 1687824 h 3368591"/>
                  <a:gd name="connsiteX72" fmla="*/ 846825 w 1998393"/>
                  <a:gd name="connsiteY72" fmla="*/ 1688940 h 3368591"/>
                  <a:gd name="connsiteX73" fmla="*/ 1101154 w 1998393"/>
                  <a:gd name="connsiteY73" fmla="*/ 1777668 h 3368591"/>
                  <a:gd name="connsiteX74" fmla="*/ 1338900 w 1998393"/>
                  <a:gd name="connsiteY74" fmla="*/ 1882474 h 3368591"/>
                  <a:gd name="connsiteX75" fmla="*/ 1702166 w 1998393"/>
                  <a:gd name="connsiteY75" fmla="*/ 2187687 h 3368591"/>
                  <a:gd name="connsiteX76" fmla="*/ 1797339 w 1998393"/>
                  <a:gd name="connsiteY76" fmla="*/ 2317844 h 3368591"/>
                  <a:gd name="connsiteX77" fmla="*/ 1960118 w 1998393"/>
                  <a:gd name="connsiteY77" fmla="*/ 2602150 h 3368591"/>
                  <a:gd name="connsiteX78" fmla="*/ 1960634 w 1998393"/>
                  <a:gd name="connsiteY78" fmla="*/ 2639964 h 3368591"/>
                  <a:gd name="connsiteX79" fmla="*/ 1920144 w 1998393"/>
                  <a:gd name="connsiteY79" fmla="*/ 2530483 h 3368591"/>
                  <a:gd name="connsiteX80" fmla="*/ 1828990 w 1998393"/>
                  <a:gd name="connsiteY80" fmla="*/ 2361128 h 3368591"/>
                  <a:gd name="connsiteX81" fmla="*/ 1797339 w 1998393"/>
                  <a:gd name="connsiteY81" fmla="*/ 2317844 h 3368591"/>
                  <a:gd name="connsiteX82" fmla="*/ 1827731 w 1998393"/>
                  <a:gd name="connsiteY82" fmla="*/ 2348068 h 3368591"/>
                  <a:gd name="connsiteX83" fmla="*/ 1960118 w 1998393"/>
                  <a:gd name="connsiteY83" fmla="*/ 2602150 h 3368591"/>
                  <a:gd name="connsiteX84" fmla="*/ 1991420 w 1998393"/>
                  <a:gd name="connsiteY84" fmla="*/ 2747360 h 3368591"/>
                  <a:gd name="connsiteX85" fmla="*/ 1986108 w 1998393"/>
                  <a:gd name="connsiteY85" fmla="*/ 2879199 h 3368591"/>
                  <a:gd name="connsiteX86" fmla="*/ 1890995 w 1998393"/>
                  <a:gd name="connsiteY86" fmla="*/ 2901011 h 3368591"/>
                  <a:gd name="connsiteX87" fmla="*/ 1867692 w 1998393"/>
                  <a:gd name="connsiteY87" fmla="*/ 2895647 h 3368591"/>
                  <a:gd name="connsiteX88" fmla="*/ 1884940 w 1998393"/>
                  <a:gd name="connsiteY88" fmla="*/ 2883794 h 3368591"/>
                  <a:gd name="connsiteX89" fmla="*/ 1919721 w 1998393"/>
                  <a:gd name="connsiteY89" fmla="*/ 2838051 h 3368591"/>
                  <a:gd name="connsiteX90" fmla="*/ 1961771 w 1998393"/>
                  <a:gd name="connsiteY90" fmla="*/ 2723343 h 3368591"/>
                  <a:gd name="connsiteX91" fmla="*/ 1960634 w 1998393"/>
                  <a:gd name="connsiteY91" fmla="*/ 2639964 h 3368591"/>
                  <a:gd name="connsiteX92" fmla="*/ 1976280 w 1998393"/>
                  <a:gd name="connsiteY92" fmla="*/ 2682268 h 3368591"/>
                  <a:gd name="connsiteX93" fmla="*/ 1991420 w 1998393"/>
                  <a:gd name="connsiteY93" fmla="*/ 2747360 h 3368591"/>
                  <a:gd name="connsiteX0" fmla="*/ 627636 w 1998393"/>
                  <a:gd name="connsiteY0" fmla="*/ 3282035 h 3363508"/>
                  <a:gd name="connsiteX1" fmla="*/ 600926 w 1998393"/>
                  <a:gd name="connsiteY1" fmla="*/ 3274170 h 3363508"/>
                  <a:gd name="connsiteX2" fmla="*/ 401783 w 1998393"/>
                  <a:gd name="connsiteY2" fmla="*/ 2745516 h 3363508"/>
                  <a:gd name="connsiteX3" fmla="*/ 372663 w 1998393"/>
                  <a:gd name="connsiteY3" fmla="*/ 2639060 h 3363508"/>
                  <a:gd name="connsiteX4" fmla="*/ 425627 w 1998393"/>
                  <a:gd name="connsiteY4" fmla="*/ 2760254 h 3363508"/>
                  <a:gd name="connsiteX5" fmla="*/ 613456 w 1998393"/>
                  <a:gd name="connsiteY5" fmla="*/ 3254778 h 3363508"/>
                  <a:gd name="connsiteX6" fmla="*/ 627636 w 1998393"/>
                  <a:gd name="connsiteY6" fmla="*/ 3282035 h 3363508"/>
                  <a:gd name="connsiteX7" fmla="*/ 882265 w 1998393"/>
                  <a:gd name="connsiteY7" fmla="*/ 3190153 h 3363508"/>
                  <a:gd name="connsiteX8" fmla="*/ 856527 w 1998393"/>
                  <a:gd name="connsiteY8" fmla="*/ 3232412 h 3363508"/>
                  <a:gd name="connsiteX9" fmla="*/ 716428 w 1998393"/>
                  <a:gd name="connsiteY9" fmla="*/ 3362947 h 3363508"/>
                  <a:gd name="connsiteX10" fmla="*/ 638713 w 1998393"/>
                  <a:gd name="connsiteY10" fmla="*/ 3303327 h 3363508"/>
                  <a:gd name="connsiteX11" fmla="*/ 627636 w 1998393"/>
                  <a:gd name="connsiteY11" fmla="*/ 3282035 h 3363508"/>
                  <a:gd name="connsiteX12" fmla="*/ 647602 w 1998393"/>
                  <a:gd name="connsiteY12" fmla="*/ 3287914 h 3363508"/>
                  <a:gd name="connsiteX13" fmla="*/ 704107 w 1998393"/>
                  <a:gd name="connsiteY13" fmla="*/ 3286134 h 3363508"/>
                  <a:gd name="connsiteX14" fmla="*/ 816600 w 1998393"/>
                  <a:gd name="connsiteY14" fmla="*/ 3246887 h 3363508"/>
                  <a:gd name="connsiteX15" fmla="*/ 882265 w 1998393"/>
                  <a:gd name="connsiteY15" fmla="*/ 3190153 h 3363508"/>
                  <a:gd name="connsiteX16" fmla="*/ 1011853 w 1998393"/>
                  <a:gd name="connsiteY16" fmla="*/ 2867070 h 3363508"/>
                  <a:gd name="connsiteX17" fmla="*/ 1009025 w 1998393"/>
                  <a:gd name="connsiteY17" fmla="*/ 2909345 h 3363508"/>
                  <a:gd name="connsiteX18" fmla="*/ 905661 w 1998393"/>
                  <a:gd name="connsiteY18" fmla="*/ 3169939 h 3363508"/>
                  <a:gd name="connsiteX19" fmla="*/ 882265 w 1998393"/>
                  <a:gd name="connsiteY19" fmla="*/ 3190153 h 3363508"/>
                  <a:gd name="connsiteX20" fmla="*/ 895364 w 1998393"/>
                  <a:gd name="connsiteY20" fmla="*/ 3168646 h 3363508"/>
                  <a:gd name="connsiteX21" fmla="*/ 1000126 w 1998393"/>
                  <a:gd name="connsiteY21" fmla="*/ 2918469 h 3363508"/>
                  <a:gd name="connsiteX22" fmla="*/ 1011853 w 1998393"/>
                  <a:gd name="connsiteY22" fmla="*/ 2867070 h 3363508"/>
                  <a:gd name="connsiteX23" fmla="*/ 1005272 w 1998393"/>
                  <a:gd name="connsiteY23" fmla="*/ 2517162 h 3363508"/>
                  <a:gd name="connsiteX24" fmla="*/ 885478 w 1998393"/>
                  <a:gd name="connsiteY24" fmla="*/ 2006203 h 3363508"/>
                  <a:gd name="connsiteX25" fmla="*/ 678260 w 1998393"/>
                  <a:gd name="connsiteY25" fmla="*/ 1510464 h 3363508"/>
                  <a:gd name="connsiteX26" fmla="*/ 32657 w 1998393"/>
                  <a:gd name="connsiteY26" fmla="*/ 472482 h 3363508"/>
                  <a:gd name="connsiteX27" fmla="*/ 174796 w 1998393"/>
                  <a:gd name="connsiteY27" fmla="*/ 46137 h 3363508"/>
                  <a:gd name="connsiteX28" fmla="*/ 693070 w 1998393"/>
                  <a:gd name="connsiteY28" fmla="*/ 881051 h 3363508"/>
                  <a:gd name="connsiteX29" fmla="*/ 141472 w 1998393"/>
                  <a:gd name="connsiteY29" fmla="*/ 2105837 h 3363508"/>
                  <a:gd name="connsiteX30" fmla="*/ 262753 w 1998393"/>
                  <a:gd name="connsiteY30" fmla="*/ 2323535 h 3363508"/>
                  <a:gd name="connsiteX31" fmla="*/ 296691 w 1998393"/>
                  <a:gd name="connsiteY31" fmla="*/ 2404862 h 3363508"/>
                  <a:gd name="connsiteX32" fmla="*/ 535163 w 1998393"/>
                  <a:gd name="connsiteY32" fmla="*/ 2467775 h 3363508"/>
                  <a:gd name="connsiteX33" fmla="*/ 926525 w 1998393"/>
                  <a:gd name="connsiteY33" fmla="*/ 2565900 h 3363508"/>
                  <a:gd name="connsiteX34" fmla="*/ 1010559 w 1998393"/>
                  <a:gd name="connsiteY34" fmla="*/ 2587904 h 3363508"/>
                  <a:gd name="connsiteX35" fmla="*/ 1005272 w 1998393"/>
                  <a:gd name="connsiteY35" fmla="*/ 2517162 h 3363508"/>
                  <a:gd name="connsiteX36" fmla="*/ 1867692 w 1998393"/>
                  <a:gd name="connsiteY36" fmla="*/ 2890564 h 3363508"/>
                  <a:gd name="connsiteX37" fmla="*/ 1844620 w 1998393"/>
                  <a:gd name="connsiteY37" fmla="*/ 2906421 h 3363508"/>
                  <a:gd name="connsiteX38" fmla="*/ 1314591 w 1998393"/>
                  <a:gd name="connsiteY38" fmla="*/ 2713410 h 3363508"/>
                  <a:gd name="connsiteX39" fmla="*/ 1214882 w 1998393"/>
                  <a:gd name="connsiteY39" fmla="*/ 2665882 h 3363508"/>
                  <a:gd name="connsiteX40" fmla="*/ 1341067 w 1998393"/>
                  <a:gd name="connsiteY40" fmla="*/ 2704365 h 3363508"/>
                  <a:gd name="connsiteX41" fmla="*/ 1837863 w 1998393"/>
                  <a:gd name="connsiteY41" fmla="*/ 2883698 h 3363508"/>
                  <a:gd name="connsiteX42" fmla="*/ 1867692 w 1998393"/>
                  <a:gd name="connsiteY42" fmla="*/ 2890564 h 3363508"/>
                  <a:gd name="connsiteX43" fmla="*/ 1797339 w 1998393"/>
                  <a:gd name="connsiteY43" fmla="*/ 2312761 h 3363508"/>
                  <a:gd name="connsiteX44" fmla="*/ 1698009 w 1998393"/>
                  <a:gd name="connsiteY44" fmla="*/ 2213978 h 3363508"/>
                  <a:gd name="connsiteX45" fmla="*/ 1060806 w 1998393"/>
                  <a:gd name="connsiteY45" fmla="*/ 1842373 h 3363508"/>
                  <a:gd name="connsiteX46" fmla="*/ 871073 w 1998393"/>
                  <a:gd name="connsiteY46" fmla="*/ 1757904 h 3363508"/>
                  <a:gd name="connsiteX47" fmla="*/ 963464 w 1998393"/>
                  <a:gd name="connsiteY47" fmla="*/ 1993695 h 3363508"/>
                  <a:gd name="connsiteX48" fmla="*/ 1059837 w 1998393"/>
                  <a:gd name="connsiteY48" fmla="*/ 2600751 h 3363508"/>
                  <a:gd name="connsiteX49" fmla="*/ 1059726 w 1998393"/>
                  <a:gd name="connsiteY49" fmla="*/ 2601723 h 3363508"/>
                  <a:gd name="connsiteX50" fmla="*/ 1080293 w 1998393"/>
                  <a:gd name="connsiteY50" fmla="*/ 2607518 h 3363508"/>
                  <a:gd name="connsiteX51" fmla="*/ 1121984 w 1998393"/>
                  <a:gd name="connsiteY51" fmla="*/ 2621601 h 3363508"/>
                  <a:gd name="connsiteX52" fmla="*/ 1214882 w 1998393"/>
                  <a:gd name="connsiteY52" fmla="*/ 2665882 h 3363508"/>
                  <a:gd name="connsiteX53" fmla="*/ 1123770 w 1998393"/>
                  <a:gd name="connsiteY53" fmla="*/ 2638096 h 3363508"/>
                  <a:gd name="connsiteX54" fmla="*/ 1081131 w 1998393"/>
                  <a:gd name="connsiteY54" fmla="*/ 2627561 h 3363508"/>
                  <a:gd name="connsiteX55" fmla="*/ 1057413 w 1998393"/>
                  <a:gd name="connsiteY55" fmla="*/ 2622047 h 3363508"/>
                  <a:gd name="connsiteX56" fmla="*/ 1047116 w 1998393"/>
                  <a:gd name="connsiteY56" fmla="*/ 2712512 h 3363508"/>
                  <a:gd name="connsiteX57" fmla="*/ 1011853 w 1998393"/>
                  <a:gd name="connsiteY57" fmla="*/ 2867070 h 3363508"/>
                  <a:gd name="connsiteX58" fmla="*/ 1021096 w 1998393"/>
                  <a:gd name="connsiteY58" fmla="*/ 2728901 h 3363508"/>
                  <a:gd name="connsiteX59" fmla="*/ 1012329 w 1998393"/>
                  <a:gd name="connsiteY59" fmla="*/ 2611583 h 3363508"/>
                  <a:gd name="connsiteX60" fmla="*/ 933234 w 1998393"/>
                  <a:gd name="connsiteY60" fmla="*/ 2593719 h 3363508"/>
                  <a:gd name="connsiteX61" fmla="*/ 559606 w 1998393"/>
                  <a:gd name="connsiteY61" fmla="*/ 2514915 h 3363508"/>
                  <a:gd name="connsiteX62" fmla="*/ 320833 w 1998393"/>
                  <a:gd name="connsiteY62" fmla="*/ 2468794 h 3363508"/>
                  <a:gd name="connsiteX63" fmla="*/ 345533 w 1998393"/>
                  <a:gd name="connsiteY63" fmla="*/ 2539876 h 3363508"/>
                  <a:gd name="connsiteX64" fmla="*/ 372663 w 1998393"/>
                  <a:gd name="connsiteY64" fmla="*/ 2639060 h 3363508"/>
                  <a:gd name="connsiteX65" fmla="*/ 334420 w 1998393"/>
                  <a:gd name="connsiteY65" fmla="*/ 2551551 h 3363508"/>
                  <a:gd name="connsiteX66" fmla="*/ 79565 w 1998393"/>
                  <a:gd name="connsiteY66" fmla="*/ 2135464 h 3363508"/>
                  <a:gd name="connsiteX67" fmla="*/ 720781 w 1998393"/>
                  <a:gd name="connsiteY67" fmla="*/ 873390 h 3363508"/>
                  <a:gd name="connsiteX68" fmla="*/ 170639 w 1998393"/>
                  <a:gd name="connsiteY68" fmla="*/ 171 h 3363508"/>
                  <a:gd name="connsiteX69" fmla="*/ 116710 w 1998393"/>
                  <a:gd name="connsiteY69" fmla="*/ 555469 h 3363508"/>
                  <a:gd name="connsiteX70" fmla="*/ 714234 w 1998393"/>
                  <a:gd name="connsiteY70" fmla="*/ 1461804 h 3363508"/>
                  <a:gd name="connsiteX71" fmla="*/ 843954 w 1998393"/>
                  <a:gd name="connsiteY71" fmla="*/ 1682741 h 3363508"/>
                  <a:gd name="connsiteX72" fmla="*/ 846825 w 1998393"/>
                  <a:gd name="connsiteY72" fmla="*/ 1683857 h 3363508"/>
                  <a:gd name="connsiteX73" fmla="*/ 1101154 w 1998393"/>
                  <a:gd name="connsiteY73" fmla="*/ 1772585 h 3363508"/>
                  <a:gd name="connsiteX74" fmla="*/ 1338900 w 1998393"/>
                  <a:gd name="connsiteY74" fmla="*/ 1877391 h 3363508"/>
                  <a:gd name="connsiteX75" fmla="*/ 1702166 w 1998393"/>
                  <a:gd name="connsiteY75" fmla="*/ 2182604 h 3363508"/>
                  <a:gd name="connsiteX76" fmla="*/ 1797339 w 1998393"/>
                  <a:gd name="connsiteY76" fmla="*/ 2312761 h 3363508"/>
                  <a:gd name="connsiteX77" fmla="*/ 1960118 w 1998393"/>
                  <a:gd name="connsiteY77" fmla="*/ 2597067 h 3363508"/>
                  <a:gd name="connsiteX78" fmla="*/ 1960634 w 1998393"/>
                  <a:gd name="connsiteY78" fmla="*/ 2634881 h 3363508"/>
                  <a:gd name="connsiteX79" fmla="*/ 1920144 w 1998393"/>
                  <a:gd name="connsiteY79" fmla="*/ 2525400 h 3363508"/>
                  <a:gd name="connsiteX80" fmla="*/ 1828990 w 1998393"/>
                  <a:gd name="connsiteY80" fmla="*/ 2356045 h 3363508"/>
                  <a:gd name="connsiteX81" fmla="*/ 1797339 w 1998393"/>
                  <a:gd name="connsiteY81" fmla="*/ 2312761 h 3363508"/>
                  <a:gd name="connsiteX82" fmla="*/ 1827731 w 1998393"/>
                  <a:gd name="connsiteY82" fmla="*/ 2342985 h 3363508"/>
                  <a:gd name="connsiteX83" fmla="*/ 1960118 w 1998393"/>
                  <a:gd name="connsiteY83" fmla="*/ 2597067 h 3363508"/>
                  <a:gd name="connsiteX84" fmla="*/ 1991420 w 1998393"/>
                  <a:gd name="connsiteY84" fmla="*/ 2742277 h 3363508"/>
                  <a:gd name="connsiteX85" fmla="*/ 1986108 w 1998393"/>
                  <a:gd name="connsiteY85" fmla="*/ 2874116 h 3363508"/>
                  <a:gd name="connsiteX86" fmla="*/ 1890995 w 1998393"/>
                  <a:gd name="connsiteY86" fmla="*/ 2895928 h 3363508"/>
                  <a:gd name="connsiteX87" fmla="*/ 1867692 w 1998393"/>
                  <a:gd name="connsiteY87" fmla="*/ 2890564 h 3363508"/>
                  <a:gd name="connsiteX88" fmla="*/ 1884940 w 1998393"/>
                  <a:gd name="connsiteY88" fmla="*/ 2878711 h 3363508"/>
                  <a:gd name="connsiteX89" fmla="*/ 1919721 w 1998393"/>
                  <a:gd name="connsiteY89" fmla="*/ 2832968 h 3363508"/>
                  <a:gd name="connsiteX90" fmla="*/ 1961771 w 1998393"/>
                  <a:gd name="connsiteY90" fmla="*/ 2718260 h 3363508"/>
                  <a:gd name="connsiteX91" fmla="*/ 1960634 w 1998393"/>
                  <a:gd name="connsiteY91" fmla="*/ 2634881 h 3363508"/>
                  <a:gd name="connsiteX92" fmla="*/ 1976280 w 1998393"/>
                  <a:gd name="connsiteY92" fmla="*/ 2677185 h 3363508"/>
                  <a:gd name="connsiteX93" fmla="*/ 1991420 w 1998393"/>
                  <a:gd name="connsiteY93" fmla="*/ 2742277 h 3363508"/>
                  <a:gd name="connsiteX0" fmla="*/ 627636 w 1998393"/>
                  <a:gd name="connsiteY0" fmla="*/ 3282035 h 3363508"/>
                  <a:gd name="connsiteX1" fmla="*/ 600926 w 1998393"/>
                  <a:gd name="connsiteY1" fmla="*/ 3274170 h 3363508"/>
                  <a:gd name="connsiteX2" fmla="*/ 401783 w 1998393"/>
                  <a:gd name="connsiteY2" fmla="*/ 2745516 h 3363508"/>
                  <a:gd name="connsiteX3" fmla="*/ 372663 w 1998393"/>
                  <a:gd name="connsiteY3" fmla="*/ 2639060 h 3363508"/>
                  <a:gd name="connsiteX4" fmla="*/ 425627 w 1998393"/>
                  <a:gd name="connsiteY4" fmla="*/ 2760254 h 3363508"/>
                  <a:gd name="connsiteX5" fmla="*/ 613456 w 1998393"/>
                  <a:gd name="connsiteY5" fmla="*/ 3254778 h 3363508"/>
                  <a:gd name="connsiteX6" fmla="*/ 627636 w 1998393"/>
                  <a:gd name="connsiteY6" fmla="*/ 3282035 h 3363508"/>
                  <a:gd name="connsiteX7" fmla="*/ 882265 w 1998393"/>
                  <a:gd name="connsiteY7" fmla="*/ 3190153 h 3363508"/>
                  <a:gd name="connsiteX8" fmla="*/ 856527 w 1998393"/>
                  <a:gd name="connsiteY8" fmla="*/ 3232412 h 3363508"/>
                  <a:gd name="connsiteX9" fmla="*/ 716428 w 1998393"/>
                  <a:gd name="connsiteY9" fmla="*/ 3362947 h 3363508"/>
                  <a:gd name="connsiteX10" fmla="*/ 638713 w 1998393"/>
                  <a:gd name="connsiteY10" fmla="*/ 3303327 h 3363508"/>
                  <a:gd name="connsiteX11" fmla="*/ 627636 w 1998393"/>
                  <a:gd name="connsiteY11" fmla="*/ 3282035 h 3363508"/>
                  <a:gd name="connsiteX12" fmla="*/ 647602 w 1998393"/>
                  <a:gd name="connsiteY12" fmla="*/ 3287914 h 3363508"/>
                  <a:gd name="connsiteX13" fmla="*/ 704107 w 1998393"/>
                  <a:gd name="connsiteY13" fmla="*/ 3286134 h 3363508"/>
                  <a:gd name="connsiteX14" fmla="*/ 816600 w 1998393"/>
                  <a:gd name="connsiteY14" fmla="*/ 3246887 h 3363508"/>
                  <a:gd name="connsiteX15" fmla="*/ 882265 w 1998393"/>
                  <a:gd name="connsiteY15" fmla="*/ 3190153 h 3363508"/>
                  <a:gd name="connsiteX16" fmla="*/ 1011853 w 1998393"/>
                  <a:gd name="connsiteY16" fmla="*/ 2867070 h 3363508"/>
                  <a:gd name="connsiteX17" fmla="*/ 1009025 w 1998393"/>
                  <a:gd name="connsiteY17" fmla="*/ 2909345 h 3363508"/>
                  <a:gd name="connsiteX18" fmla="*/ 905661 w 1998393"/>
                  <a:gd name="connsiteY18" fmla="*/ 3169939 h 3363508"/>
                  <a:gd name="connsiteX19" fmla="*/ 882265 w 1998393"/>
                  <a:gd name="connsiteY19" fmla="*/ 3190153 h 3363508"/>
                  <a:gd name="connsiteX20" fmla="*/ 895364 w 1998393"/>
                  <a:gd name="connsiteY20" fmla="*/ 3168646 h 3363508"/>
                  <a:gd name="connsiteX21" fmla="*/ 1000126 w 1998393"/>
                  <a:gd name="connsiteY21" fmla="*/ 2918469 h 3363508"/>
                  <a:gd name="connsiteX22" fmla="*/ 1011853 w 1998393"/>
                  <a:gd name="connsiteY22" fmla="*/ 2867070 h 3363508"/>
                  <a:gd name="connsiteX23" fmla="*/ 1005272 w 1998393"/>
                  <a:gd name="connsiteY23" fmla="*/ 2517162 h 3363508"/>
                  <a:gd name="connsiteX24" fmla="*/ 885478 w 1998393"/>
                  <a:gd name="connsiteY24" fmla="*/ 2006203 h 3363508"/>
                  <a:gd name="connsiteX25" fmla="*/ 678260 w 1998393"/>
                  <a:gd name="connsiteY25" fmla="*/ 1510464 h 3363508"/>
                  <a:gd name="connsiteX26" fmla="*/ 32657 w 1998393"/>
                  <a:gd name="connsiteY26" fmla="*/ 472482 h 3363508"/>
                  <a:gd name="connsiteX27" fmla="*/ 174796 w 1998393"/>
                  <a:gd name="connsiteY27" fmla="*/ 46137 h 3363508"/>
                  <a:gd name="connsiteX28" fmla="*/ 693070 w 1998393"/>
                  <a:gd name="connsiteY28" fmla="*/ 881051 h 3363508"/>
                  <a:gd name="connsiteX29" fmla="*/ 141472 w 1998393"/>
                  <a:gd name="connsiteY29" fmla="*/ 2105837 h 3363508"/>
                  <a:gd name="connsiteX30" fmla="*/ 262753 w 1998393"/>
                  <a:gd name="connsiteY30" fmla="*/ 2323535 h 3363508"/>
                  <a:gd name="connsiteX31" fmla="*/ 296691 w 1998393"/>
                  <a:gd name="connsiteY31" fmla="*/ 2404862 h 3363508"/>
                  <a:gd name="connsiteX32" fmla="*/ 535163 w 1998393"/>
                  <a:gd name="connsiteY32" fmla="*/ 2467775 h 3363508"/>
                  <a:gd name="connsiteX33" fmla="*/ 926525 w 1998393"/>
                  <a:gd name="connsiteY33" fmla="*/ 2565900 h 3363508"/>
                  <a:gd name="connsiteX34" fmla="*/ 1010559 w 1998393"/>
                  <a:gd name="connsiteY34" fmla="*/ 2587904 h 3363508"/>
                  <a:gd name="connsiteX35" fmla="*/ 1005272 w 1998393"/>
                  <a:gd name="connsiteY35" fmla="*/ 2517162 h 3363508"/>
                  <a:gd name="connsiteX36" fmla="*/ 1867692 w 1998393"/>
                  <a:gd name="connsiteY36" fmla="*/ 2890564 h 3363508"/>
                  <a:gd name="connsiteX37" fmla="*/ 1844620 w 1998393"/>
                  <a:gd name="connsiteY37" fmla="*/ 2906421 h 3363508"/>
                  <a:gd name="connsiteX38" fmla="*/ 1314591 w 1998393"/>
                  <a:gd name="connsiteY38" fmla="*/ 2713410 h 3363508"/>
                  <a:gd name="connsiteX39" fmla="*/ 1214882 w 1998393"/>
                  <a:gd name="connsiteY39" fmla="*/ 2665882 h 3363508"/>
                  <a:gd name="connsiteX40" fmla="*/ 1341067 w 1998393"/>
                  <a:gd name="connsiteY40" fmla="*/ 2704365 h 3363508"/>
                  <a:gd name="connsiteX41" fmla="*/ 1837863 w 1998393"/>
                  <a:gd name="connsiteY41" fmla="*/ 2883698 h 3363508"/>
                  <a:gd name="connsiteX42" fmla="*/ 1867692 w 1998393"/>
                  <a:gd name="connsiteY42" fmla="*/ 2890564 h 3363508"/>
                  <a:gd name="connsiteX43" fmla="*/ 1797339 w 1998393"/>
                  <a:gd name="connsiteY43" fmla="*/ 2312761 h 3363508"/>
                  <a:gd name="connsiteX44" fmla="*/ 1698009 w 1998393"/>
                  <a:gd name="connsiteY44" fmla="*/ 2213978 h 3363508"/>
                  <a:gd name="connsiteX45" fmla="*/ 1060806 w 1998393"/>
                  <a:gd name="connsiteY45" fmla="*/ 1842373 h 3363508"/>
                  <a:gd name="connsiteX46" fmla="*/ 871073 w 1998393"/>
                  <a:gd name="connsiteY46" fmla="*/ 1757904 h 3363508"/>
                  <a:gd name="connsiteX47" fmla="*/ 963464 w 1998393"/>
                  <a:gd name="connsiteY47" fmla="*/ 1993695 h 3363508"/>
                  <a:gd name="connsiteX48" fmla="*/ 1059837 w 1998393"/>
                  <a:gd name="connsiteY48" fmla="*/ 2600751 h 3363508"/>
                  <a:gd name="connsiteX49" fmla="*/ 1059726 w 1998393"/>
                  <a:gd name="connsiteY49" fmla="*/ 2601723 h 3363508"/>
                  <a:gd name="connsiteX50" fmla="*/ 1080293 w 1998393"/>
                  <a:gd name="connsiteY50" fmla="*/ 2607518 h 3363508"/>
                  <a:gd name="connsiteX51" fmla="*/ 1121984 w 1998393"/>
                  <a:gd name="connsiteY51" fmla="*/ 2621601 h 3363508"/>
                  <a:gd name="connsiteX52" fmla="*/ 1214882 w 1998393"/>
                  <a:gd name="connsiteY52" fmla="*/ 2665882 h 3363508"/>
                  <a:gd name="connsiteX53" fmla="*/ 1123770 w 1998393"/>
                  <a:gd name="connsiteY53" fmla="*/ 2638096 h 3363508"/>
                  <a:gd name="connsiteX54" fmla="*/ 1081131 w 1998393"/>
                  <a:gd name="connsiteY54" fmla="*/ 2627561 h 3363508"/>
                  <a:gd name="connsiteX55" fmla="*/ 1057413 w 1998393"/>
                  <a:gd name="connsiteY55" fmla="*/ 2622047 h 3363508"/>
                  <a:gd name="connsiteX56" fmla="*/ 1047116 w 1998393"/>
                  <a:gd name="connsiteY56" fmla="*/ 2712512 h 3363508"/>
                  <a:gd name="connsiteX57" fmla="*/ 1011853 w 1998393"/>
                  <a:gd name="connsiteY57" fmla="*/ 2867070 h 3363508"/>
                  <a:gd name="connsiteX58" fmla="*/ 1021096 w 1998393"/>
                  <a:gd name="connsiteY58" fmla="*/ 2728901 h 3363508"/>
                  <a:gd name="connsiteX59" fmla="*/ 1012329 w 1998393"/>
                  <a:gd name="connsiteY59" fmla="*/ 2611583 h 3363508"/>
                  <a:gd name="connsiteX60" fmla="*/ 933234 w 1998393"/>
                  <a:gd name="connsiteY60" fmla="*/ 2593719 h 3363508"/>
                  <a:gd name="connsiteX61" fmla="*/ 559606 w 1998393"/>
                  <a:gd name="connsiteY61" fmla="*/ 2514915 h 3363508"/>
                  <a:gd name="connsiteX62" fmla="*/ 320833 w 1998393"/>
                  <a:gd name="connsiteY62" fmla="*/ 2468794 h 3363508"/>
                  <a:gd name="connsiteX63" fmla="*/ 345533 w 1998393"/>
                  <a:gd name="connsiteY63" fmla="*/ 2539876 h 3363508"/>
                  <a:gd name="connsiteX64" fmla="*/ 372663 w 1998393"/>
                  <a:gd name="connsiteY64" fmla="*/ 2639060 h 3363508"/>
                  <a:gd name="connsiteX65" fmla="*/ 334420 w 1998393"/>
                  <a:gd name="connsiteY65" fmla="*/ 2551551 h 3363508"/>
                  <a:gd name="connsiteX66" fmla="*/ 79565 w 1998393"/>
                  <a:gd name="connsiteY66" fmla="*/ 2135464 h 3363508"/>
                  <a:gd name="connsiteX67" fmla="*/ 720781 w 1998393"/>
                  <a:gd name="connsiteY67" fmla="*/ 873390 h 3363508"/>
                  <a:gd name="connsiteX68" fmla="*/ 170639 w 1998393"/>
                  <a:gd name="connsiteY68" fmla="*/ 171 h 3363508"/>
                  <a:gd name="connsiteX69" fmla="*/ 116710 w 1998393"/>
                  <a:gd name="connsiteY69" fmla="*/ 555469 h 3363508"/>
                  <a:gd name="connsiteX70" fmla="*/ 714234 w 1998393"/>
                  <a:gd name="connsiteY70" fmla="*/ 1461804 h 3363508"/>
                  <a:gd name="connsiteX71" fmla="*/ 843954 w 1998393"/>
                  <a:gd name="connsiteY71" fmla="*/ 1682741 h 3363508"/>
                  <a:gd name="connsiteX72" fmla="*/ 846825 w 1998393"/>
                  <a:gd name="connsiteY72" fmla="*/ 1683857 h 3363508"/>
                  <a:gd name="connsiteX73" fmla="*/ 1101154 w 1998393"/>
                  <a:gd name="connsiteY73" fmla="*/ 1772585 h 3363508"/>
                  <a:gd name="connsiteX74" fmla="*/ 1338900 w 1998393"/>
                  <a:gd name="connsiteY74" fmla="*/ 1877391 h 3363508"/>
                  <a:gd name="connsiteX75" fmla="*/ 1702166 w 1998393"/>
                  <a:gd name="connsiteY75" fmla="*/ 2182604 h 3363508"/>
                  <a:gd name="connsiteX76" fmla="*/ 1797339 w 1998393"/>
                  <a:gd name="connsiteY76" fmla="*/ 2312761 h 3363508"/>
                  <a:gd name="connsiteX77" fmla="*/ 1960118 w 1998393"/>
                  <a:gd name="connsiteY77" fmla="*/ 2597067 h 3363508"/>
                  <a:gd name="connsiteX78" fmla="*/ 1960634 w 1998393"/>
                  <a:gd name="connsiteY78" fmla="*/ 2634881 h 3363508"/>
                  <a:gd name="connsiteX79" fmla="*/ 1920144 w 1998393"/>
                  <a:gd name="connsiteY79" fmla="*/ 2525400 h 3363508"/>
                  <a:gd name="connsiteX80" fmla="*/ 1828990 w 1998393"/>
                  <a:gd name="connsiteY80" fmla="*/ 2356045 h 3363508"/>
                  <a:gd name="connsiteX81" fmla="*/ 1797339 w 1998393"/>
                  <a:gd name="connsiteY81" fmla="*/ 2312761 h 3363508"/>
                  <a:gd name="connsiteX82" fmla="*/ 1827731 w 1998393"/>
                  <a:gd name="connsiteY82" fmla="*/ 2342985 h 3363508"/>
                  <a:gd name="connsiteX83" fmla="*/ 1960118 w 1998393"/>
                  <a:gd name="connsiteY83" fmla="*/ 2597067 h 3363508"/>
                  <a:gd name="connsiteX84" fmla="*/ 1991420 w 1998393"/>
                  <a:gd name="connsiteY84" fmla="*/ 2742277 h 3363508"/>
                  <a:gd name="connsiteX85" fmla="*/ 1986108 w 1998393"/>
                  <a:gd name="connsiteY85" fmla="*/ 2874116 h 3363508"/>
                  <a:gd name="connsiteX86" fmla="*/ 1890995 w 1998393"/>
                  <a:gd name="connsiteY86" fmla="*/ 2895928 h 3363508"/>
                  <a:gd name="connsiteX87" fmla="*/ 1867692 w 1998393"/>
                  <a:gd name="connsiteY87" fmla="*/ 2890564 h 3363508"/>
                  <a:gd name="connsiteX88" fmla="*/ 1884940 w 1998393"/>
                  <a:gd name="connsiteY88" fmla="*/ 2878711 h 3363508"/>
                  <a:gd name="connsiteX89" fmla="*/ 1919721 w 1998393"/>
                  <a:gd name="connsiteY89" fmla="*/ 2832968 h 3363508"/>
                  <a:gd name="connsiteX90" fmla="*/ 1961771 w 1998393"/>
                  <a:gd name="connsiteY90" fmla="*/ 2718260 h 3363508"/>
                  <a:gd name="connsiteX91" fmla="*/ 1960634 w 1998393"/>
                  <a:gd name="connsiteY91" fmla="*/ 2634881 h 3363508"/>
                  <a:gd name="connsiteX92" fmla="*/ 1976280 w 1998393"/>
                  <a:gd name="connsiteY92" fmla="*/ 2677185 h 3363508"/>
                  <a:gd name="connsiteX93" fmla="*/ 1991420 w 1998393"/>
                  <a:gd name="connsiteY93" fmla="*/ 2742277 h 3363508"/>
                  <a:gd name="connsiteX0" fmla="*/ 627636 w 1998393"/>
                  <a:gd name="connsiteY0" fmla="*/ 3282035 h 3363508"/>
                  <a:gd name="connsiteX1" fmla="*/ 600926 w 1998393"/>
                  <a:gd name="connsiteY1" fmla="*/ 3274170 h 3363508"/>
                  <a:gd name="connsiteX2" fmla="*/ 401783 w 1998393"/>
                  <a:gd name="connsiteY2" fmla="*/ 2745516 h 3363508"/>
                  <a:gd name="connsiteX3" fmla="*/ 372663 w 1998393"/>
                  <a:gd name="connsiteY3" fmla="*/ 2639060 h 3363508"/>
                  <a:gd name="connsiteX4" fmla="*/ 425627 w 1998393"/>
                  <a:gd name="connsiteY4" fmla="*/ 2760254 h 3363508"/>
                  <a:gd name="connsiteX5" fmla="*/ 613456 w 1998393"/>
                  <a:gd name="connsiteY5" fmla="*/ 3254778 h 3363508"/>
                  <a:gd name="connsiteX6" fmla="*/ 627636 w 1998393"/>
                  <a:gd name="connsiteY6" fmla="*/ 3282035 h 3363508"/>
                  <a:gd name="connsiteX7" fmla="*/ 882265 w 1998393"/>
                  <a:gd name="connsiteY7" fmla="*/ 3190153 h 3363508"/>
                  <a:gd name="connsiteX8" fmla="*/ 856527 w 1998393"/>
                  <a:gd name="connsiteY8" fmla="*/ 3232412 h 3363508"/>
                  <a:gd name="connsiteX9" fmla="*/ 716428 w 1998393"/>
                  <a:gd name="connsiteY9" fmla="*/ 3362947 h 3363508"/>
                  <a:gd name="connsiteX10" fmla="*/ 638713 w 1998393"/>
                  <a:gd name="connsiteY10" fmla="*/ 3303327 h 3363508"/>
                  <a:gd name="connsiteX11" fmla="*/ 627636 w 1998393"/>
                  <a:gd name="connsiteY11" fmla="*/ 3282035 h 3363508"/>
                  <a:gd name="connsiteX12" fmla="*/ 647602 w 1998393"/>
                  <a:gd name="connsiteY12" fmla="*/ 3287914 h 3363508"/>
                  <a:gd name="connsiteX13" fmla="*/ 704107 w 1998393"/>
                  <a:gd name="connsiteY13" fmla="*/ 3286134 h 3363508"/>
                  <a:gd name="connsiteX14" fmla="*/ 816600 w 1998393"/>
                  <a:gd name="connsiteY14" fmla="*/ 3246887 h 3363508"/>
                  <a:gd name="connsiteX15" fmla="*/ 882265 w 1998393"/>
                  <a:gd name="connsiteY15" fmla="*/ 3190153 h 3363508"/>
                  <a:gd name="connsiteX16" fmla="*/ 1011853 w 1998393"/>
                  <a:gd name="connsiteY16" fmla="*/ 2867070 h 3363508"/>
                  <a:gd name="connsiteX17" fmla="*/ 1009025 w 1998393"/>
                  <a:gd name="connsiteY17" fmla="*/ 2909345 h 3363508"/>
                  <a:gd name="connsiteX18" fmla="*/ 905661 w 1998393"/>
                  <a:gd name="connsiteY18" fmla="*/ 3169939 h 3363508"/>
                  <a:gd name="connsiteX19" fmla="*/ 882265 w 1998393"/>
                  <a:gd name="connsiteY19" fmla="*/ 3190153 h 3363508"/>
                  <a:gd name="connsiteX20" fmla="*/ 895364 w 1998393"/>
                  <a:gd name="connsiteY20" fmla="*/ 3168646 h 3363508"/>
                  <a:gd name="connsiteX21" fmla="*/ 1000126 w 1998393"/>
                  <a:gd name="connsiteY21" fmla="*/ 2918469 h 3363508"/>
                  <a:gd name="connsiteX22" fmla="*/ 1011853 w 1998393"/>
                  <a:gd name="connsiteY22" fmla="*/ 2867070 h 3363508"/>
                  <a:gd name="connsiteX23" fmla="*/ 1005272 w 1998393"/>
                  <a:gd name="connsiteY23" fmla="*/ 2517162 h 3363508"/>
                  <a:gd name="connsiteX24" fmla="*/ 885478 w 1998393"/>
                  <a:gd name="connsiteY24" fmla="*/ 2006203 h 3363508"/>
                  <a:gd name="connsiteX25" fmla="*/ 678260 w 1998393"/>
                  <a:gd name="connsiteY25" fmla="*/ 1510464 h 3363508"/>
                  <a:gd name="connsiteX26" fmla="*/ 32657 w 1998393"/>
                  <a:gd name="connsiteY26" fmla="*/ 472482 h 3363508"/>
                  <a:gd name="connsiteX27" fmla="*/ 174796 w 1998393"/>
                  <a:gd name="connsiteY27" fmla="*/ 46137 h 3363508"/>
                  <a:gd name="connsiteX28" fmla="*/ 693070 w 1998393"/>
                  <a:gd name="connsiteY28" fmla="*/ 881051 h 3363508"/>
                  <a:gd name="connsiteX29" fmla="*/ 141472 w 1998393"/>
                  <a:gd name="connsiteY29" fmla="*/ 2105837 h 3363508"/>
                  <a:gd name="connsiteX30" fmla="*/ 262753 w 1998393"/>
                  <a:gd name="connsiteY30" fmla="*/ 2323535 h 3363508"/>
                  <a:gd name="connsiteX31" fmla="*/ 296691 w 1998393"/>
                  <a:gd name="connsiteY31" fmla="*/ 2404862 h 3363508"/>
                  <a:gd name="connsiteX32" fmla="*/ 535163 w 1998393"/>
                  <a:gd name="connsiteY32" fmla="*/ 2467775 h 3363508"/>
                  <a:gd name="connsiteX33" fmla="*/ 926525 w 1998393"/>
                  <a:gd name="connsiteY33" fmla="*/ 2565900 h 3363508"/>
                  <a:gd name="connsiteX34" fmla="*/ 1010559 w 1998393"/>
                  <a:gd name="connsiteY34" fmla="*/ 2587904 h 3363508"/>
                  <a:gd name="connsiteX35" fmla="*/ 1005272 w 1998393"/>
                  <a:gd name="connsiteY35" fmla="*/ 2517162 h 3363508"/>
                  <a:gd name="connsiteX36" fmla="*/ 1867692 w 1998393"/>
                  <a:gd name="connsiteY36" fmla="*/ 2890564 h 3363508"/>
                  <a:gd name="connsiteX37" fmla="*/ 1844620 w 1998393"/>
                  <a:gd name="connsiteY37" fmla="*/ 2906421 h 3363508"/>
                  <a:gd name="connsiteX38" fmla="*/ 1314591 w 1998393"/>
                  <a:gd name="connsiteY38" fmla="*/ 2713410 h 3363508"/>
                  <a:gd name="connsiteX39" fmla="*/ 1214882 w 1998393"/>
                  <a:gd name="connsiteY39" fmla="*/ 2665882 h 3363508"/>
                  <a:gd name="connsiteX40" fmla="*/ 1341067 w 1998393"/>
                  <a:gd name="connsiteY40" fmla="*/ 2704365 h 3363508"/>
                  <a:gd name="connsiteX41" fmla="*/ 1837863 w 1998393"/>
                  <a:gd name="connsiteY41" fmla="*/ 2883698 h 3363508"/>
                  <a:gd name="connsiteX42" fmla="*/ 1867692 w 1998393"/>
                  <a:gd name="connsiteY42" fmla="*/ 2890564 h 3363508"/>
                  <a:gd name="connsiteX43" fmla="*/ 1797339 w 1998393"/>
                  <a:gd name="connsiteY43" fmla="*/ 2312761 h 3363508"/>
                  <a:gd name="connsiteX44" fmla="*/ 1698009 w 1998393"/>
                  <a:gd name="connsiteY44" fmla="*/ 2213978 h 3363508"/>
                  <a:gd name="connsiteX45" fmla="*/ 1060806 w 1998393"/>
                  <a:gd name="connsiteY45" fmla="*/ 1842373 h 3363508"/>
                  <a:gd name="connsiteX46" fmla="*/ 871073 w 1998393"/>
                  <a:gd name="connsiteY46" fmla="*/ 1757904 h 3363508"/>
                  <a:gd name="connsiteX47" fmla="*/ 963464 w 1998393"/>
                  <a:gd name="connsiteY47" fmla="*/ 1993695 h 3363508"/>
                  <a:gd name="connsiteX48" fmla="*/ 1059837 w 1998393"/>
                  <a:gd name="connsiteY48" fmla="*/ 2600751 h 3363508"/>
                  <a:gd name="connsiteX49" fmla="*/ 1059726 w 1998393"/>
                  <a:gd name="connsiteY49" fmla="*/ 2601723 h 3363508"/>
                  <a:gd name="connsiteX50" fmla="*/ 1080293 w 1998393"/>
                  <a:gd name="connsiteY50" fmla="*/ 2607518 h 3363508"/>
                  <a:gd name="connsiteX51" fmla="*/ 1121984 w 1998393"/>
                  <a:gd name="connsiteY51" fmla="*/ 2621601 h 3363508"/>
                  <a:gd name="connsiteX52" fmla="*/ 1214882 w 1998393"/>
                  <a:gd name="connsiteY52" fmla="*/ 2665882 h 3363508"/>
                  <a:gd name="connsiteX53" fmla="*/ 1123770 w 1998393"/>
                  <a:gd name="connsiteY53" fmla="*/ 2638096 h 3363508"/>
                  <a:gd name="connsiteX54" fmla="*/ 1081131 w 1998393"/>
                  <a:gd name="connsiteY54" fmla="*/ 2627561 h 3363508"/>
                  <a:gd name="connsiteX55" fmla="*/ 1057413 w 1998393"/>
                  <a:gd name="connsiteY55" fmla="*/ 2622047 h 3363508"/>
                  <a:gd name="connsiteX56" fmla="*/ 1047116 w 1998393"/>
                  <a:gd name="connsiteY56" fmla="*/ 2712512 h 3363508"/>
                  <a:gd name="connsiteX57" fmla="*/ 1011853 w 1998393"/>
                  <a:gd name="connsiteY57" fmla="*/ 2867070 h 3363508"/>
                  <a:gd name="connsiteX58" fmla="*/ 1021096 w 1998393"/>
                  <a:gd name="connsiteY58" fmla="*/ 2728901 h 3363508"/>
                  <a:gd name="connsiteX59" fmla="*/ 1012329 w 1998393"/>
                  <a:gd name="connsiteY59" fmla="*/ 2611583 h 3363508"/>
                  <a:gd name="connsiteX60" fmla="*/ 933234 w 1998393"/>
                  <a:gd name="connsiteY60" fmla="*/ 2593719 h 3363508"/>
                  <a:gd name="connsiteX61" fmla="*/ 559606 w 1998393"/>
                  <a:gd name="connsiteY61" fmla="*/ 2514915 h 3363508"/>
                  <a:gd name="connsiteX62" fmla="*/ 320833 w 1998393"/>
                  <a:gd name="connsiteY62" fmla="*/ 2468794 h 3363508"/>
                  <a:gd name="connsiteX63" fmla="*/ 345533 w 1998393"/>
                  <a:gd name="connsiteY63" fmla="*/ 2539876 h 3363508"/>
                  <a:gd name="connsiteX64" fmla="*/ 372663 w 1998393"/>
                  <a:gd name="connsiteY64" fmla="*/ 2639060 h 3363508"/>
                  <a:gd name="connsiteX65" fmla="*/ 334420 w 1998393"/>
                  <a:gd name="connsiteY65" fmla="*/ 2551551 h 3363508"/>
                  <a:gd name="connsiteX66" fmla="*/ 79565 w 1998393"/>
                  <a:gd name="connsiteY66" fmla="*/ 2135464 h 3363508"/>
                  <a:gd name="connsiteX67" fmla="*/ 720781 w 1998393"/>
                  <a:gd name="connsiteY67" fmla="*/ 873390 h 3363508"/>
                  <a:gd name="connsiteX68" fmla="*/ 170639 w 1998393"/>
                  <a:gd name="connsiteY68" fmla="*/ 171 h 3363508"/>
                  <a:gd name="connsiteX69" fmla="*/ 116710 w 1998393"/>
                  <a:gd name="connsiteY69" fmla="*/ 555469 h 3363508"/>
                  <a:gd name="connsiteX70" fmla="*/ 714234 w 1998393"/>
                  <a:gd name="connsiteY70" fmla="*/ 1461804 h 3363508"/>
                  <a:gd name="connsiteX71" fmla="*/ 843954 w 1998393"/>
                  <a:gd name="connsiteY71" fmla="*/ 1682741 h 3363508"/>
                  <a:gd name="connsiteX72" fmla="*/ 846825 w 1998393"/>
                  <a:gd name="connsiteY72" fmla="*/ 1683857 h 3363508"/>
                  <a:gd name="connsiteX73" fmla="*/ 1101154 w 1998393"/>
                  <a:gd name="connsiteY73" fmla="*/ 1772585 h 3363508"/>
                  <a:gd name="connsiteX74" fmla="*/ 1338900 w 1998393"/>
                  <a:gd name="connsiteY74" fmla="*/ 1877391 h 3363508"/>
                  <a:gd name="connsiteX75" fmla="*/ 1702166 w 1998393"/>
                  <a:gd name="connsiteY75" fmla="*/ 2182604 h 3363508"/>
                  <a:gd name="connsiteX76" fmla="*/ 1797339 w 1998393"/>
                  <a:gd name="connsiteY76" fmla="*/ 2312761 h 3363508"/>
                  <a:gd name="connsiteX77" fmla="*/ 1960118 w 1998393"/>
                  <a:gd name="connsiteY77" fmla="*/ 2597067 h 3363508"/>
                  <a:gd name="connsiteX78" fmla="*/ 1960634 w 1998393"/>
                  <a:gd name="connsiteY78" fmla="*/ 2634881 h 3363508"/>
                  <a:gd name="connsiteX79" fmla="*/ 1920144 w 1998393"/>
                  <a:gd name="connsiteY79" fmla="*/ 2525400 h 3363508"/>
                  <a:gd name="connsiteX80" fmla="*/ 1828990 w 1998393"/>
                  <a:gd name="connsiteY80" fmla="*/ 2356045 h 3363508"/>
                  <a:gd name="connsiteX81" fmla="*/ 1797339 w 1998393"/>
                  <a:gd name="connsiteY81" fmla="*/ 2312761 h 3363508"/>
                  <a:gd name="connsiteX82" fmla="*/ 1827731 w 1998393"/>
                  <a:gd name="connsiteY82" fmla="*/ 2342985 h 3363508"/>
                  <a:gd name="connsiteX83" fmla="*/ 1960118 w 1998393"/>
                  <a:gd name="connsiteY83" fmla="*/ 2597067 h 3363508"/>
                  <a:gd name="connsiteX84" fmla="*/ 1991420 w 1998393"/>
                  <a:gd name="connsiteY84" fmla="*/ 2742277 h 3363508"/>
                  <a:gd name="connsiteX85" fmla="*/ 1986108 w 1998393"/>
                  <a:gd name="connsiteY85" fmla="*/ 2874116 h 3363508"/>
                  <a:gd name="connsiteX86" fmla="*/ 1890995 w 1998393"/>
                  <a:gd name="connsiteY86" fmla="*/ 2895928 h 3363508"/>
                  <a:gd name="connsiteX87" fmla="*/ 1867692 w 1998393"/>
                  <a:gd name="connsiteY87" fmla="*/ 2890564 h 3363508"/>
                  <a:gd name="connsiteX88" fmla="*/ 1884940 w 1998393"/>
                  <a:gd name="connsiteY88" fmla="*/ 2878711 h 3363508"/>
                  <a:gd name="connsiteX89" fmla="*/ 1919721 w 1998393"/>
                  <a:gd name="connsiteY89" fmla="*/ 2832968 h 3363508"/>
                  <a:gd name="connsiteX90" fmla="*/ 1961771 w 1998393"/>
                  <a:gd name="connsiteY90" fmla="*/ 2718260 h 3363508"/>
                  <a:gd name="connsiteX91" fmla="*/ 1960634 w 1998393"/>
                  <a:gd name="connsiteY91" fmla="*/ 2634881 h 3363508"/>
                  <a:gd name="connsiteX92" fmla="*/ 1976280 w 1998393"/>
                  <a:gd name="connsiteY92" fmla="*/ 2677185 h 3363508"/>
                  <a:gd name="connsiteX93" fmla="*/ 1991420 w 1998393"/>
                  <a:gd name="connsiteY93" fmla="*/ 2742277 h 3363508"/>
                  <a:gd name="connsiteX0" fmla="*/ 627636 w 1998393"/>
                  <a:gd name="connsiteY0" fmla="*/ 3282035 h 3363508"/>
                  <a:gd name="connsiteX1" fmla="*/ 600926 w 1998393"/>
                  <a:gd name="connsiteY1" fmla="*/ 3274170 h 3363508"/>
                  <a:gd name="connsiteX2" fmla="*/ 401783 w 1998393"/>
                  <a:gd name="connsiteY2" fmla="*/ 2745516 h 3363508"/>
                  <a:gd name="connsiteX3" fmla="*/ 372663 w 1998393"/>
                  <a:gd name="connsiteY3" fmla="*/ 2639060 h 3363508"/>
                  <a:gd name="connsiteX4" fmla="*/ 425627 w 1998393"/>
                  <a:gd name="connsiteY4" fmla="*/ 2760254 h 3363508"/>
                  <a:gd name="connsiteX5" fmla="*/ 613456 w 1998393"/>
                  <a:gd name="connsiteY5" fmla="*/ 3254778 h 3363508"/>
                  <a:gd name="connsiteX6" fmla="*/ 627636 w 1998393"/>
                  <a:gd name="connsiteY6" fmla="*/ 3282035 h 3363508"/>
                  <a:gd name="connsiteX7" fmla="*/ 882265 w 1998393"/>
                  <a:gd name="connsiteY7" fmla="*/ 3190153 h 3363508"/>
                  <a:gd name="connsiteX8" fmla="*/ 856527 w 1998393"/>
                  <a:gd name="connsiteY8" fmla="*/ 3232412 h 3363508"/>
                  <a:gd name="connsiteX9" fmla="*/ 716428 w 1998393"/>
                  <a:gd name="connsiteY9" fmla="*/ 3362947 h 3363508"/>
                  <a:gd name="connsiteX10" fmla="*/ 638713 w 1998393"/>
                  <a:gd name="connsiteY10" fmla="*/ 3303327 h 3363508"/>
                  <a:gd name="connsiteX11" fmla="*/ 627636 w 1998393"/>
                  <a:gd name="connsiteY11" fmla="*/ 3282035 h 3363508"/>
                  <a:gd name="connsiteX12" fmla="*/ 647602 w 1998393"/>
                  <a:gd name="connsiteY12" fmla="*/ 3287914 h 3363508"/>
                  <a:gd name="connsiteX13" fmla="*/ 704107 w 1998393"/>
                  <a:gd name="connsiteY13" fmla="*/ 3286134 h 3363508"/>
                  <a:gd name="connsiteX14" fmla="*/ 816600 w 1998393"/>
                  <a:gd name="connsiteY14" fmla="*/ 3246887 h 3363508"/>
                  <a:gd name="connsiteX15" fmla="*/ 882265 w 1998393"/>
                  <a:gd name="connsiteY15" fmla="*/ 3190153 h 3363508"/>
                  <a:gd name="connsiteX16" fmla="*/ 1011853 w 1998393"/>
                  <a:gd name="connsiteY16" fmla="*/ 2867070 h 3363508"/>
                  <a:gd name="connsiteX17" fmla="*/ 1009025 w 1998393"/>
                  <a:gd name="connsiteY17" fmla="*/ 2909345 h 3363508"/>
                  <a:gd name="connsiteX18" fmla="*/ 905661 w 1998393"/>
                  <a:gd name="connsiteY18" fmla="*/ 3169939 h 3363508"/>
                  <a:gd name="connsiteX19" fmla="*/ 882265 w 1998393"/>
                  <a:gd name="connsiteY19" fmla="*/ 3190153 h 3363508"/>
                  <a:gd name="connsiteX20" fmla="*/ 895364 w 1998393"/>
                  <a:gd name="connsiteY20" fmla="*/ 3168646 h 3363508"/>
                  <a:gd name="connsiteX21" fmla="*/ 1000126 w 1998393"/>
                  <a:gd name="connsiteY21" fmla="*/ 2918469 h 3363508"/>
                  <a:gd name="connsiteX22" fmla="*/ 1011853 w 1998393"/>
                  <a:gd name="connsiteY22" fmla="*/ 2867070 h 3363508"/>
                  <a:gd name="connsiteX23" fmla="*/ 1005272 w 1998393"/>
                  <a:gd name="connsiteY23" fmla="*/ 2517162 h 3363508"/>
                  <a:gd name="connsiteX24" fmla="*/ 885478 w 1998393"/>
                  <a:gd name="connsiteY24" fmla="*/ 2006203 h 3363508"/>
                  <a:gd name="connsiteX25" fmla="*/ 678260 w 1998393"/>
                  <a:gd name="connsiteY25" fmla="*/ 1510464 h 3363508"/>
                  <a:gd name="connsiteX26" fmla="*/ 32657 w 1998393"/>
                  <a:gd name="connsiteY26" fmla="*/ 472482 h 3363508"/>
                  <a:gd name="connsiteX27" fmla="*/ 174796 w 1998393"/>
                  <a:gd name="connsiteY27" fmla="*/ 46137 h 3363508"/>
                  <a:gd name="connsiteX28" fmla="*/ 693070 w 1998393"/>
                  <a:gd name="connsiteY28" fmla="*/ 881051 h 3363508"/>
                  <a:gd name="connsiteX29" fmla="*/ 141472 w 1998393"/>
                  <a:gd name="connsiteY29" fmla="*/ 2105837 h 3363508"/>
                  <a:gd name="connsiteX30" fmla="*/ 262753 w 1998393"/>
                  <a:gd name="connsiteY30" fmla="*/ 2323535 h 3363508"/>
                  <a:gd name="connsiteX31" fmla="*/ 296691 w 1998393"/>
                  <a:gd name="connsiteY31" fmla="*/ 2404862 h 3363508"/>
                  <a:gd name="connsiteX32" fmla="*/ 535163 w 1998393"/>
                  <a:gd name="connsiteY32" fmla="*/ 2467775 h 3363508"/>
                  <a:gd name="connsiteX33" fmla="*/ 926525 w 1998393"/>
                  <a:gd name="connsiteY33" fmla="*/ 2565900 h 3363508"/>
                  <a:gd name="connsiteX34" fmla="*/ 1010559 w 1998393"/>
                  <a:gd name="connsiteY34" fmla="*/ 2587904 h 3363508"/>
                  <a:gd name="connsiteX35" fmla="*/ 1005272 w 1998393"/>
                  <a:gd name="connsiteY35" fmla="*/ 2517162 h 3363508"/>
                  <a:gd name="connsiteX36" fmla="*/ 1867692 w 1998393"/>
                  <a:gd name="connsiteY36" fmla="*/ 2890564 h 3363508"/>
                  <a:gd name="connsiteX37" fmla="*/ 1844620 w 1998393"/>
                  <a:gd name="connsiteY37" fmla="*/ 2906421 h 3363508"/>
                  <a:gd name="connsiteX38" fmla="*/ 1314591 w 1998393"/>
                  <a:gd name="connsiteY38" fmla="*/ 2713410 h 3363508"/>
                  <a:gd name="connsiteX39" fmla="*/ 1214882 w 1998393"/>
                  <a:gd name="connsiteY39" fmla="*/ 2665882 h 3363508"/>
                  <a:gd name="connsiteX40" fmla="*/ 1341067 w 1998393"/>
                  <a:gd name="connsiteY40" fmla="*/ 2704365 h 3363508"/>
                  <a:gd name="connsiteX41" fmla="*/ 1837863 w 1998393"/>
                  <a:gd name="connsiteY41" fmla="*/ 2883698 h 3363508"/>
                  <a:gd name="connsiteX42" fmla="*/ 1867692 w 1998393"/>
                  <a:gd name="connsiteY42" fmla="*/ 2890564 h 3363508"/>
                  <a:gd name="connsiteX43" fmla="*/ 1797339 w 1998393"/>
                  <a:gd name="connsiteY43" fmla="*/ 2312761 h 3363508"/>
                  <a:gd name="connsiteX44" fmla="*/ 1698009 w 1998393"/>
                  <a:gd name="connsiteY44" fmla="*/ 2213978 h 3363508"/>
                  <a:gd name="connsiteX45" fmla="*/ 1060806 w 1998393"/>
                  <a:gd name="connsiteY45" fmla="*/ 1842373 h 3363508"/>
                  <a:gd name="connsiteX46" fmla="*/ 871073 w 1998393"/>
                  <a:gd name="connsiteY46" fmla="*/ 1757904 h 3363508"/>
                  <a:gd name="connsiteX47" fmla="*/ 963464 w 1998393"/>
                  <a:gd name="connsiteY47" fmla="*/ 1993695 h 3363508"/>
                  <a:gd name="connsiteX48" fmla="*/ 1059837 w 1998393"/>
                  <a:gd name="connsiteY48" fmla="*/ 2600751 h 3363508"/>
                  <a:gd name="connsiteX49" fmla="*/ 1059726 w 1998393"/>
                  <a:gd name="connsiteY49" fmla="*/ 2601723 h 3363508"/>
                  <a:gd name="connsiteX50" fmla="*/ 1080293 w 1998393"/>
                  <a:gd name="connsiteY50" fmla="*/ 2607518 h 3363508"/>
                  <a:gd name="connsiteX51" fmla="*/ 1121984 w 1998393"/>
                  <a:gd name="connsiteY51" fmla="*/ 2621601 h 3363508"/>
                  <a:gd name="connsiteX52" fmla="*/ 1214882 w 1998393"/>
                  <a:gd name="connsiteY52" fmla="*/ 2665882 h 3363508"/>
                  <a:gd name="connsiteX53" fmla="*/ 1123770 w 1998393"/>
                  <a:gd name="connsiteY53" fmla="*/ 2638096 h 3363508"/>
                  <a:gd name="connsiteX54" fmla="*/ 1081131 w 1998393"/>
                  <a:gd name="connsiteY54" fmla="*/ 2627561 h 3363508"/>
                  <a:gd name="connsiteX55" fmla="*/ 1057413 w 1998393"/>
                  <a:gd name="connsiteY55" fmla="*/ 2622047 h 3363508"/>
                  <a:gd name="connsiteX56" fmla="*/ 1047116 w 1998393"/>
                  <a:gd name="connsiteY56" fmla="*/ 2712512 h 3363508"/>
                  <a:gd name="connsiteX57" fmla="*/ 1011853 w 1998393"/>
                  <a:gd name="connsiteY57" fmla="*/ 2867070 h 3363508"/>
                  <a:gd name="connsiteX58" fmla="*/ 1021096 w 1998393"/>
                  <a:gd name="connsiteY58" fmla="*/ 2728901 h 3363508"/>
                  <a:gd name="connsiteX59" fmla="*/ 1012329 w 1998393"/>
                  <a:gd name="connsiteY59" fmla="*/ 2611583 h 3363508"/>
                  <a:gd name="connsiteX60" fmla="*/ 933234 w 1998393"/>
                  <a:gd name="connsiteY60" fmla="*/ 2593719 h 3363508"/>
                  <a:gd name="connsiteX61" fmla="*/ 559606 w 1998393"/>
                  <a:gd name="connsiteY61" fmla="*/ 2514915 h 3363508"/>
                  <a:gd name="connsiteX62" fmla="*/ 320833 w 1998393"/>
                  <a:gd name="connsiteY62" fmla="*/ 2468794 h 3363508"/>
                  <a:gd name="connsiteX63" fmla="*/ 345533 w 1998393"/>
                  <a:gd name="connsiteY63" fmla="*/ 2539876 h 3363508"/>
                  <a:gd name="connsiteX64" fmla="*/ 372663 w 1998393"/>
                  <a:gd name="connsiteY64" fmla="*/ 2639060 h 3363508"/>
                  <a:gd name="connsiteX65" fmla="*/ 334420 w 1998393"/>
                  <a:gd name="connsiteY65" fmla="*/ 2551551 h 3363508"/>
                  <a:gd name="connsiteX66" fmla="*/ 79565 w 1998393"/>
                  <a:gd name="connsiteY66" fmla="*/ 2135464 h 3363508"/>
                  <a:gd name="connsiteX67" fmla="*/ 720781 w 1998393"/>
                  <a:gd name="connsiteY67" fmla="*/ 873390 h 3363508"/>
                  <a:gd name="connsiteX68" fmla="*/ 170639 w 1998393"/>
                  <a:gd name="connsiteY68" fmla="*/ 171 h 3363508"/>
                  <a:gd name="connsiteX69" fmla="*/ 116710 w 1998393"/>
                  <a:gd name="connsiteY69" fmla="*/ 555469 h 3363508"/>
                  <a:gd name="connsiteX70" fmla="*/ 714234 w 1998393"/>
                  <a:gd name="connsiteY70" fmla="*/ 1461804 h 3363508"/>
                  <a:gd name="connsiteX71" fmla="*/ 843954 w 1998393"/>
                  <a:gd name="connsiteY71" fmla="*/ 1682741 h 3363508"/>
                  <a:gd name="connsiteX72" fmla="*/ 846825 w 1998393"/>
                  <a:gd name="connsiteY72" fmla="*/ 1683857 h 3363508"/>
                  <a:gd name="connsiteX73" fmla="*/ 1101154 w 1998393"/>
                  <a:gd name="connsiteY73" fmla="*/ 1772585 h 3363508"/>
                  <a:gd name="connsiteX74" fmla="*/ 1338900 w 1998393"/>
                  <a:gd name="connsiteY74" fmla="*/ 1877391 h 3363508"/>
                  <a:gd name="connsiteX75" fmla="*/ 1702166 w 1998393"/>
                  <a:gd name="connsiteY75" fmla="*/ 2182604 h 3363508"/>
                  <a:gd name="connsiteX76" fmla="*/ 1797339 w 1998393"/>
                  <a:gd name="connsiteY76" fmla="*/ 2312761 h 3363508"/>
                  <a:gd name="connsiteX77" fmla="*/ 1960118 w 1998393"/>
                  <a:gd name="connsiteY77" fmla="*/ 2597067 h 3363508"/>
                  <a:gd name="connsiteX78" fmla="*/ 1960634 w 1998393"/>
                  <a:gd name="connsiteY78" fmla="*/ 2634881 h 3363508"/>
                  <a:gd name="connsiteX79" fmla="*/ 1920144 w 1998393"/>
                  <a:gd name="connsiteY79" fmla="*/ 2525400 h 3363508"/>
                  <a:gd name="connsiteX80" fmla="*/ 1828990 w 1998393"/>
                  <a:gd name="connsiteY80" fmla="*/ 2356045 h 3363508"/>
                  <a:gd name="connsiteX81" fmla="*/ 1797339 w 1998393"/>
                  <a:gd name="connsiteY81" fmla="*/ 2312761 h 3363508"/>
                  <a:gd name="connsiteX82" fmla="*/ 1827731 w 1998393"/>
                  <a:gd name="connsiteY82" fmla="*/ 2342985 h 3363508"/>
                  <a:gd name="connsiteX83" fmla="*/ 1960118 w 1998393"/>
                  <a:gd name="connsiteY83" fmla="*/ 2597067 h 3363508"/>
                  <a:gd name="connsiteX84" fmla="*/ 1991420 w 1998393"/>
                  <a:gd name="connsiteY84" fmla="*/ 2742277 h 3363508"/>
                  <a:gd name="connsiteX85" fmla="*/ 1986108 w 1998393"/>
                  <a:gd name="connsiteY85" fmla="*/ 2874116 h 3363508"/>
                  <a:gd name="connsiteX86" fmla="*/ 1890995 w 1998393"/>
                  <a:gd name="connsiteY86" fmla="*/ 2895928 h 3363508"/>
                  <a:gd name="connsiteX87" fmla="*/ 1867692 w 1998393"/>
                  <a:gd name="connsiteY87" fmla="*/ 2890564 h 3363508"/>
                  <a:gd name="connsiteX88" fmla="*/ 1884940 w 1998393"/>
                  <a:gd name="connsiteY88" fmla="*/ 2878711 h 3363508"/>
                  <a:gd name="connsiteX89" fmla="*/ 1919721 w 1998393"/>
                  <a:gd name="connsiteY89" fmla="*/ 2832968 h 3363508"/>
                  <a:gd name="connsiteX90" fmla="*/ 1961771 w 1998393"/>
                  <a:gd name="connsiteY90" fmla="*/ 2718260 h 3363508"/>
                  <a:gd name="connsiteX91" fmla="*/ 1960634 w 1998393"/>
                  <a:gd name="connsiteY91" fmla="*/ 2634881 h 3363508"/>
                  <a:gd name="connsiteX92" fmla="*/ 1976280 w 1998393"/>
                  <a:gd name="connsiteY92" fmla="*/ 2677185 h 3363508"/>
                  <a:gd name="connsiteX93" fmla="*/ 1991420 w 1998393"/>
                  <a:gd name="connsiteY93" fmla="*/ 2742277 h 3363508"/>
                  <a:gd name="connsiteX0" fmla="*/ 627636 w 1998393"/>
                  <a:gd name="connsiteY0" fmla="*/ 3282035 h 3363508"/>
                  <a:gd name="connsiteX1" fmla="*/ 600926 w 1998393"/>
                  <a:gd name="connsiteY1" fmla="*/ 3274170 h 3363508"/>
                  <a:gd name="connsiteX2" fmla="*/ 401783 w 1998393"/>
                  <a:gd name="connsiteY2" fmla="*/ 2745516 h 3363508"/>
                  <a:gd name="connsiteX3" fmla="*/ 372663 w 1998393"/>
                  <a:gd name="connsiteY3" fmla="*/ 2639060 h 3363508"/>
                  <a:gd name="connsiteX4" fmla="*/ 425627 w 1998393"/>
                  <a:gd name="connsiteY4" fmla="*/ 2760254 h 3363508"/>
                  <a:gd name="connsiteX5" fmla="*/ 613456 w 1998393"/>
                  <a:gd name="connsiteY5" fmla="*/ 3254778 h 3363508"/>
                  <a:gd name="connsiteX6" fmla="*/ 627636 w 1998393"/>
                  <a:gd name="connsiteY6" fmla="*/ 3282035 h 3363508"/>
                  <a:gd name="connsiteX7" fmla="*/ 882265 w 1998393"/>
                  <a:gd name="connsiteY7" fmla="*/ 3190153 h 3363508"/>
                  <a:gd name="connsiteX8" fmla="*/ 856527 w 1998393"/>
                  <a:gd name="connsiteY8" fmla="*/ 3232412 h 3363508"/>
                  <a:gd name="connsiteX9" fmla="*/ 716428 w 1998393"/>
                  <a:gd name="connsiteY9" fmla="*/ 3362947 h 3363508"/>
                  <a:gd name="connsiteX10" fmla="*/ 638713 w 1998393"/>
                  <a:gd name="connsiteY10" fmla="*/ 3303327 h 3363508"/>
                  <a:gd name="connsiteX11" fmla="*/ 627636 w 1998393"/>
                  <a:gd name="connsiteY11" fmla="*/ 3282035 h 3363508"/>
                  <a:gd name="connsiteX12" fmla="*/ 647602 w 1998393"/>
                  <a:gd name="connsiteY12" fmla="*/ 3287914 h 3363508"/>
                  <a:gd name="connsiteX13" fmla="*/ 704107 w 1998393"/>
                  <a:gd name="connsiteY13" fmla="*/ 3286134 h 3363508"/>
                  <a:gd name="connsiteX14" fmla="*/ 816600 w 1998393"/>
                  <a:gd name="connsiteY14" fmla="*/ 3246887 h 3363508"/>
                  <a:gd name="connsiteX15" fmla="*/ 882265 w 1998393"/>
                  <a:gd name="connsiteY15" fmla="*/ 3190153 h 3363508"/>
                  <a:gd name="connsiteX16" fmla="*/ 1011853 w 1998393"/>
                  <a:gd name="connsiteY16" fmla="*/ 2867070 h 3363508"/>
                  <a:gd name="connsiteX17" fmla="*/ 1009025 w 1998393"/>
                  <a:gd name="connsiteY17" fmla="*/ 2909345 h 3363508"/>
                  <a:gd name="connsiteX18" fmla="*/ 905661 w 1998393"/>
                  <a:gd name="connsiteY18" fmla="*/ 3169939 h 3363508"/>
                  <a:gd name="connsiteX19" fmla="*/ 882265 w 1998393"/>
                  <a:gd name="connsiteY19" fmla="*/ 3190153 h 3363508"/>
                  <a:gd name="connsiteX20" fmla="*/ 895364 w 1998393"/>
                  <a:gd name="connsiteY20" fmla="*/ 3168646 h 3363508"/>
                  <a:gd name="connsiteX21" fmla="*/ 1000126 w 1998393"/>
                  <a:gd name="connsiteY21" fmla="*/ 2918469 h 3363508"/>
                  <a:gd name="connsiteX22" fmla="*/ 1011853 w 1998393"/>
                  <a:gd name="connsiteY22" fmla="*/ 2867070 h 3363508"/>
                  <a:gd name="connsiteX23" fmla="*/ 1005272 w 1998393"/>
                  <a:gd name="connsiteY23" fmla="*/ 2517162 h 3363508"/>
                  <a:gd name="connsiteX24" fmla="*/ 885478 w 1998393"/>
                  <a:gd name="connsiteY24" fmla="*/ 2006203 h 3363508"/>
                  <a:gd name="connsiteX25" fmla="*/ 678260 w 1998393"/>
                  <a:gd name="connsiteY25" fmla="*/ 1510464 h 3363508"/>
                  <a:gd name="connsiteX26" fmla="*/ 32657 w 1998393"/>
                  <a:gd name="connsiteY26" fmla="*/ 472482 h 3363508"/>
                  <a:gd name="connsiteX27" fmla="*/ 174796 w 1998393"/>
                  <a:gd name="connsiteY27" fmla="*/ 46137 h 3363508"/>
                  <a:gd name="connsiteX28" fmla="*/ 693070 w 1998393"/>
                  <a:gd name="connsiteY28" fmla="*/ 881051 h 3363508"/>
                  <a:gd name="connsiteX29" fmla="*/ 141472 w 1998393"/>
                  <a:gd name="connsiteY29" fmla="*/ 2105837 h 3363508"/>
                  <a:gd name="connsiteX30" fmla="*/ 262753 w 1998393"/>
                  <a:gd name="connsiteY30" fmla="*/ 2323535 h 3363508"/>
                  <a:gd name="connsiteX31" fmla="*/ 296691 w 1998393"/>
                  <a:gd name="connsiteY31" fmla="*/ 2404862 h 3363508"/>
                  <a:gd name="connsiteX32" fmla="*/ 535163 w 1998393"/>
                  <a:gd name="connsiteY32" fmla="*/ 2467775 h 3363508"/>
                  <a:gd name="connsiteX33" fmla="*/ 926525 w 1998393"/>
                  <a:gd name="connsiteY33" fmla="*/ 2565900 h 3363508"/>
                  <a:gd name="connsiteX34" fmla="*/ 1010559 w 1998393"/>
                  <a:gd name="connsiteY34" fmla="*/ 2587904 h 3363508"/>
                  <a:gd name="connsiteX35" fmla="*/ 1005272 w 1998393"/>
                  <a:gd name="connsiteY35" fmla="*/ 2517162 h 3363508"/>
                  <a:gd name="connsiteX36" fmla="*/ 1867692 w 1998393"/>
                  <a:gd name="connsiteY36" fmla="*/ 2890564 h 3363508"/>
                  <a:gd name="connsiteX37" fmla="*/ 1844620 w 1998393"/>
                  <a:gd name="connsiteY37" fmla="*/ 2906421 h 3363508"/>
                  <a:gd name="connsiteX38" fmla="*/ 1314591 w 1998393"/>
                  <a:gd name="connsiteY38" fmla="*/ 2713410 h 3363508"/>
                  <a:gd name="connsiteX39" fmla="*/ 1214882 w 1998393"/>
                  <a:gd name="connsiteY39" fmla="*/ 2665882 h 3363508"/>
                  <a:gd name="connsiteX40" fmla="*/ 1341067 w 1998393"/>
                  <a:gd name="connsiteY40" fmla="*/ 2704365 h 3363508"/>
                  <a:gd name="connsiteX41" fmla="*/ 1837863 w 1998393"/>
                  <a:gd name="connsiteY41" fmla="*/ 2883698 h 3363508"/>
                  <a:gd name="connsiteX42" fmla="*/ 1867692 w 1998393"/>
                  <a:gd name="connsiteY42" fmla="*/ 2890564 h 3363508"/>
                  <a:gd name="connsiteX43" fmla="*/ 1797339 w 1998393"/>
                  <a:gd name="connsiteY43" fmla="*/ 2312761 h 3363508"/>
                  <a:gd name="connsiteX44" fmla="*/ 1698009 w 1998393"/>
                  <a:gd name="connsiteY44" fmla="*/ 2213978 h 3363508"/>
                  <a:gd name="connsiteX45" fmla="*/ 1060806 w 1998393"/>
                  <a:gd name="connsiteY45" fmla="*/ 1842373 h 3363508"/>
                  <a:gd name="connsiteX46" fmla="*/ 871073 w 1998393"/>
                  <a:gd name="connsiteY46" fmla="*/ 1757904 h 3363508"/>
                  <a:gd name="connsiteX47" fmla="*/ 963464 w 1998393"/>
                  <a:gd name="connsiteY47" fmla="*/ 1993695 h 3363508"/>
                  <a:gd name="connsiteX48" fmla="*/ 1059837 w 1998393"/>
                  <a:gd name="connsiteY48" fmla="*/ 2600751 h 3363508"/>
                  <a:gd name="connsiteX49" fmla="*/ 1059726 w 1998393"/>
                  <a:gd name="connsiteY49" fmla="*/ 2601723 h 3363508"/>
                  <a:gd name="connsiteX50" fmla="*/ 1080293 w 1998393"/>
                  <a:gd name="connsiteY50" fmla="*/ 2607518 h 3363508"/>
                  <a:gd name="connsiteX51" fmla="*/ 1121984 w 1998393"/>
                  <a:gd name="connsiteY51" fmla="*/ 2621601 h 3363508"/>
                  <a:gd name="connsiteX52" fmla="*/ 1214882 w 1998393"/>
                  <a:gd name="connsiteY52" fmla="*/ 2665882 h 3363508"/>
                  <a:gd name="connsiteX53" fmla="*/ 1123770 w 1998393"/>
                  <a:gd name="connsiteY53" fmla="*/ 2638096 h 3363508"/>
                  <a:gd name="connsiteX54" fmla="*/ 1081131 w 1998393"/>
                  <a:gd name="connsiteY54" fmla="*/ 2627561 h 3363508"/>
                  <a:gd name="connsiteX55" fmla="*/ 1057413 w 1998393"/>
                  <a:gd name="connsiteY55" fmla="*/ 2622047 h 3363508"/>
                  <a:gd name="connsiteX56" fmla="*/ 1047116 w 1998393"/>
                  <a:gd name="connsiteY56" fmla="*/ 2712512 h 3363508"/>
                  <a:gd name="connsiteX57" fmla="*/ 1011853 w 1998393"/>
                  <a:gd name="connsiteY57" fmla="*/ 2867070 h 3363508"/>
                  <a:gd name="connsiteX58" fmla="*/ 1021096 w 1998393"/>
                  <a:gd name="connsiteY58" fmla="*/ 2728901 h 3363508"/>
                  <a:gd name="connsiteX59" fmla="*/ 1012329 w 1998393"/>
                  <a:gd name="connsiteY59" fmla="*/ 2611583 h 3363508"/>
                  <a:gd name="connsiteX60" fmla="*/ 933234 w 1998393"/>
                  <a:gd name="connsiteY60" fmla="*/ 2593719 h 3363508"/>
                  <a:gd name="connsiteX61" fmla="*/ 559606 w 1998393"/>
                  <a:gd name="connsiteY61" fmla="*/ 2514915 h 3363508"/>
                  <a:gd name="connsiteX62" fmla="*/ 320833 w 1998393"/>
                  <a:gd name="connsiteY62" fmla="*/ 2468794 h 3363508"/>
                  <a:gd name="connsiteX63" fmla="*/ 345533 w 1998393"/>
                  <a:gd name="connsiteY63" fmla="*/ 2539876 h 3363508"/>
                  <a:gd name="connsiteX64" fmla="*/ 372663 w 1998393"/>
                  <a:gd name="connsiteY64" fmla="*/ 2639060 h 3363508"/>
                  <a:gd name="connsiteX65" fmla="*/ 334420 w 1998393"/>
                  <a:gd name="connsiteY65" fmla="*/ 2551551 h 3363508"/>
                  <a:gd name="connsiteX66" fmla="*/ 79565 w 1998393"/>
                  <a:gd name="connsiteY66" fmla="*/ 2135464 h 3363508"/>
                  <a:gd name="connsiteX67" fmla="*/ 720781 w 1998393"/>
                  <a:gd name="connsiteY67" fmla="*/ 873390 h 3363508"/>
                  <a:gd name="connsiteX68" fmla="*/ 170639 w 1998393"/>
                  <a:gd name="connsiteY68" fmla="*/ 171 h 3363508"/>
                  <a:gd name="connsiteX69" fmla="*/ 116710 w 1998393"/>
                  <a:gd name="connsiteY69" fmla="*/ 555469 h 3363508"/>
                  <a:gd name="connsiteX70" fmla="*/ 714234 w 1998393"/>
                  <a:gd name="connsiteY70" fmla="*/ 1461804 h 3363508"/>
                  <a:gd name="connsiteX71" fmla="*/ 843954 w 1998393"/>
                  <a:gd name="connsiteY71" fmla="*/ 1682741 h 3363508"/>
                  <a:gd name="connsiteX72" fmla="*/ 846825 w 1998393"/>
                  <a:gd name="connsiteY72" fmla="*/ 1683857 h 3363508"/>
                  <a:gd name="connsiteX73" fmla="*/ 1101154 w 1998393"/>
                  <a:gd name="connsiteY73" fmla="*/ 1772585 h 3363508"/>
                  <a:gd name="connsiteX74" fmla="*/ 1338900 w 1998393"/>
                  <a:gd name="connsiteY74" fmla="*/ 1877391 h 3363508"/>
                  <a:gd name="connsiteX75" fmla="*/ 1702166 w 1998393"/>
                  <a:gd name="connsiteY75" fmla="*/ 2182604 h 3363508"/>
                  <a:gd name="connsiteX76" fmla="*/ 1797339 w 1998393"/>
                  <a:gd name="connsiteY76" fmla="*/ 2312761 h 3363508"/>
                  <a:gd name="connsiteX77" fmla="*/ 1960118 w 1998393"/>
                  <a:gd name="connsiteY77" fmla="*/ 2597067 h 3363508"/>
                  <a:gd name="connsiteX78" fmla="*/ 1960634 w 1998393"/>
                  <a:gd name="connsiteY78" fmla="*/ 2634881 h 3363508"/>
                  <a:gd name="connsiteX79" fmla="*/ 1920144 w 1998393"/>
                  <a:gd name="connsiteY79" fmla="*/ 2525400 h 3363508"/>
                  <a:gd name="connsiteX80" fmla="*/ 1828990 w 1998393"/>
                  <a:gd name="connsiteY80" fmla="*/ 2356045 h 3363508"/>
                  <a:gd name="connsiteX81" fmla="*/ 1797339 w 1998393"/>
                  <a:gd name="connsiteY81" fmla="*/ 2312761 h 3363508"/>
                  <a:gd name="connsiteX82" fmla="*/ 1827731 w 1998393"/>
                  <a:gd name="connsiteY82" fmla="*/ 2342985 h 3363508"/>
                  <a:gd name="connsiteX83" fmla="*/ 1960118 w 1998393"/>
                  <a:gd name="connsiteY83" fmla="*/ 2597067 h 3363508"/>
                  <a:gd name="connsiteX84" fmla="*/ 1991420 w 1998393"/>
                  <a:gd name="connsiteY84" fmla="*/ 2742277 h 3363508"/>
                  <a:gd name="connsiteX85" fmla="*/ 1986108 w 1998393"/>
                  <a:gd name="connsiteY85" fmla="*/ 2874116 h 3363508"/>
                  <a:gd name="connsiteX86" fmla="*/ 1890995 w 1998393"/>
                  <a:gd name="connsiteY86" fmla="*/ 2895928 h 3363508"/>
                  <a:gd name="connsiteX87" fmla="*/ 1867692 w 1998393"/>
                  <a:gd name="connsiteY87" fmla="*/ 2890564 h 3363508"/>
                  <a:gd name="connsiteX88" fmla="*/ 1884940 w 1998393"/>
                  <a:gd name="connsiteY88" fmla="*/ 2878711 h 3363508"/>
                  <a:gd name="connsiteX89" fmla="*/ 1919721 w 1998393"/>
                  <a:gd name="connsiteY89" fmla="*/ 2832968 h 3363508"/>
                  <a:gd name="connsiteX90" fmla="*/ 1961771 w 1998393"/>
                  <a:gd name="connsiteY90" fmla="*/ 2718260 h 3363508"/>
                  <a:gd name="connsiteX91" fmla="*/ 1960634 w 1998393"/>
                  <a:gd name="connsiteY91" fmla="*/ 2634881 h 3363508"/>
                  <a:gd name="connsiteX92" fmla="*/ 1976280 w 1998393"/>
                  <a:gd name="connsiteY92" fmla="*/ 2677185 h 3363508"/>
                  <a:gd name="connsiteX93" fmla="*/ 1991420 w 1998393"/>
                  <a:gd name="connsiteY93" fmla="*/ 2742277 h 3363508"/>
                  <a:gd name="connsiteX0" fmla="*/ 627636 w 1998393"/>
                  <a:gd name="connsiteY0" fmla="*/ 3282035 h 3363508"/>
                  <a:gd name="connsiteX1" fmla="*/ 600926 w 1998393"/>
                  <a:gd name="connsiteY1" fmla="*/ 3274170 h 3363508"/>
                  <a:gd name="connsiteX2" fmla="*/ 401783 w 1998393"/>
                  <a:gd name="connsiteY2" fmla="*/ 2745516 h 3363508"/>
                  <a:gd name="connsiteX3" fmla="*/ 372663 w 1998393"/>
                  <a:gd name="connsiteY3" fmla="*/ 2639060 h 3363508"/>
                  <a:gd name="connsiteX4" fmla="*/ 425627 w 1998393"/>
                  <a:gd name="connsiteY4" fmla="*/ 2760254 h 3363508"/>
                  <a:gd name="connsiteX5" fmla="*/ 613456 w 1998393"/>
                  <a:gd name="connsiteY5" fmla="*/ 3254778 h 3363508"/>
                  <a:gd name="connsiteX6" fmla="*/ 627636 w 1998393"/>
                  <a:gd name="connsiteY6" fmla="*/ 3282035 h 3363508"/>
                  <a:gd name="connsiteX7" fmla="*/ 882265 w 1998393"/>
                  <a:gd name="connsiteY7" fmla="*/ 3190153 h 3363508"/>
                  <a:gd name="connsiteX8" fmla="*/ 856527 w 1998393"/>
                  <a:gd name="connsiteY8" fmla="*/ 3232412 h 3363508"/>
                  <a:gd name="connsiteX9" fmla="*/ 716428 w 1998393"/>
                  <a:gd name="connsiteY9" fmla="*/ 3362947 h 3363508"/>
                  <a:gd name="connsiteX10" fmla="*/ 638713 w 1998393"/>
                  <a:gd name="connsiteY10" fmla="*/ 3303327 h 3363508"/>
                  <a:gd name="connsiteX11" fmla="*/ 627636 w 1998393"/>
                  <a:gd name="connsiteY11" fmla="*/ 3282035 h 3363508"/>
                  <a:gd name="connsiteX12" fmla="*/ 647602 w 1998393"/>
                  <a:gd name="connsiteY12" fmla="*/ 3287914 h 3363508"/>
                  <a:gd name="connsiteX13" fmla="*/ 704107 w 1998393"/>
                  <a:gd name="connsiteY13" fmla="*/ 3286134 h 3363508"/>
                  <a:gd name="connsiteX14" fmla="*/ 816600 w 1998393"/>
                  <a:gd name="connsiteY14" fmla="*/ 3246887 h 3363508"/>
                  <a:gd name="connsiteX15" fmla="*/ 882265 w 1998393"/>
                  <a:gd name="connsiteY15" fmla="*/ 3190153 h 3363508"/>
                  <a:gd name="connsiteX16" fmla="*/ 1011853 w 1998393"/>
                  <a:gd name="connsiteY16" fmla="*/ 2867070 h 3363508"/>
                  <a:gd name="connsiteX17" fmla="*/ 1009025 w 1998393"/>
                  <a:gd name="connsiteY17" fmla="*/ 2909345 h 3363508"/>
                  <a:gd name="connsiteX18" fmla="*/ 905661 w 1998393"/>
                  <a:gd name="connsiteY18" fmla="*/ 3169939 h 3363508"/>
                  <a:gd name="connsiteX19" fmla="*/ 882265 w 1998393"/>
                  <a:gd name="connsiteY19" fmla="*/ 3190153 h 3363508"/>
                  <a:gd name="connsiteX20" fmla="*/ 895364 w 1998393"/>
                  <a:gd name="connsiteY20" fmla="*/ 3168646 h 3363508"/>
                  <a:gd name="connsiteX21" fmla="*/ 1000126 w 1998393"/>
                  <a:gd name="connsiteY21" fmla="*/ 2918469 h 3363508"/>
                  <a:gd name="connsiteX22" fmla="*/ 1011853 w 1998393"/>
                  <a:gd name="connsiteY22" fmla="*/ 2867070 h 3363508"/>
                  <a:gd name="connsiteX23" fmla="*/ 1005272 w 1998393"/>
                  <a:gd name="connsiteY23" fmla="*/ 2517162 h 3363508"/>
                  <a:gd name="connsiteX24" fmla="*/ 885478 w 1998393"/>
                  <a:gd name="connsiteY24" fmla="*/ 2006203 h 3363508"/>
                  <a:gd name="connsiteX25" fmla="*/ 678260 w 1998393"/>
                  <a:gd name="connsiteY25" fmla="*/ 1510464 h 3363508"/>
                  <a:gd name="connsiteX26" fmla="*/ 32657 w 1998393"/>
                  <a:gd name="connsiteY26" fmla="*/ 472482 h 3363508"/>
                  <a:gd name="connsiteX27" fmla="*/ 174796 w 1998393"/>
                  <a:gd name="connsiteY27" fmla="*/ 46137 h 3363508"/>
                  <a:gd name="connsiteX28" fmla="*/ 693070 w 1998393"/>
                  <a:gd name="connsiteY28" fmla="*/ 881051 h 3363508"/>
                  <a:gd name="connsiteX29" fmla="*/ 167793 w 1998393"/>
                  <a:gd name="connsiteY29" fmla="*/ 2069460 h 3363508"/>
                  <a:gd name="connsiteX30" fmla="*/ 262753 w 1998393"/>
                  <a:gd name="connsiteY30" fmla="*/ 2323535 h 3363508"/>
                  <a:gd name="connsiteX31" fmla="*/ 296691 w 1998393"/>
                  <a:gd name="connsiteY31" fmla="*/ 2404862 h 3363508"/>
                  <a:gd name="connsiteX32" fmla="*/ 535163 w 1998393"/>
                  <a:gd name="connsiteY32" fmla="*/ 2467775 h 3363508"/>
                  <a:gd name="connsiteX33" fmla="*/ 926525 w 1998393"/>
                  <a:gd name="connsiteY33" fmla="*/ 2565900 h 3363508"/>
                  <a:gd name="connsiteX34" fmla="*/ 1010559 w 1998393"/>
                  <a:gd name="connsiteY34" fmla="*/ 2587904 h 3363508"/>
                  <a:gd name="connsiteX35" fmla="*/ 1005272 w 1998393"/>
                  <a:gd name="connsiteY35" fmla="*/ 2517162 h 3363508"/>
                  <a:gd name="connsiteX36" fmla="*/ 1867692 w 1998393"/>
                  <a:gd name="connsiteY36" fmla="*/ 2890564 h 3363508"/>
                  <a:gd name="connsiteX37" fmla="*/ 1844620 w 1998393"/>
                  <a:gd name="connsiteY37" fmla="*/ 2906421 h 3363508"/>
                  <a:gd name="connsiteX38" fmla="*/ 1314591 w 1998393"/>
                  <a:gd name="connsiteY38" fmla="*/ 2713410 h 3363508"/>
                  <a:gd name="connsiteX39" fmla="*/ 1214882 w 1998393"/>
                  <a:gd name="connsiteY39" fmla="*/ 2665882 h 3363508"/>
                  <a:gd name="connsiteX40" fmla="*/ 1341067 w 1998393"/>
                  <a:gd name="connsiteY40" fmla="*/ 2704365 h 3363508"/>
                  <a:gd name="connsiteX41" fmla="*/ 1837863 w 1998393"/>
                  <a:gd name="connsiteY41" fmla="*/ 2883698 h 3363508"/>
                  <a:gd name="connsiteX42" fmla="*/ 1867692 w 1998393"/>
                  <a:gd name="connsiteY42" fmla="*/ 2890564 h 3363508"/>
                  <a:gd name="connsiteX43" fmla="*/ 1797339 w 1998393"/>
                  <a:gd name="connsiteY43" fmla="*/ 2312761 h 3363508"/>
                  <a:gd name="connsiteX44" fmla="*/ 1698009 w 1998393"/>
                  <a:gd name="connsiteY44" fmla="*/ 2213978 h 3363508"/>
                  <a:gd name="connsiteX45" fmla="*/ 1060806 w 1998393"/>
                  <a:gd name="connsiteY45" fmla="*/ 1842373 h 3363508"/>
                  <a:gd name="connsiteX46" fmla="*/ 871073 w 1998393"/>
                  <a:gd name="connsiteY46" fmla="*/ 1757904 h 3363508"/>
                  <a:gd name="connsiteX47" fmla="*/ 963464 w 1998393"/>
                  <a:gd name="connsiteY47" fmla="*/ 1993695 h 3363508"/>
                  <a:gd name="connsiteX48" fmla="*/ 1059837 w 1998393"/>
                  <a:gd name="connsiteY48" fmla="*/ 2600751 h 3363508"/>
                  <a:gd name="connsiteX49" fmla="*/ 1059726 w 1998393"/>
                  <a:gd name="connsiteY49" fmla="*/ 2601723 h 3363508"/>
                  <a:gd name="connsiteX50" fmla="*/ 1080293 w 1998393"/>
                  <a:gd name="connsiteY50" fmla="*/ 2607518 h 3363508"/>
                  <a:gd name="connsiteX51" fmla="*/ 1121984 w 1998393"/>
                  <a:gd name="connsiteY51" fmla="*/ 2621601 h 3363508"/>
                  <a:gd name="connsiteX52" fmla="*/ 1214882 w 1998393"/>
                  <a:gd name="connsiteY52" fmla="*/ 2665882 h 3363508"/>
                  <a:gd name="connsiteX53" fmla="*/ 1123770 w 1998393"/>
                  <a:gd name="connsiteY53" fmla="*/ 2638096 h 3363508"/>
                  <a:gd name="connsiteX54" fmla="*/ 1081131 w 1998393"/>
                  <a:gd name="connsiteY54" fmla="*/ 2627561 h 3363508"/>
                  <a:gd name="connsiteX55" fmla="*/ 1057413 w 1998393"/>
                  <a:gd name="connsiteY55" fmla="*/ 2622047 h 3363508"/>
                  <a:gd name="connsiteX56" fmla="*/ 1047116 w 1998393"/>
                  <a:gd name="connsiteY56" fmla="*/ 2712512 h 3363508"/>
                  <a:gd name="connsiteX57" fmla="*/ 1011853 w 1998393"/>
                  <a:gd name="connsiteY57" fmla="*/ 2867070 h 3363508"/>
                  <a:gd name="connsiteX58" fmla="*/ 1021096 w 1998393"/>
                  <a:gd name="connsiteY58" fmla="*/ 2728901 h 3363508"/>
                  <a:gd name="connsiteX59" fmla="*/ 1012329 w 1998393"/>
                  <a:gd name="connsiteY59" fmla="*/ 2611583 h 3363508"/>
                  <a:gd name="connsiteX60" fmla="*/ 933234 w 1998393"/>
                  <a:gd name="connsiteY60" fmla="*/ 2593719 h 3363508"/>
                  <a:gd name="connsiteX61" fmla="*/ 559606 w 1998393"/>
                  <a:gd name="connsiteY61" fmla="*/ 2514915 h 3363508"/>
                  <a:gd name="connsiteX62" fmla="*/ 320833 w 1998393"/>
                  <a:gd name="connsiteY62" fmla="*/ 2468794 h 3363508"/>
                  <a:gd name="connsiteX63" fmla="*/ 345533 w 1998393"/>
                  <a:gd name="connsiteY63" fmla="*/ 2539876 h 3363508"/>
                  <a:gd name="connsiteX64" fmla="*/ 372663 w 1998393"/>
                  <a:gd name="connsiteY64" fmla="*/ 2639060 h 3363508"/>
                  <a:gd name="connsiteX65" fmla="*/ 334420 w 1998393"/>
                  <a:gd name="connsiteY65" fmla="*/ 2551551 h 3363508"/>
                  <a:gd name="connsiteX66" fmla="*/ 79565 w 1998393"/>
                  <a:gd name="connsiteY66" fmla="*/ 2135464 h 3363508"/>
                  <a:gd name="connsiteX67" fmla="*/ 720781 w 1998393"/>
                  <a:gd name="connsiteY67" fmla="*/ 873390 h 3363508"/>
                  <a:gd name="connsiteX68" fmla="*/ 170639 w 1998393"/>
                  <a:gd name="connsiteY68" fmla="*/ 171 h 3363508"/>
                  <a:gd name="connsiteX69" fmla="*/ 116710 w 1998393"/>
                  <a:gd name="connsiteY69" fmla="*/ 555469 h 3363508"/>
                  <a:gd name="connsiteX70" fmla="*/ 714234 w 1998393"/>
                  <a:gd name="connsiteY70" fmla="*/ 1461804 h 3363508"/>
                  <a:gd name="connsiteX71" fmla="*/ 843954 w 1998393"/>
                  <a:gd name="connsiteY71" fmla="*/ 1682741 h 3363508"/>
                  <a:gd name="connsiteX72" fmla="*/ 846825 w 1998393"/>
                  <a:gd name="connsiteY72" fmla="*/ 1683857 h 3363508"/>
                  <a:gd name="connsiteX73" fmla="*/ 1101154 w 1998393"/>
                  <a:gd name="connsiteY73" fmla="*/ 1772585 h 3363508"/>
                  <a:gd name="connsiteX74" fmla="*/ 1338900 w 1998393"/>
                  <a:gd name="connsiteY74" fmla="*/ 1877391 h 3363508"/>
                  <a:gd name="connsiteX75" fmla="*/ 1702166 w 1998393"/>
                  <a:gd name="connsiteY75" fmla="*/ 2182604 h 3363508"/>
                  <a:gd name="connsiteX76" fmla="*/ 1797339 w 1998393"/>
                  <a:gd name="connsiteY76" fmla="*/ 2312761 h 3363508"/>
                  <a:gd name="connsiteX77" fmla="*/ 1960118 w 1998393"/>
                  <a:gd name="connsiteY77" fmla="*/ 2597067 h 3363508"/>
                  <a:gd name="connsiteX78" fmla="*/ 1960634 w 1998393"/>
                  <a:gd name="connsiteY78" fmla="*/ 2634881 h 3363508"/>
                  <a:gd name="connsiteX79" fmla="*/ 1920144 w 1998393"/>
                  <a:gd name="connsiteY79" fmla="*/ 2525400 h 3363508"/>
                  <a:gd name="connsiteX80" fmla="*/ 1828990 w 1998393"/>
                  <a:gd name="connsiteY80" fmla="*/ 2356045 h 3363508"/>
                  <a:gd name="connsiteX81" fmla="*/ 1797339 w 1998393"/>
                  <a:gd name="connsiteY81" fmla="*/ 2312761 h 3363508"/>
                  <a:gd name="connsiteX82" fmla="*/ 1827731 w 1998393"/>
                  <a:gd name="connsiteY82" fmla="*/ 2342985 h 3363508"/>
                  <a:gd name="connsiteX83" fmla="*/ 1960118 w 1998393"/>
                  <a:gd name="connsiteY83" fmla="*/ 2597067 h 3363508"/>
                  <a:gd name="connsiteX84" fmla="*/ 1991420 w 1998393"/>
                  <a:gd name="connsiteY84" fmla="*/ 2742277 h 3363508"/>
                  <a:gd name="connsiteX85" fmla="*/ 1986108 w 1998393"/>
                  <a:gd name="connsiteY85" fmla="*/ 2874116 h 3363508"/>
                  <a:gd name="connsiteX86" fmla="*/ 1890995 w 1998393"/>
                  <a:gd name="connsiteY86" fmla="*/ 2895928 h 3363508"/>
                  <a:gd name="connsiteX87" fmla="*/ 1867692 w 1998393"/>
                  <a:gd name="connsiteY87" fmla="*/ 2890564 h 3363508"/>
                  <a:gd name="connsiteX88" fmla="*/ 1884940 w 1998393"/>
                  <a:gd name="connsiteY88" fmla="*/ 2878711 h 3363508"/>
                  <a:gd name="connsiteX89" fmla="*/ 1919721 w 1998393"/>
                  <a:gd name="connsiteY89" fmla="*/ 2832968 h 3363508"/>
                  <a:gd name="connsiteX90" fmla="*/ 1961771 w 1998393"/>
                  <a:gd name="connsiteY90" fmla="*/ 2718260 h 3363508"/>
                  <a:gd name="connsiteX91" fmla="*/ 1960634 w 1998393"/>
                  <a:gd name="connsiteY91" fmla="*/ 2634881 h 3363508"/>
                  <a:gd name="connsiteX92" fmla="*/ 1976280 w 1998393"/>
                  <a:gd name="connsiteY92" fmla="*/ 2677185 h 3363508"/>
                  <a:gd name="connsiteX93" fmla="*/ 1991420 w 1998393"/>
                  <a:gd name="connsiteY93" fmla="*/ 2742277 h 3363508"/>
                  <a:gd name="connsiteX0" fmla="*/ 627636 w 1998393"/>
                  <a:gd name="connsiteY0" fmla="*/ 3282035 h 3363508"/>
                  <a:gd name="connsiteX1" fmla="*/ 600926 w 1998393"/>
                  <a:gd name="connsiteY1" fmla="*/ 3274170 h 3363508"/>
                  <a:gd name="connsiteX2" fmla="*/ 401783 w 1998393"/>
                  <a:gd name="connsiteY2" fmla="*/ 2745516 h 3363508"/>
                  <a:gd name="connsiteX3" fmla="*/ 372663 w 1998393"/>
                  <a:gd name="connsiteY3" fmla="*/ 2639060 h 3363508"/>
                  <a:gd name="connsiteX4" fmla="*/ 425627 w 1998393"/>
                  <a:gd name="connsiteY4" fmla="*/ 2760254 h 3363508"/>
                  <a:gd name="connsiteX5" fmla="*/ 613456 w 1998393"/>
                  <a:gd name="connsiteY5" fmla="*/ 3254778 h 3363508"/>
                  <a:gd name="connsiteX6" fmla="*/ 627636 w 1998393"/>
                  <a:gd name="connsiteY6" fmla="*/ 3282035 h 3363508"/>
                  <a:gd name="connsiteX7" fmla="*/ 882265 w 1998393"/>
                  <a:gd name="connsiteY7" fmla="*/ 3190153 h 3363508"/>
                  <a:gd name="connsiteX8" fmla="*/ 856527 w 1998393"/>
                  <a:gd name="connsiteY8" fmla="*/ 3232412 h 3363508"/>
                  <a:gd name="connsiteX9" fmla="*/ 716428 w 1998393"/>
                  <a:gd name="connsiteY9" fmla="*/ 3362947 h 3363508"/>
                  <a:gd name="connsiteX10" fmla="*/ 638713 w 1998393"/>
                  <a:gd name="connsiteY10" fmla="*/ 3303327 h 3363508"/>
                  <a:gd name="connsiteX11" fmla="*/ 627636 w 1998393"/>
                  <a:gd name="connsiteY11" fmla="*/ 3282035 h 3363508"/>
                  <a:gd name="connsiteX12" fmla="*/ 647602 w 1998393"/>
                  <a:gd name="connsiteY12" fmla="*/ 3287914 h 3363508"/>
                  <a:gd name="connsiteX13" fmla="*/ 704107 w 1998393"/>
                  <a:gd name="connsiteY13" fmla="*/ 3286134 h 3363508"/>
                  <a:gd name="connsiteX14" fmla="*/ 816600 w 1998393"/>
                  <a:gd name="connsiteY14" fmla="*/ 3246887 h 3363508"/>
                  <a:gd name="connsiteX15" fmla="*/ 882265 w 1998393"/>
                  <a:gd name="connsiteY15" fmla="*/ 3190153 h 3363508"/>
                  <a:gd name="connsiteX16" fmla="*/ 1011853 w 1998393"/>
                  <a:gd name="connsiteY16" fmla="*/ 2867070 h 3363508"/>
                  <a:gd name="connsiteX17" fmla="*/ 1009025 w 1998393"/>
                  <a:gd name="connsiteY17" fmla="*/ 2909345 h 3363508"/>
                  <a:gd name="connsiteX18" fmla="*/ 905661 w 1998393"/>
                  <a:gd name="connsiteY18" fmla="*/ 3169939 h 3363508"/>
                  <a:gd name="connsiteX19" fmla="*/ 882265 w 1998393"/>
                  <a:gd name="connsiteY19" fmla="*/ 3190153 h 3363508"/>
                  <a:gd name="connsiteX20" fmla="*/ 895364 w 1998393"/>
                  <a:gd name="connsiteY20" fmla="*/ 3168646 h 3363508"/>
                  <a:gd name="connsiteX21" fmla="*/ 1000126 w 1998393"/>
                  <a:gd name="connsiteY21" fmla="*/ 2918469 h 3363508"/>
                  <a:gd name="connsiteX22" fmla="*/ 1011853 w 1998393"/>
                  <a:gd name="connsiteY22" fmla="*/ 2867070 h 3363508"/>
                  <a:gd name="connsiteX23" fmla="*/ 1005272 w 1998393"/>
                  <a:gd name="connsiteY23" fmla="*/ 2517162 h 3363508"/>
                  <a:gd name="connsiteX24" fmla="*/ 885478 w 1998393"/>
                  <a:gd name="connsiteY24" fmla="*/ 2006203 h 3363508"/>
                  <a:gd name="connsiteX25" fmla="*/ 678260 w 1998393"/>
                  <a:gd name="connsiteY25" fmla="*/ 1510464 h 3363508"/>
                  <a:gd name="connsiteX26" fmla="*/ 32657 w 1998393"/>
                  <a:gd name="connsiteY26" fmla="*/ 472482 h 3363508"/>
                  <a:gd name="connsiteX27" fmla="*/ 174796 w 1998393"/>
                  <a:gd name="connsiteY27" fmla="*/ 46137 h 3363508"/>
                  <a:gd name="connsiteX28" fmla="*/ 693070 w 1998393"/>
                  <a:gd name="connsiteY28" fmla="*/ 881051 h 3363508"/>
                  <a:gd name="connsiteX29" fmla="*/ 167793 w 1998393"/>
                  <a:gd name="connsiteY29" fmla="*/ 2069460 h 3363508"/>
                  <a:gd name="connsiteX30" fmla="*/ 262753 w 1998393"/>
                  <a:gd name="connsiteY30" fmla="*/ 2323535 h 3363508"/>
                  <a:gd name="connsiteX31" fmla="*/ 296691 w 1998393"/>
                  <a:gd name="connsiteY31" fmla="*/ 2404862 h 3363508"/>
                  <a:gd name="connsiteX32" fmla="*/ 535163 w 1998393"/>
                  <a:gd name="connsiteY32" fmla="*/ 2467775 h 3363508"/>
                  <a:gd name="connsiteX33" fmla="*/ 926525 w 1998393"/>
                  <a:gd name="connsiteY33" fmla="*/ 2565900 h 3363508"/>
                  <a:gd name="connsiteX34" fmla="*/ 1010559 w 1998393"/>
                  <a:gd name="connsiteY34" fmla="*/ 2587904 h 3363508"/>
                  <a:gd name="connsiteX35" fmla="*/ 1005272 w 1998393"/>
                  <a:gd name="connsiteY35" fmla="*/ 2517162 h 3363508"/>
                  <a:gd name="connsiteX36" fmla="*/ 1867692 w 1998393"/>
                  <a:gd name="connsiteY36" fmla="*/ 2890564 h 3363508"/>
                  <a:gd name="connsiteX37" fmla="*/ 1844620 w 1998393"/>
                  <a:gd name="connsiteY37" fmla="*/ 2906421 h 3363508"/>
                  <a:gd name="connsiteX38" fmla="*/ 1314591 w 1998393"/>
                  <a:gd name="connsiteY38" fmla="*/ 2713410 h 3363508"/>
                  <a:gd name="connsiteX39" fmla="*/ 1214882 w 1998393"/>
                  <a:gd name="connsiteY39" fmla="*/ 2665882 h 3363508"/>
                  <a:gd name="connsiteX40" fmla="*/ 1341067 w 1998393"/>
                  <a:gd name="connsiteY40" fmla="*/ 2704365 h 3363508"/>
                  <a:gd name="connsiteX41" fmla="*/ 1837863 w 1998393"/>
                  <a:gd name="connsiteY41" fmla="*/ 2883698 h 3363508"/>
                  <a:gd name="connsiteX42" fmla="*/ 1867692 w 1998393"/>
                  <a:gd name="connsiteY42" fmla="*/ 2890564 h 3363508"/>
                  <a:gd name="connsiteX43" fmla="*/ 1797339 w 1998393"/>
                  <a:gd name="connsiteY43" fmla="*/ 2312761 h 3363508"/>
                  <a:gd name="connsiteX44" fmla="*/ 1698009 w 1998393"/>
                  <a:gd name="connsiteY44" fmla="*/ 2213978 h 3363508"/>
                  <a:gd name="connsiteX45" fmla="*/ 1060806 w 1998393"/>
                  <a:gd name="connsiteY45" fmla="*/ 1842373 h 3363508"/>
                  <a:gd name="connsiteX46" fmla="*/ 871073 w 1998393"/>
                  <a:gd name="connsiteY46" fmla="*/ 1757904 h 3363508"/>
                  <a:gd name="connsiteX47" fmla="*/ 963464 w 1998393"/>
                  <a:gd name="connsiteY47" fmla="*/ 1993695 h 3363508"/>
                  <a:gd name="connsiteX48" fmla="*/ 1059837 w 1998393"/>
                  <a:gd name="connsiteY48" fmla="*/ 2600751 h 3363508"/>
                  <a:gd name="connsiteX49" fmla="*/ 1059726 w 1998393"/>
                  <a:gd name="connsiteY49" fmla="*/ 2601723 h 3363508"/>
                  <a:gd name="connsiteX50" fmla="*/ 1080293 w 1998393"/>
                  <a:gd name="connsiteY50" fmla="*/ 2607518 h 3363508"/>
                  <a:gd name="connsiteX51" fmla="*/ 1121984 w 1998393"/>
                  <a:gd name="connsiteY51" fmla="*/ 2621601 h 3363508"/>
                  <a:gd name="connsiteX52" fmla="*/ 1214882 w 1998393"/>
                  <a:gd name="connsiteY52" fmla="*/ 2665882 h 3363508"/>
                  <a:gd name="connsiteX53" fmla="*/ 1123770 w 1998393"/>
                  <a:gd name="connsiteY53" fmla="*/ 2638096 h 3363508"/>
                  <a:gd name="connsiteX54" fmla="*/ 1081131 w 1998393"/>
                  <a:gd name="connsiteY54" fmla="*/ 2627561 h 3363508"/>
                  <a:gd name="connsiteX55" fmla="*/ 1057413 w 1998393"/>
                  <a:gd name="connsiteY55" fmla="*/ 2622047 h 3363508"/>
                  <a:gd name="connsiteX56" fmla="*/ 1047116 w 1998393"/>
                  <a:gd name="connsiteY56" fmla="*/ 2712512 h 3363508"/>
                  <a:gd name="connsiteX57" fmla="*/ 1011853 w 1998393"/>
                  <a:gd name="connsiteY57" fmla="*/ 2867070 h 3363508"/>
                  <a:gd name="connsiteX58" fmla="*/ 1021096 w 1998393"/>
                  <a:gd name="connsiteY58" fmla="*/ 2728901 h 3363508"/>
                  <a:gd name="connsiteX59" fmla="*/ 1012329 w 1998393"/>
                  <a:gd name="connsiteY59" fmla="*/ 2611583 h 3363508"/>
                  <a:gd name="connsiteX60" fmla="*/ 933234 w 1998393"/>
                  <a:gd name="connsiteY60" fmla="*/ 2593719 h 3363508"/>
                  <a:gd name="connsiteX61" fmla="*/ 559606 w 1998393"/>
                  <a:gd name="connsiteY61" fmla="*/ 2514915 h 3363508"/>
                  <a:gd name="connsiteX62" fmla="*/ 320833 w 1998393"/>
                  <a:gd name="connsiteY62" fmla="*/ 2468794 h 3363508"/>
                  <a:gd name="connsiteX63" fmla="*/ 345533 w 1998393"/>
                  <a:gd name="connsiteY63" fmla="*/ 2539876 h 3363508"/>
                  <a:gd name="connsiteX64" fmla="*/ 372663 w 1998393"/>
                  <a:gd name="connsiteY64" fmla="*/ 2639060 h 3363508"/>
                  <a:gd name="connsiteX65" fmla="*/ 334420 w 1998393"/>
                  <a:gd name="connsiteY65" fmla="*/ 2551551 h 3363508"/>
                  <a:gd name="connsiteX66" fmla="*/ 79565 w 1998393"/>
                  <a:gd name="connsiteY66" fmla="*/ 2135464 h 3363508"/>
                  <a:gd name="connsiteX67" fmla="*/ 720781 w 1998393"/>
                  <a:gd name="connsiteY67" fmla="*/ 873390 h 3363508"/>
                  <a:gd name="connsiteX68" fmla="*/ 170639 w 1998393"/>
                  <a:gd name="connsiteY68" fmla="*/ 171 h 3363508"/>
                  <a:gd name="connsiteX69" fmla="*/ 116710 w 1998393"/>
                  <a:gd name="connsiteY69" fmla="*/ 555469 h 3363508"/>
                  <a:gd name="connsiteX70" fmla="*/ 714234 w 1998393"/>
                  <a:gd name="connsiteY70" fmla="*/ 1461804 h 3363508"/>
                  <a:gd name="connsiteX71" fmla="*/ 843954 w 1998393"/>
                  <a:gd name="connsiteY71" fmla="*/ 1682741 h 3363508"/>
                  <a:gd name="connsiteX72" fmla="*/ 846825 w 1998393"/>
                  <a:gd name="connsiteY72" fmla="*/ 1683857 h 3363508"/>
                  <a:gd name="connsiteX73" fmla="*/ 1101154 w 1998393"/>
                  <a:gd name="connsiteY73" fmla="*/ 1772585 h 3363508"/>
                  <a:gd name="connsiteX74" fmla="*/ 1338900 w 1998393"/>
                  <a:gd name="connsiteY74" fmla="*/ 1877391 h 3363508"/>
                  <a:gd name="connsiteX75" fmla="*/ 1702166 w 1998393"/>
                  <a:gd name="connsiteY75" fmla="*/ 2182604 h 3363508"/>
                  <a:gd name="connsiteX76" fmla="*/ 1797339 w 1998393"/>
                  <a:gd name="connsiteY76" fmla="*/ 2312761 h 3363508"/>
                  <a:gd name="connsiteX77" fmla="*/ 1960118 w 1998393"/>
                  <a:gd name="connsiteY77" fmla="*/ 2597067 h 3363508"/>
                  <a:gd name="connsiteX78" fmla="*/ 1960634 w 1998393"/>
                  <a:gd name="connsiteY78" fmla="*/ 2634881 h 3363508"/>
                  <a:gd name="connsiteX79" fmla="*/ 1920144 w 1998393"/>
                  <a:gd name="connsiteY79" fmla="*/ 2525400 h 3363508"/>
                  <a:gd name="connsiteX80" fmla="*/ 1828990 w 1998393"/>
                  <a:gd name="connsiteY80" fmla="*/ 2356045 h 3363508"/>
                  <a:gd name="connsiteX81" fmla="*/ 1797339 w 1998393"/>
                  <a:gd name="connsiteY81" fmla="*/ 2312761 h 3363508"/>
                  <a:gd name="connsiteX82" fmla="*/ 1827731 w 1998393"/>
                  <a:gd name="connsiteY82" fmla="*/ 2342985 h 3363508"/>
                  <a:gd name="connsiteX83" fmla="*/ 1960118 w 1998393"/>
                  <a:gd name="connsiteY83" fmla="*/ 2597067 h 3363508"/>
                  <a:gd name="connsiteX84" fmla="*/ 1991420 w 1998393"/>
                  <a:gd name="connsiteY84" fmla="*/ 2742277 h 3363508"/>
                  <a:gd name="connsiteX85" fmla="*/ 1986108 w 1998393"/>
                  <a:gd name="connsiteY85" fmla="*/ 2874116 h 3363508"/>
                  <a:gd name="connsiteX86" fmla="*/ 1890995 w 1998393"/>
                  <a:gd name="connsiteY86" fmla="*/ 2895928 h 3363508"/>
                  <a:gd name="connsiteX87" fmla="*/ 1867692 w 1998393"/>
                  <a:gd name="connsiteY87" fmla="*/ 2890564 h 3363508"/>
                  <a:gd name="connsiteX88" fmla="*/ 1884940 w 1998393"/>
                  <a:gd name="connsiteY88" fmla="*/ 2878711 h 3363508"/>
                  <a:gd name="connsiteX89" fmla="*/ 1919721 w 1998393"/>
                  <a:gd name="connsiteY89" fmla="*/ 2832968 h 3363508"/>
                  <a:gd name="connsiteX90" fmla="*/ 1961771 w 1998393"/>
                  <a:gd name="connsiteY90" fmla="*/ 2718260 h 3363508"/>
                  <a:gd name="connsiteX91" fmla="*/ 1960634 w 1998393"/>
                  <a:gd name="connsiteY91" fmla="*/ 2634881 h 3363508"/>
                  <a:gd name="connsiteX92" fmla="*/ 1976280 w 1998393"/>
                  <a:gd name="connsiteY92" fmla="*/ 2677185 h 3363508"/>
                  <a:gd name="connsiteX93" fmla="*/ 1991420 w 1998393"/>
                  <a:gd name="connsiteY93" fmla="*/ 2742277 h 3363508"/>
                  <a:gd name="connsiteX0" fmla="*/ 627636 w 1998393"/>
                  <a:gd name="connsiteY0" fmla="*/ 3282035 h 3363508"/>
                  <a:gd name="connsiteX1" fmla="*/ 600926 w 1998393"/>
                  <a:gd name="connsiteY1" fmla="*/ 3274170 h 3363508"/>
                  <a:gd name="connsiteX2" fmla="*/ 401783 w 1998393"/>
                  <a:gd name="connsiteY2" fmla="*/ 2745516 h 3363508"/>
                  <a:gd name="connsiteX3" fmla="*/ 372663 w 1998393"/>
                  <a:gd name="connsiteY3" fmla="*/ 2639060 h 3363508"/>
                  <a:gd name="connsiteX4" fmla="*/ 425627 w 1998393"/>
                  <a:gd name="connsiteY4" fmla="*/ 2760254 h 3363508"/>
                  <a:gd name="connsiteX5" fmla="*/ 613456 w 1998393"/>
                  <a:gd name="connsiteY5" fmla="*/ 3254778 h 3363508"/>
                  <a:gd name="connsiteX6" fmla="*/ 627636 w 1998393"/>
                  <a:gd name="connsiteY6" fmla="*/ 3282035 h 3363508"/>
                  <a:gd name="connsiteX7" fmla="*/ 882265 w 1998393"/>
                  <a:gd name="connsiteY7" fmla="*/ 3190153 h 3363508"/>
                  <a:gd name="connsiteX8" fmla="*/ 856527 w 1998393"/>
                  <a:gd name="connsiteY8" fmla="*/ 3232412 h 3363508"/>
                  <a:gd name="connsiteX9" fmla="*/ 716428 w 1998393"/>
                  <a:gd name="connsiteY9" fmla="*/ 3362947 h 3363508"/>
                  <a:gd name="connsiteX10" fmla="*/ 638713 w 1998393"/>
                  <a:gd name="connsiteY10" fmla="*/ 3303327 h 3363508"/>
                  <a:gd name="connsiteX11" fmla="*/ 627636 w 1998393"/>
                  <a:gd name="connsiteY11" fmla="*/ 3282035 h 3363508"/>
                  <a:gd name="connsiteX12" fmla="*/ 647602 w 1998393"/>
                  <a:gd name="connsiteY12" fmla="*/ 3287914 h 3363508"/>
                  <a:gd name="connsiteX13" fmla="*/ 704107 w 1998393"/>
                  <a:gd name="connsiteY13" fmla="*/ 3286134 h 3363508"/>
                  <a:gd name="connsiteX14" fmla="*/ 816600 w 1998393"/>
                  <a:gd name="connsiteY14" fmla="*/ 3246887 h 3363508"/>
                  <a:gd name="connsiteX15" fmla="*/ 882265 w 1998393"/>
                  <a:gd name="connsiteY15" fmla="*/ 3190153 h 3363508"/>
                  <a:gd name="connsiteX16" fmla="*/ 1011853 w 1998393"/>
                  <a:gd name="connsiteY16" fmla="*/ 2867070 h 3363508"/>
                  <a:gd name="connsiteX17" fmla="*/ 1009025 w 1998393"/>
                  <a:gd name="connsiteY17" fmla="*/ 2909345 h 3363508"/>
                  <a:gd name="connsiteX18" fmla="*/ 905661 w 1998393"/>
                  <a:gd name="connsiteY18" fmla="*/ 3169939 h 3363508"/>
                  <a:gd name="connsiteX19" fmla="*/ 882265 w 1998393"/>
                  <a:gd name="connsiteY19" fmla="*/ 3190153 h 3363508"/>
                  <a:gd name="connsiteX20" fmla="*/ 895364 w 1998393"/>
                  <a:gd name="connsiteY20" fmla="*/ 3168646 h 3363508"/>
                  <a:gd name="connsiteX21" fmla="*/ 1000126 w 1998393"/>
                  <a:gd name="connsiteY21" fmla="*/ 2918469 h 3363508"/>
                  <a:gd name="connsiteX22" fmla="*/ 1011853 w 1998393"/>
                  <a:gd name="connsiteY22" fmla="*/ 2867070 h 3363508"/>
                  <a:gd name="connsiteX23" fmla="*/ 1005272 w 1998393"/>
                  <a:gd name="connsiteY23" fmla="*/ 2517162 h 3363508"/>
                  <a:gd name="connsiteX24" fmla="*/ 885478 w 1998393"/>
                  <a:gd name="connsiteY24" fmla="*/ 2006203 h 3363508"/>
                  <a:gd name="connsiteX25" fmla="*/ 678260 w 1998393"/>
                  <a:gd name="connsiteY25" fmla="*/ 1510464 h 3363508"/>
                  <a:gd name="connsiteX26" fmla="*/ 32657 w 1998393"/>
                  <a:gd name="connsiteY26" fmla="*/ 472482 h 3363508"/>
                  <a:gd name="connsiteX27" fmla="*/ 174796 w 1998393"/>
                  <a:gd name="connsiteY27" fmla="*/ 46137 h 3363508"/>
                  <a:gd name="connsiteX28" fmla="*/ 693070 w 1998393"/>
                  <a:gd name="connsiteY28" fmla="*/ 881051 h 3363508"/>
                  <a:gd name="connsiteX29" fmla="*/ 218424 w 1998393"/>
                  <a:gd name="connsiteY29" fmla="*/ 1984165 h 3363508"/>
                  <a:gd name="connsiteX30" fmla="*/ 262753 w 1998393"/>
                  <a:gd name="connsiteY30" fmla="*/ 2323535 h 3363508"/>
                  <a:gd name="connsiteX31" fmla="*/ 296691 w 1998393"/>
                  <a:gd name="connsiteY31" fmla="*/ 2404862 h 3363508"/>
                  <a:gd name="connsiteX32" fmla="*/ 535163 w 1998393"/>
                  <a:gd name="connsiteY32" fmla="*/ 2467775 h 3363508"/>
                  <a:gd name="connsiteX33" fmla="*/ 926525 w 1998393"/>
                  <a:gd name="connsiteY33" fmla="*/ 2565900 h 3363508"/>
                  <a:gd name="connsiteX34" fmla="*/ 1010559 w 1998393"/>
                  <a:gd name="connsiteY34" fmla="*/ 2587904 h 3363508"/>
                  <a:gd name="connsiteX35" fmla="*/ 1005272 w 1998393"/>
                  <a:gd name="connsiteY35" fmla="*/ 2517162 h 3363508"/>
                  <a:gd name="connsiteX36" fmla="*/ 1867692 w 1998393"/>
                  <a:gd name="connsiteY36" fmla="*/ 2890564 h 3363508"/>
                  <a:gd name="connsiteX37" fmla="*/ 1844620 w 1998393"/>
                  <a:gd name="connsiteY37" fmla="*/ 2906421 h 3363508"/>
                  <a:gd name="connsiteX38" fmla="*/ 1314591 w 1998393"/>
                  <a:gd name="connsiteY38" fmla="*/ 2713410 h 3363508"/>
                  <a:gd name="connsiteX39" fmla="*/ 1214882 w 1998393"/>
                  <a:gd name="connsiteY39" fmla="*/ 2665882 h 3363508"/>
                  <a:gd name="connsiteX40" fmla="*/ 1341067 w 1998393"/>
                  <a:gd name="connsiteY40" fmla="*/ 2704365 h 3363508"/>
                  <a:gd name="connsiteX41" fmla="*/ 1837863 w 1998393"/>
                  <a:gd name="connsiteY41" fmla="*/ 2883698 h 3363508"/>
                  <a:gd name="connsiteX42" fmla="*/ 1867692 w 1998393"/>
                  <a:gd name="connsiteY42" fmla="*/ 2890564 h 3363508"/>
                  <a:gd name="connsiteX43" fmla="*/ 1797339 w 1998393"/>
                  <a:gd name="connsiteY43" fmla="*/ 2312761 h 3363508"/>
                  <a:gd name="connsiteX44" fmla="*/ 1698009 w 1998393"/>
                  <a:gd name="connsiteY44" fmla="*/ 2213978 h 3363508"/>
                  <a:gd name="connsiteX45" fmla="*/ 1060806 w 1998393"/>
                  <a:gd name="connsiteY45" fmla="*/ 1842373 h 3363508"/>
                  <a:gd name="connsiteX46" fmla="*/ 871073 w 1998393"/>
                  <a:gd name="connsiteY46" fmla="*/ 1757904 h 3363508"/>
                  <a:gd name="connsiteX47" fmla="*/ 963464 w 1998393"/>
                  <a:gd name="connsiteY47" fmla="*/ 1993695 h 3363508"/>
                  <a:gd name="connsiteX48" fmla="*/ 1059837 w 1998393"/>
                  <a:gd name="connsiteY48" fmla="*/ 2600751 h 3363508"/>
                  <a:gd name="connsiteX49" fmla="*/ 1059726 w 1998393"/>
                  <a:gd name="connsiteY49" fmla="*/ 2601723 h 3363508"/>
                  <a:gd name="connsiteX50" fmla="*/ 1080293 w 1998393"/>
                  <a:gd name="connsiteY50" fmla="*/ 2607518 h 3363508"/>
                  <a:gd name="connsiteX51" fmla="*/ 1121984 w 1998393"/>
                  <a:gd name="connsiteY51" fmla="*/ 2621601 h 3363508"/>
                  <a:gd name="connsiteX52" fmla="*/ 1214882 w 1998393"/>
                  <a:gd name="connsiteY52" fmla="*/ 2665882 h 3363508"/>
                  <a:gd name="connsiteX53" fmla="*/ 1123770 w 1998393"/>
                  <a:gd name="connsiteY53" fmla="*/ 2638096 h 3363508"/>
                  <a:gd name="connsiteX54" fmla="*/ 1081131 w 1998393"/>
                  <a:gd name="connsiteY54" fmla="*/ 2627561 h 3363508"/>
                  <a:gd name="connsiteX55" fmla="*/ 1057413 w 1998393"/>
                  <a:gd name="connsiteY55" fmla="*/ 2622047 h 3363508"/>
                  <a:gd name="connsiteX56" fmla="*/ 1047116 w 1998393"/>
                  <a:gd name="connsiteY56" fmla="*/ 2712512 h 3363508"/>
                  <a:gd name="connsiteX57" fmla="*/ 1011853 w 1998393"/>
                  <a:gd name="connsiteY57" fmla="*/ 2867070 h 3363508"/>
                  <a:gd name="connsiteX58" fmla="*/ 1021096 w 1998393"/>
                  <a:gd name="connsiteY58" fmla="*/ 2728901 h 3363508"/>
                  <a:gd name="connsiteX59" fmla="*/ 1012329 w 1998393"/>
                  <a:gd name="connsiteY59" fmla="*/ 2611583 h 3363508"/>
                  <a:gd name="connsiteX60" fmla="*/ 933234 w 1998393"/>
                  <a:gd name="connsiteY60" fmla="*/ 2593719 h 3363508"/>
                  <a:gd name="connsiteX61" fmla="*/ 559606 w 1998393"/>
                  <a:gd name="connsiteY61" fmla="*/ 2514915 h 3363508"/>
                  <a:gd name="connsiteX62" fmla="*/ 320833 w 1998393"/>
                  <a:gd name="connsiteY62" fmla="*/ 2468794 h 3363508"/>
                  <a:gd name="connsiteX63" fmla="*/ 345533 w 1998393"/>
                  <a:gd name="connsiteY63" fmla="*/ 2539876 h 3363508"/>
                  <a:gd name="connsiteX64" fmla="*/ 372663 w 1998393"/>
                  <a:gd name="connsiteY64" fmla="*/ 2639060 h 3363508"/>
                  <a:gd name="connsiteX65" fmla="*/ 334420 w 1998393"/>
                  <a:gd name="connsiteY65" fmla="*/ 2551551 h 3363508"/>
                  <a:gd name="connsiteX66" fmla="*/ 79565 w 1998393"/>
                  <a:gd name="connsiteY66" fmla="*/ 2135464 h 3363508"/>
                  <a:gd name="connsiteX67" fmla="*/ 720781 w 1998393"/>
                  <a:gd name="connsiteY67" fmla="*/ 873390 h 3363508"/>
                  <a:gd name="connsiteX68" fmla="*/ 170639 w 1998393"/>
                  <a:gd name="connsiteY68" fmla="*/ 171 h 3363508"/>
                  <a:gd name="connsiteX69" fmla="*/ 116710 w 1998393"/>
                  <a:gd name="connsiteY69" fmla="*/ 555469 h 3363508"/>
                  <a:gd name="connsiteX70" fmla="*/ 714234 w 1998393"/>
                  <a:gd name="connsiteY70" fmla="*/ 1461804 h 3363508"/>
                  <a:gd name="connsiteX71" fmla="*/ 843954 w 1998393"/>
                  <a:gd name="connsiteY71" fmla="*/ 1682741 h 3363508"/>
                  <a:gd name="connsiteX72" fmla="*/ 846825 w 1998393"/>
                  <a:gd name="connsiteY72" fmla="*/ 1683857 h 3363508"/>
                  <a:gd name="connsiteX73" fmla="*/ 1101154 w 1998393"/>
                  <a:gd name="connsiteY73" fmla="*/ 1772585 h 3363508"/>
                  <a:gd name="connsiteX74" fmla="*/ 1338900 w 1998393"/>
                  <a:gd name="connsiteY74" fmla="*/ 1877391 h 3363508"/>
                  <a:gd name="connsiteX75" fmla="*/ 1702166 w 1998393"/>
                  <a:gd name="connsiteY75" fmla="*/ 2182604 h 3363508"/>
                  <a:gd name="connsiteX76" fmla="*/ 1797339 w 1998393"/>
                  <a:gd name="connsiteY76" fmla="*/ 2312761 h 3363508"/>
                  <a:gd name="connsiteX77" fmla="*/ 1960118 w 1998393"/>
                  <a:gd name="connsiteY77" fmla="*/ 2597067 h 3363508"/>
                  <a:gd name="connsiteX78" fmla="*/ 1960634 w 1998393"/>
                  <a:gd name="connsiteY78" fmla="*/ 2634881 h 3363508"/>
                  <a:gd name="connsiteX79" fmla="*/ 1920144 w 1998393"/>
                  <a:gd name="connsiteY79" fmla="*/ 2525400 h 3363508"/>
                  <a:gd name="connsiteX80" fmla="*/ 1828990 w 1998393"/>
                  <a:gd name="connsiteY80" fmla="*/ 2356045 h 3363508"/>
                  <a:gd name="connsiteX81" fmla="*/ 1797339 w 1998393"/>
                  <a:gd name="connsiteY81" fmla="*/ 2312761 h 3363508"/>
                  <a:gd name="connsiteX82" fmla="*/ 1827731 w 1998393"/>
                  <a:gd name="connsiteY82" fmla="*/ 2342985 h 3363508"/>
                  <a:gd name="connsiteX83" fmla="*/ 1960118 w 1998393"/>
                  <a:gd name="connsiteY83" fmla="*/ 2597067 h 3363508"/>
                  <a:gd name="connsiteX84" fmla="*/ 1991420 w 1998393"/>
                  <a:gd name="connsiteY84" fmla="*/ 2742277 h 3363508"/>
                  <a:gd name="connsiteX85" fmla="*/ 1986108 w 1998393"/>
                  <a:gd name="connsiteY85" fmla="*/ 2874116 h 3363508"/>
                  <a:gd name="connsiteX86" fmla="*/ 1890995 w 1998393"/>
                  <a:gd name="connsiteY86" fmla="*/ 2895928 h 3363508"/>
                  <a:gd name="connsiteX87" fmla="*/ 1867692 w 1998393"/>
                  <a:gd name="connsiteY87" fmla="*/ 2890564 h 3363508"/>
                  <a:gd name="connsiteX88" fmla="*/ 1884940 w 1998393"/>
                  <a:gd name="connsiteY88" fmla="*/ 2878711 h 3363508"/>
                  <a:gd name="connsiteX89" fmla="*/ 1919721 w 1998393"/>
                  <a:gd name="connsiteY89" fmla="*/ 2832968 h 3363508"/>
                  <a:gd name="connsiteX90" fmla="*/ 1961771 w 1998393"/>
                  <a:gd name="connsiteY90" fmla="*/ 2718260 h 3363508"/>
                  <a:gd name="connsiteX91" fmla="*/ 1960634 w 1998393"/>
                  <a:gd name="connsiteY91" fmla="*/ 2634881 h 3363508"/>
                  <a:gd name="connsiteX92" fmla="*/ 1976280 w 1998393"/>
                  <a:gd name="connsiteY92" fmla="*/ 2677185 h 3363508"/>
                  <a:gd name="connsiteX93" fmla="*/ 1991420 w 1998393"/>
                  <a:gd name="connsiteY93" fmla="*/ 2742277 h 3363508"/>
                  <a:gd name="connsiteX0" fmla="*/ 627636 w 1998393"/>
                  <a:gd name="connsiteY0" fmla="*/ 3282035 h 3363508"/>
                  <a:gd name="connsiteX1" fmla="*/ 600926 w 1998393"/>
                  <a:gd name="connsiteY1" fmla="*/ 3274170 h 3363508"/>
                  <a:gd name="connsiteX2" fmla="*/ 401783 w 1998393"/>
                  <a:gd name="connsiteY2" fmla="*/ 2745516 h 3363508"/>
                  <a:gd name="connsiteX3" fmla="*/ 372663 w 1998393"/>
                  <a:gd name="connsiteY3" fmla="*/ 2639060 h 3363508"/>
                  <a:gd name="connsiteX4" fmla="*/ 425627 w 1998393"/>
                  <a:gd name="connsiteY4" fmla="*/ 2760254 h 3363508"/>
                  <a:gd name="connsiteX5" fmla="*/ 613456 w 1998393"/>
                  <a:gd name="connsiteY5" fmla="*/ 3254778 h 3363508"/>
                  <a:gd name="connsiteX6" fmla="*/ 627636 w 1998393"/>
                  <a:gd name="connsiteY6" fmla="*/ 3282035 h 3363508"/>
                  <a:gd name="connsiteX7" fmla="*/ 882265 w 1998393"/>
                  <a:gd name="connsiteY7" fmla="*/ 3190153 h 3363508"/>
                  <a:gd name="connsiteX8" fmla="*/ 856527 w 1998393"/>
                  <a:gd name="connsiteY8" fmla="*/ 3232412 h 3363508"/>
                  <a:gd name="connsiteX9" fmla="*/ 716428 w 1998393"/>
                  <a:gd name="connsiteY9" fmla="*/ 3362947 h 3363508"/>
                  <a:gd name="connsiteX10" fmla="*/ 638713 w 1998393"/>
                  <a:gd name="connsiteY10" fmla="*/ 3303327 h 3363508"/>
                  <a:gd name="connsiteX11" fmla="*/ 627636 w 1998393"/>
                  <a:gd name="connsiteY11" fmla="*/ 3282035 h 3363508"/>
                  <a:gd name="connsiteX12" fmla="*/ 647602 w 1998393"/>
                  <a:gd name="connsiteY12" fmla="*/ 3287914 h 3363508"/>
                  <a:gd name="connsiteX13" fmla="*/ 704107 w 1998393"/>
                  <a:gd name="connsiteY13" fmla="*/ 3286134 h 3363508"/>
                  <a:gd name="connsiteX14" fmla="*/ 816600 w 1998393"/>
                  <a:gd name="connsiteY14" fmla="*/ 3246887 h 3363508"/>
                  <a:gd name="connsiteX15" fmla="*/ 882265 w 1998393"/>
                  <a:gd name="connsiteY15" fmla="*/ 3190153 h 3363508"/>
                  <a:gd name="connsiteX16" fmla="*/ 1011853 w 1998393"/>
                  <a:gd name="connsiteY16" fmla="*/ 2867070 h 3363508"/>
                  <a:gd name="connsiteX17" fmla="*/ 1009025 w 1998393"/>
                  <a:gd name="connsiteY17" fmla="*/ 2909345 h 3363508"/>
                  <a:gd name="connsiteX18" fmla="*/ 905661 w 1998393"/>
                  <a:gd name="connsiteY18" fmla="*/ 3169939 h 3363508"/>
                  <a:gd name="connsiteX19" fmla="*/ 882265 w 1998393"/>
                  <a:gd name="connsiteY19" fmla="*/ 3190153 h 3363508"/>
                  <a:gd name="connsiteX20" fmla="*/ 895364 w 1998393"/>
                  <a:gd name="connsiteY20" fmla="*/ 3168646 h 3363508"/>
                  <a:gd name="connsiteX21" fmla="*/ 1000126 w 1998393"/>
                  <a:gd name="connsiteY21" fmla="*/ 2918469 h 3363508"/>
                  <a:gd name="connsiteX22" fmla="*/ 1011853 w 1998393"/>
                  <a:gd name="connsiteY22" fmla="*/ 2867070 h 3363508"/>
                  <a:gd name="connsiteX23" fmla="*/ 1005272 w 1998393"/>
                  <a:gd name="connsiteY23" fmla="*/ 2517162 h 3363508"/>
                  <a:gd name="connsiteX24" fmla="*/ 885478 w 1998393"/>
                  <a:gd name="connsiteY24" fmla="*/ 2006203 h 3363508"/>
                  <a:gd name="connsiteX25" fmla="*/ 678260 w 1998393"/>
                  <a:gd name="connsiteY25" fmla="*/ 1510464 h 3363508"/>
                  <a:gd name="connsiteX26" fmla="*/ 32657 w 1998393"/>
                  <a:gd name="connsiteY26" fmla="*/ 472482 h 3363508"/>
                  <a:gd name="connsiteX27" fmla="*/ 174796 w 1998393"/>
                  <a:gd name="connsiteY27" fmla="*/ 46137 h 3363508"/>
                  <a:gd name="connsiteX28" fmla="*/ 693070 w 1998393"/>
                  <a:gd name="connsiteY28" fmla="*/ 881051 h 3363508"/>
                  <a:gd name="connsiteX29" fmla="*/ 218424 w 1998393"/>
                  <a:gd name="connsiteY29" fmla="*/ 1984165 h 3363508"/>
                  <a:gd name="connsiteX30" fmla="*/ 262753 w 1998393"/>
                  <a:gd name="connsiteY30" fmla="*/ 2323535 h 3363508"/>
                  <a:gd name="connsiteX31" fmla="*/ 296691 w 1998393"/>
                  <a:gd name="connsiteY31" fmla="*/ 2404862 h 3363508"/>
                  <a:gd name="connsiteX32" fmla="*/ 535163 w 1998393"/>
                  <a:gd name="connsiteY32" fmla="*/ 2467775 h 3363508"/>
                  <a:gd name="connsiteX33" fmla="*/ 926525 w 1998393"/>
                  <a:gd name="connsiteY33" fmla="*/ 2565900 h 3363508"/>
                  <a:gd name="connsiteX34" fmla="*/ 1010559 w 1998393"/>
                  <a:gd name="connsiteY34" fmla="*/ 2587904 h 3363508"/>
                  <a:gd name="connsiteX35" fmla="*/ 1005272 w 1998393"/>
                  <a:gd name="connsiteY35" fmla="*/ 2517162 h 3363508"/>
                  <a:gd name="connsiteX36" fmla="*/ 1867692 w 1998393"/>
                  <a:gd name="connsiteY36" fmla="*/ 2890564 h 3363508"/>
                  <a:gd name="connsiteX37" fmla="*/ 1844620 w 1998393"/>
                  <a:gd name="connsiteY37" fmla="*/ 2906421 h 3363508"/>
                  <a:gd name="connsiteX38" fmla="*/ 1314591 w 1998393"/>
                  <a:gd name="connsiteY38" fmla="*/ 2713410 h 3363508"/>
                  <a:gd name="connsiteX39" fmla="*/ 1214882 w 1998393"/>
                  <a:gd name="connsiteY39" fmla="*/ 2665882 h 3363508"/>
                  <a:gd name="connsiteX40" fmla="*/ 1341067 w 1998393"/>
                  <a:gd name="connsiteY40" fmla="*/ 2704365 h 3363508"/>
                  <a:gd name="connsiteX41" fmla="*/ 1837863 w 1998393"/>
                  <a:gd name="connsiteY41" fmla="*/ 2883698 h 3363508"/>
                  <a:gd name="connsiteX42" fmla="*/ 1867692 w 1998393"/>
                  <a:gd name="connsiteY42" fmla="*/ 2890564 h 3363508"/>
                  <a:gd name="connsiteX43" fmla="*/ 1797339 w 1998393"/>
                  <a:gd name="connsiteY43" fmla="*/ 2312761 h 3363508"/>
                  <a:gd name="connsiteX44" fmla="*/ 1698009 w 1998393"/>
                  <a:gd name="connsiteY44" fmla="*/ 2213978 h 3363508"/>
                  <a:gd name="connsiteX45" fmla="*/ 1060806 w 1998393"/>
                  <a:gd name="connsiteY45" fmla="*/ 1842373 h 3363508"/>
                  <a:gd name="connsiteX46" fmla="*/ 871073 w 1998393"/>
                  <a:gd name="connsiteY46" fmla="*/ 1757904 h 3363508"/>
                  <a:gd name="connsiteX47" fmla="*/ 963464 w 1998393"/>
                  <a:gd name="connsiteY47" fmla="*/ 1993695 h 3363508"/>
                  <a:gd name="connsiteX48" fmla="*/ 1059837 w 1998393"/>
                  <a:gd name="connsiteY48" fmla="*/ 2600751 h 3363508"/>
                  <a:gd name="connsiteX49" fmla="*/ 1059726 w 1998393"/>
                  <a:gd name="connsiteY49" fmla="*/ 2601723 h 3363508"/>
                  <a:gd name="connsiteX50" fmla="*/ 1080293 w 1998393"/>
                  <a:gd name="connsiteY50" fmla="*/ 2607518 h 3363508"/>
                  <a:gd name="connsiteX51" fmla="*/ 1121984 w 1998393"/>
                  <a:gd name="connsiteY51" fmla="*/ 2621601 h 3363508"/>
                  <a:gd name="connsiteX52" fmla="*/ 1214882 w 1998393"/>
                  <a:gd name="connsiteY52" fmla="*/ 2665882 h 3363508"/>
                  <a:gd name="connsiteX53" fmla="*/ 1123770 w 1998393"/>
                  <a:gd name="connsiteY53" fmla="*/ 2638096 h 3363508"/>
                  <a:gd name="connsiteX54" fmla="*/ 1081131 w 1998393"/>
                  <a:gd name="connsiteY54" fmla="*/ 2627561 h 3363508"/>
                  <a:gd name="connsiteX55" fmla="*/ 1057413 w 1998393"/>
                  <a:gd name="connsiteY55" fmla="*/ 2622047 h 3363508"/>
                  <a:gd name="connsiteX56" fmla="*/ 1047116 w 1998393"/>
                  <a:gd name="connsiteY56" fmla="*/ 2712512 h 3363508"/>
                  <a:gd name="connsiteX57" fmla="*/ 1011853 w 1998393"/>
                  <a:gd name="connsiteY57" fmla="*/ 2867070 h 3363508"/>
                  <a:gd name="connsiteX58" fmla="*/ 1021096 w 1998393"/>
                  <a:gd name="connsiteY58" fmla="*/ 2728901 h 3363508"/>
                  <a:gd name="connsiteX59" fmla="*/ 1012329 w 1998393"/>
                  <a:gd name="connsiteY59" fmla="*/ 2611583 h 3363508"/>
                  <a:gd name="connsiteX60" fmla="*/ 933234 w 1998393"/>
                  <a:gd name="connsiteY60" fmla="*/ 2593719 h 3363508"/>
                  <a:gd name="connsiteX61" fmla="*/ 559606 w 1998393"/>
                  <a:gd name="connsiteY61" fmla="*/ 2514915 h 3363508"/>
                  <a:gd name="connsiteX62" fmla="*/ 320833 w 1998393"/>
                  <a:gd name="connsiteY62" fmla="*/ 2468794 h 3363508"/>
                  <a:gd name="connsiteX63" fmla="*/ 345533 w 1998393"/>
                  <a:gd name="connsiteY63" fmla="*/ 2539876 h 3363508"/>
                  <a:gd name="connsiteX64" fmla="*/ 372663 w 1998393"/>
                  <a:gd name="connsiteY64" fmla="*/ 2639060 h 3363508"/>
                  <a:gd name="connsiteX65" fmla="*/ 334420 w 1998393"/>
                  <a:gd name="connsiteY65" fmla="*/ 2551551 h 3363508"/>
                  <a:gd name="connsiteX66" fmla="*/ 160006 w 1998393"/>
                  <a:gd name="connsiteY66" fmla="*/ 1955352 h 3363508"/>
                  <a:gd name="connsiteX67" fmla="*/ 720781 w 1998393"/>
                  <a:gd name="connsiteY67" fmla="*/ 873390 h 3363508"/>
                  <a:gd name="connsiteX68" fmla="*/ 170639 w 1998393"/>
                  <a:gd name="connsiteY68" fmla="*/ 171 h 3363508"/>
                  <a:gd name="connsiteX69" fmla="*/ 116710 w 1998393"/>
                  <a:gd name="connsiteY69" fmla="*/ 555469 h 3363508"/>
                  <a:gd name="connsiteX70" fmla="*/ 714234 w 1998393"/>
                  <a:gd name="connsiteY70" fmla="*/ 1461804 h 3363508"/>
                  <a:gd name="connsiteX71" fmla="*/ 843954 w 1998393"/>
                  <a:gd name="connsiteY71" fmla="*/ 1682741 h 3363508"/>
                  <a:gd name="connsiteX72" fmla="*/ 846825 w 1998393"/>
                  <a:gd name="connsiteY72" fmla="*/ 1683857 h 3363508"/>
                  <a:gd name="connsiteX73" fmla="*/ 1101154 w 1998393"/>
                  <a:gd name="connsiteY73" fmla="*/ 1772585 h 3363508"/>
                  <a:gd name="connsiteX74" fmla="*/ 1338900 w 1998393"/>
                  <a:gd name="connsiteY74" fmla="*/ 1877391 h 3363508"/>
                  <a:gd name="connsiteX75" fmla="*/ 1702166 w 1998393"/>
                  <a:gd name="connsiteY75" fmla="*/ 2182604 h 3363508"/>
                  <a:gd name="connsiteX76" fmla="*/ 1797339 w 1998393"/>
                  <a:gd name="connsiteY76" fmla="*/ 2312761 h 3363508"/>
                  <a:gd name="connsiteX77" fmla="*/ 1960118 w 1998393"/>
                  <a:gd name="connsiteY77" fmla="*/ 2597067 h 3363508"/>
                  <a:gd name="connsiteX78" fmla="*/ 1960634 w 1998393"/>
                  <a:gd name="connsiteY78" fmla="*/ 2634881 h 3363508"/>
                  <a:gd name="connsiteX79" fmla="*/ 1920144 w 1998393"/>
                  <a:gd name="connsiteY79" fmla="*/ 2525400 h 3363508"/>
                  <a:gd name="connsiteX80" fmla="*/ 1828990 w 1998393"/>
                  <a:gd name="connsiteY80" fmla="*/ 2356045 h 3363508"/>
                  <a:gd name="connsiteX81" fmla="*/ 1797339 w 1998393"/>
                  <a:gd name="connsiteY81" fmla="*/ 2312761 h 3363508"/>
                  <a:gd name="connsiteX82" fmla="*/ 1827731 w 1998393"/>
                  <a:gd name="connsiteY82" fmla="*/ 2342985 h 3363508"/>
                  <a:gd name="connsiteX83" fmla="*/ 1960118 w 1998393"/>
                  <a:gd name="connsiteY83" fmla="*/ 2597067 h 3363508"/>
                  <a:gd name="connsiteX84" fmla="*/ 1991420 w 1998393"/>
                  <a:gd name="connsiteY84" fmla="*/ 2742277 h 3363508"/>
                  <a:gd name="connsiteX85" fmla="*/ 1986108 w 1998393"/>
                  <a:gd name="connsiteY85" fmla="*/ 2874116 h 3363508"/>
                  <a:gd name="connsiteX86" fmla="*/ 1890995 w 1998393"/>
                  <a:gd name="connsiteY86" fmla="*/ 2895928 h 3363508"/>
                  <a:gd name="connsiteX87" fmla="*/ 1867692 w 1998393"/>
                  <a:gd name="connsiteY87" fmla="*/ 2890564 h 3363508"/>
                  <a:gd name="connsiteX88" fmla="*/ 1884940 w 1998393"/>
                  <a:gd name="connsiteY88" fmla="*/ 2878711 h 3363508"/>
                  <a:gd name="connsiteX89" fmla="*/ 1919721 w 1998393"/>
                  <a:gd name="connsiteY89" fmla="*/ 2832968 h 3363508"/>
                  <a:gd name="connsiteX90" fmla="*/ 1961771 w 1998393"/>
                  <a:gd name="connsiteY90" fmla="*/ 2718260 h 3363508"/>
                  <a:gd name="connsiteX91" fmla="*/ 1960634 w 1998393"/>
                  <a:gd name="connsiteY91" fmla="*/ 2634881 h 3363508"/>
                  <a:gd name="connsiteX92" fmla="*/ 1976280 w 1998393"/>
                  <a:gd name="connsiteY92" fmla="*/ 2677185 h 3363508"/>
                  <a:gd name="connsiteX93" fmla="*/ 1991420 w 1998393"/>
                  <a:gd name="connsiteY93" fmla="*/ 2742277 h 3363508"/>
                  <a:gd name="connsiteX0" fmla="*/ 627636 w 1998393"/>
                  <a:gd name="connsiteY0" fmla="*/ 3282035 h 3363508"/>
                  <a:gd name="connsiteX1" fmla="*/ 600926 w 1998393"/>
                  <a:gd name="connsiteY1" fmla="*/ 3274170 h 3363508"/>
                  <a:gd name="connsiteX2" fmla="*/ 401783 w 1998393"/>
                  <a:gd name="connsiteY2" fmla="*/ 2745516 h 3363508"/>
                  <a:gd name="connsiteX3" fmla="*/ 372663 w 1998393"/>
                  <a:gd name="connsiteY3" fmla="*/ 2639060 h 3363508"/>
                  <a:gd name="connsiteX4" fmla="*/ 425627 w 1998393"/>
                  <a:gd name="connsiteY4" fmla="*/ 2760254 h 3363508"/>
                  <a:gd name="connsiteX5" fmla="*/ 613456 w 1998393"/>
                  <a:gd name="connsiteY5" fmla="*/ 3254778 h 3363508"/>
                  <a:gd name="connsiteX6" fmla="*/ 627636 w 1998393"/>
                  <a:gd name="connsiteY6" fmla="*/ 3282035 h 3363508"/>
                  <a:gd name="connsiteX7" fmla="*/ 882265 w 1998393"/>
                  <a:gd name="connsiteY7" fmla="*/ 3190153 h 3363508"/>
                  <a:gd name="connsiteX8" fmla="*/ 856527 w 1998393"/>
                  <a:gd name="connsiteY8" fmla="*/ 3232412 h 3363508"/>
                  <a:gd name="connsiteX9" fmla="*/ 716428 w 1998393"/>
                  <a:gd name="connsiteY9" fmla="*/ 3362947 h 3363508"/>
                  <a:gd name="connsiteX10" fmla="*/ 638713 w 1998393"/>
                  <a:gd name="connsiteY10" fmla="*/ 3303327 h 3363508"/>
                  <a:gd name="connsiteX11" fmla="*/ 627636 w 1998393"/>
                  <a:gd name="connsiteY11" fmla="*/ 3282035 h 3363508"/>
                  <a:gd name="connsiteX12" fmla="*/ 647602 w 1998393"/>
                  <a:gd name="connsiteY12" fmla="*/ 3287914 h 3363508"/>
                  <a:gd name="connsiteX13" fmla="*/ 704107 w 1998393"/>
                  <a:gd name="connsiteY13" fmla="*/ 3286134 h 3363508"/>
                  <a:gd name="connsiteX14" fmla="*/ 816600 w 1998393"/>
                  <a:gd name="connsiteY14" fmla="*/ 3246887 h 3363508"/>
                  <a:gd name="connsiteX15" fmla="*/ 882265 w 1998393"/>
                  <a:gd name="connsiteY15" fmla="*/ 3190153 h 3363508"/>
                  <a:gd name="connsiteX16" fmla="*/ 1011853 w 1998393"/>
                  <a:gd name="connsiteY16" fmla="*/ 2867070 h 3363508"/>
                  <a:gd name="connsiteX17" fmla="*/ 1009025 w 1998393"/>
                  <a:gd name="connsiteY17" fmla="*/ 2909345 h 3363508"/>
                  <a:gd name="connsiteX18" fmla="*/ 905661 w 1998393"/>
                  <a:gd name="connsiteY18" fmla="*/ 3169939 h 3363508"/>
                  <a:gd name="connsiteX19" fmla="*/ 882265 w 1998393"/>
                  <a:gd name="connsiteY19" fmla="*/ 3190153 h 3363508"/>
                  <a:gd name="connsiteX20" fmla="*/ 895364 w 1998393"/>
                  <a:gd name="connsiteY20" fmla="*/ 3168646 h 3363508"/>
                  <a:gd name="connsiteX21" fmla="*/ 1000126 w 1998393"/>
                  <a:gd name="connsiteY21" fmla="*/ 2918469 h 3363508"/>
                  <a:gd name="connsiteX22" fmla="*/ 1011853 w 1998393"/>
                  <a:gd name="connsiteY22" fmla="*/ 2867070 h 3363508"/>
                  <a:gd name="connsiteX23" fmla="*/ 1005272 w 1998393"/>
                  <a:gd name="connsiteY23" fmla="*/ 2517162 h 3363508"/>
                  <a:gd name="connsiteX24" fmla="*/ 885478 w 1998393"/>
                  <a:gd name="connsiteY24" fmla="*/ 2006203 h 3363508"/>
                  <a:gd name="connsiteX25" fmla="*/ 678260 w 1998393"/>
                  <a:gd name="connsiteY25" fmla="*/ 1510464 h 3363508"/>
                  <a:gd name="connsiteX26" fmla="*/ 32657 w 1998393"/>
                  <a:gd name="connsiteY26" fmla="*/ 472482 h 3363508"/>
                  <a:gd name="connsiteX27" fmla="*/ 174796 w 1998393"/>
                  <a:gd name="connsiteY27" fmla="*/ 46137 h 3363508"/>
                  <a:gd name="connsiteX28" fmla="*/ 693070 w 1998393"/>
                  <a:gd name="connsiteY28" fmla="*/ 881051 h 3363508"/>
                  <a:gd name="connsiteX29" fmla="*/ 218424 w 1998393"/>
                  <a:gd name="connsiteY29" fmla="*/ 1984165 h 3363508"/>
                  <a:gd name="connsiteX30" fmla="*/ 262753 w 1998393"/>
                  <a:gd name="connsiteY30" fmla="*/ 2323535 h 3363508"/>
                  <a:gd name="connsiteX31" fmla="*/ 296691 w 1998393"/>
                  <a:gd name="connsiteY31" fmla="*/ 2404862 h 3363508"/>
                  <a:gd name="connsiteX32" fmla="*/ 535163 w 1998393"/>
                  <a:gd name="connsiteY32" fmla="*/ 2467775 h 3363508"/>
                  <a:gd name="connsiteX33" fmla="*/ 926525 w 1998393"/>
                  <a:gd name="connsiteY33" fmla="*/ 2565900 h 3363508"/>
                  <a:gd name="connsiteX34" fmla="*/ 1010559 w 1998393"/>
                  <a:gd name="connsiteY34" fmla="*/ 2587904 h 3363508"/>
                  <a:gd name="connsiteX35" fmla="*/ 1005272 w 1998393"/>
                  <a:gd name="connsiteY35" fmla="*/ 2517162 h 3363508"/>
                  <a:gd name="connsiteX36" fmla="*/ 1867692 w 1998393"/>
                  <a:gd name="connsiteY36" fmla="*/ 2890564 h 3363508"/>
                  <a:gd name="connsiteX37" fmla="*/ 1844620 w 1998393"/>
                  <a:gd name="connsiteY37" fmla="*/ 2906421 h 3363508"/>
                  <a:gd name="connsiteX38" fmla="*/ 1314591 w 1998393"/>
                  <a:gd name="connsiteY38" fmla="*/ 2713410 h 3363508"/>
                  <a:gd name="connsiteX39" fmla="*/ 1214882 w 1998393"/>
                  <a:gd name="connsiteY39" fmla="*/ 2665882 h 3363508"/>
                  <a:gd name="connsiteX40" fmla="*/ 1341067 w 1998393"/>
                  <a:gd name="connsiteY40" fmla="*/ 2704365 h 3363508"/>
                  <a:gd name="connsiteX41" fmla="*/ 1837863 w 1998393"/>
                  <a:gd name="connsiteY41" fmla="*/ 2883698 h 3363508"/>
                  <a:gd name="connsiteX42" fmla="*/ 1867692 w 1998393"/>
                  <a:gd name="connsiteY42" fmla="*/ 2890564 h 3363508"/>
                  <a:gd name="connsiteX43" fmla="*/ 1797339 w 1998393"/>
                  <a:gd name="connsiteY43" fmla="*/ 2312761 h 3363508"/>
                  <a:gd name="connsiteX44" fmla="*/ 1698009 w 1998393"/>
                  <a:gd name="connsiteY44" fmla="*/ 2213978 h 3363508"/>
                  <a:gd name="connsiteX45" fmla="*/ 1060806 w 1998393"/>
                  <a:gd name="connsiteY45" fmla="*/ 1842373 h 3363508"/>
                  <a:gd name="connsiteX46" fmla="*/ 871073 w 1998393"/>
                  <a:gd name="connsiteY46" fmla="*/ 1757904 h 3363508"/>
                  <a:gd name="connsiteX47" fmla="*/ 963464 w 1998393"/>
                  <a:gd name="connsiteY47" fmla="*/ 1993695 h 3363508"/>
                  <a:gd name="connsiteX48" fmla="*/ 1059837 w 1998393"/>
                  <a:gd name="connsiteY48" fmla="*/ 2600751 h 3363508"/>
                  <a:gd name="connsiteX49" fmla="*/ 1059726 w 1998393"/>
                  <a:gd name="connsiteY49" fmla="*/ 2601723 h 3363508"/>
                  <a:gd name="connsiteX50" fmla="*/ 1080293 w 1998393"/>
                  <a:gd name="connsiteY50" fmla="*/ 2607518 h 3363508"/>
                  <a:gd name="connsiteX51" fmla="*/ 1121984 w 1998393"/>
                  <a:gd name="connsiteY51" fmla="*/ 2621601 h 3363508"/>
                  <a:gd name="connsiteX52" fmla="*/ 1214882 w 1998393"/>
                  <a:gd name="connsiteY52" fmla="*/ 2665882 h 3363508"/>
                  <a:gd name="connsiteX53" fmla="*/ 1123770 w 1998393"/>
                  <a:gd name="connsiteY53" fmla="*/ 2638096 h 3363508"/>
                  <a:gd name="connsiteX54" fmla="*/ 1081131 w 1998393"/>
                  <a:gd name="connsiteY54" fmla="*/ 2627561 h 3363508"/>
                  <a:gd name="connsiteX55" fmla="*/ 1057413 w 1998393"/>
                  <a:gd name="connsiteY55" fmla="*/ 2622047 h 3363508"/>
                  <a:gd name="connsiteX56" fmla="*/ 1047116 w 1998393"/>
                  <a:gd name="connsiteY56" fmla="*/ 2712512 h 3363508"/>
                  <a:gd name="connsiteX57" fmla="*/ 1011853 w 1998393"/>
                  <a:gd name="connsiteY57" fmla="*/ 2867070 h 3363508"/>
                  <a:gd name="connsiteX58" fmla="*/ 1021096 w 1998393"/>
                  <a:gd name="connsiteY58" fmla="*/ 2728901 h 3363508"/>
                  <a:gd name="connsiteX59" fmla="*/ 1012329 w 1998393"/>
                  <a:gd name="connsiteY59" fmla="*/ 2611583 h 3363508"/>
                  <a:gd name="connsiteX60" fmla="*/ 933234 w 1998393"/>
                  <a:gd name="connsiteY60" fmla="*/ 2593719 h 3363508"/>
                  <a:gd name="connsiteX61" fmla="*/ 559606 w 1998393"/>
                  <a:gd name="connsiteY61" fmla="*/ 2514915 h 3363508"/>
                  <a:gd name="connsiteX62" fmla="*/ 320833 w 1998393"/>
                  <a:gd name="connsiteY62" fmla="*/ 2468794 h 3363508"/>
                  <a:gd name="connsiteX63" fmla="*/ 345533 w 1998393"/>
                  <a:gd name="connsiteY63" fmla="*/ 2539876 h 3363508"/>
                  <a:gd name="connsiteX64" fmla="*/ 372663 w 1998393"/>
                  <a:gd name="connsiteY64" fmla="*/ 2639060 h 3363508"/>
                  <a:gd name="connsiteX65" fmla="*/ 334420 w 1998393"/>
                  <a:gd name="connsiteY65" fmla="*/ 2551551 h 3363508"/>
                  <a:gd name="connsiteX66" fmla="*/ 171540 w 1998393"/>
                  <a:gd name="connsiteY66" fmla="*/ 1947070 h 3363508"/>
                  <a:gd name="connsiteX67" fmla="*/ 720781 w 1998393"/>
                  <a:gd name="connsiteY67" fmla="*/ 873390 h 3363508"/>
                  <a:gd name="connsiteX68" fmla="*/ 170639 w 1998393"/>
                  <a:gd name="connsiteY68" fmla="*/ 171 h 3363508"/>
                  <a:gd name="connsiteX69" fmla="*/ 116710 w 1998393"/>
                  <a:gd name="connsiteY69" fmla="*/ 555469 h 3363508"/>
                  <a:gd name="connsiteX70" fmla="*/ 714234 w 1998393"/>
                  <a:gd name="connsiteY70" fmla="*/ 1461804 h 3363508"/>
                  <a:gd name="connsiteX71" fmla="*/ 843954 w 1998393"/>
                  <a:gd name="connsiteY71" fmla="*/ 1682741 h 3363508"/>
                  <a:gd name="connsiteX72" fmla="*/ 846825 w 1998393"/>
                  <a:gd name="connsiteY72" fmla="*/ 1683857 h 3363508"/>
                  <a:gd name="connsiteX73" fmla="*/ 1101154 w 1998393"/>
                  <a:gd name="connsiteY73" fmla="*/ 1772585 h 3363508"/>
                  <a:gd name="connsiteX74" fmla="*/ 1338900 w 1998393"/>
                  <a:gd name="connsiteY74" fmla="*/ 1877391 h 3363508"/>
                  <a:gd name="connsiteX75" fmla="*/ 1702166 w 1998393"/>
                  <a:gd name="connsiteY75" fmla="*/ 2182604 h 3363508"/>
                  <a:gd name="connsiteX76" fmla="*/ 1797339 w 1998393"/>
                  <a:gd name="connsiteY76" fmla="*/ 2312761 h 3363508"/>
                  <a:gd name="connsiteX77" fmla="*/ 1960118 w 1998393"/>
                  <a:gd name="connsiteY77" fmla="*/ 2597067 h 3363508"/>
                  <a:gd name="connsiteX78" fmla="*/ 1960634 w 1998393"/>
                  <a:gd name="connsiteY78" fmla="*/ 2634881 h 3363508"/>
                  <a:gd name="connsiteX79" fmla="*/ 1920144 w 1998393"/>
                  <a:gd name="connsiteY79" fmla="*/ 2525400 h 3363508"/>
                  <a:gd name="connsiteX80" fmla="*/ 1828990 w 1998393"/>
                  <a:gd name="connsiteY80" fmla="*/ 2356045 h 3363508"/>
                  <a:gd name="connsiteX81" fmla="*/ 1797339 w 1998393"/>
                  <a:gd name="connsiteY81" fmla="*/ 2312761 h 3363508"/>
                  <a:gd name="connsiteX82" fmla="*/ 1827731 w 1998393"/>
                  <a:gd name="connsiteY82" fmla="*/ 2342985 h 3363508"/>
                  <a:gd name="connsiteX83" fmla="*/ 1960118 w 1998393"/>
                  <a:gd name="connsiteY83" fmla="*/ 2597067 h 3363508"/>
                  <a:gd name="connsiteX84" fmla="*/ 1991420 w 1998393"/>
                  <a:gd name="connsiteY84" fmla="*/ 2742277 h 3363508"/>
                  <a:gd name="connsiteX85" fmla="*/ 1986108 w 1998393"/>
                  <a:gd name="connsiteY85" fmla="*/ 2874116 h 3363508"/>
                  <a:gd name="connsiteX86" fmla="*/ 1890995 w 1998393"/>
                  <a:gd name="connsiteY86" fmla="*/ 2895928 h 3363508"/>
                  <a:gd name="connsiteX87" fmla="*/ 1867692 w 1998393"/>
                  <a:gd name="connsiteY87" fmla="*/ 2890564 h 3363508"/>
                  <a:gd name="connsiteX88" fmla="*/ 1884940 w 1998393"/>
                  <a:gd name="connsiteY88" fmla="*/ 2878711 h 3363508"/>
                  <a:gd name="connsiteX89" fmla="*/ 1919721 w 1998393"/>
                  <a:gd name="connsiteY89" fmla="*/ 2832968 h 3363508"/>
                  <a:gd name="connsiteX90" fmla="*/ 1961771 w 1998393"/>
                  <a:gd name="connsiteY90" fmla="*/ 2718260 h 3363508"/>
                  <a:gd name="connsiteX91" fmla="*/ 1960634 w 1998393"/>
                  <a:gd name="connsiteY91" fmla="*/ 2634881 h 3363508"/>
                  <a:gd name="connsiteX92" fmla="*/ 1976280 w 1998393"/>
                  <a:gd name="connsiteY92" fmla="*/ 2677185 h 3363508"/>
                  <a:gd name="connsiteX93" fmla="*/ 1991420 w 1998393"/>
                  <a:gd name="connsiteY93" fmla="*/ 2742277 h 336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98393" h="3363508">
                    <a:moveTo>
                      <a:pt x="627636" y="3282035"/>
                    </a:moveTo>
                    <a:lnTo>
                      <a:pt x="600926" y="3274170"/>
                    </a:lnTo>
                    <a:cubicBezTo>
                      <a:pt x="488232" y="3217858"/>
                      <a:pt x="464417" y="3008415"/>
                      <a:pt x="401783" y="2745516"/>
                    </a:cubicBezTo>
                    <a:lnTo>
                      <a:pt x="372663" y="2639060"/>
                    </a:lnTo>
                    <a:lnTo>
                      <a:pt x="425627" y="2760254"/>
                    </a:lnTo>
                    <a:cubicBezTo>
                      <a:pt x="507222" y="2963585"/>
                      <a:pt x="562445" y="3145205"/>
                      <a:pt x="613456" y="3254778"/>
                    </a:cubicBezTo>
                    <a:lnTo>
                      <a:pt x="627636" y="3282035"/>
                    </a:lnTo>
                    <a:close/>
                    <a:moveTo>
                      <a:pt x="882265" y="3190153"/>
                    </a:moveTo>
                    <a:lnTo>
                      <a:pt x="856527" y="3232412"/>
                    </a:lnTo>
                    <a:cubicBezTo>
                      <a:pt x="804600" y="3310010"/>
                      <a:pt x="753257" y="3357040"/>
                      <a:pt x="716428" y="3362947"/>
                    </a:cubicBezTo>
                    <a:cubicBezTo>
                      <a:pt x="688806" y="3367377"/>
                      <a:pt x="663824" y="3345407"/>
                      <a:pt x="638713" y="3303327"/>
                    </a:cubicBezTo>
                    <a:lnTo>
                      <a:pt x="627636" y="3282035"/>
                    </a:lnTo>
                    <a:lnTo>
                      <a:pt x="647602" y="3287914"/>
                    </a:lnTo>
                    <a:cubicBezTo>
                      <a:pt x="664716" y="3289973"/>
                      <a:pt x="683468" y="3289445"/>
                      <a:pt x="704107" y="3286134"/>
                    </a:cubicBezTo>
                    <a:cubicBezTo>
                      <a:pt x="745386" y="3279513"/>
                      <a:pt x="782946" y="3266342"/>
                      <a:pt x="816600" y="3246887"/>
                    </a:cubicBezTo>
                    <a:lnTo>
                      <a:pt x="882265" y="3190153"/>
                    </a:lnTo>
                    <a:close/>
                    <a:moveTo>
                      <a:pt x="1011853" y="2867070"/>
                    </a:moveTo>
                    <a:lnTo>
                      <a:pt x="1009025" y="2909345"/>
                    </a:lnTo>
                    <a:cubicBezTo>
                      <a:pt x="991927" y="3018852"/>
                      <a:pt x="956977" y="3106429"/>
                      <a:pt x="905661" y="3169939"/>
                    </a:cubicBezTo>
                    <a:lnTo>
                      <a:pt x="882265" y="3190153"/>
                    </a:lnTo>
                    <a:lnTo>
                      <a:pt x="895364" y="3168646"/>
                    </a:lnTo>
                    <a:cubicBezTo>
                      <a:pt x="933875" y="3099480"/>
                      <a:pt x="970755" y="3014603"/>
                      <a:pt x="1000126" y="2918469"/>
                    </a:cubicBezTo>
                    <a:lnTo>
                      <a:pt x="1011853" y="2867070"/>
                    </a:lnTo>
                    <a:close/>
                    <a:moveTo>
                      <a:pt x="1005272" y="2517162"/>
                    </a:moveTo>
                    <a:cubicBezTo>
                      <a:pt x="985177" y="2365926"/>
                      <a:pt x="939980" y="2173986"/>
                      <a:pt x="885478" y="2006203"/>
                    </a:cubicBezTo>
                    <a:cubicBezTo>
                      <a:pt x="830976" y="1838420"/>
                      <a:pt x="815186" y="1750306"/>
                      <a:pt x="678260" y="1510464"/>
                    </a:cubicBezTo>
                    <a:cubicBezTo>
                      <a:pt x="541334" y="1270622"/>
                      <a:pt x="107207" y="725005"/>
                      <a:pt x="32657" y="472482"/>
                    </a:cubicBezTo>
                    <a:cubicBezTo>
                      <a:pt x="-41893" y="219959"/>
                      <a:pt x="13563" y="-20183"/>
                      <a:pt x="174796" y="46137"/>
                    </a:cubicBezTo>
                    <a:cubicBezTo>
                      <a:pt x="336029" y="112457"/>
                      <a:pt x="588661" y="253140"/>
                      <a:pt x="693070" y="881051"/>
                    </a:cubicBezTo>
                    <a:cubicBezTo>
                      <a:pt x="727916" y="1275734"/>
                      <a:pt x="208463" y="1733479"/>
                      <a:pt x="218424" y="1984165"/>
                    </a:cubicBezTo>
                    <a:cubicBezTo>
                      <a:pt x="227208" y="2205236"/>
                      <a:pt x="229408" y="2250676"/>
                      <a:pt x="262753" y="2323535"/>
                    </a:cubicBezTo>
                    <a:lnTo>
                      <a:pt x="296691" y="2404862"/>
                    </a:lnTo>
                    <a:lnTo>
                      <a:pt x="535163" y="2467775"/>
                    </a:lnTo>
                    <a:cubicBezTo>
                      <a:pt x="583176" y="2481492"/>
                      <a:pt x="773697" y="2526759"/>
                      <a:pt x="926525" y="2565900"/>
                    </a:cubicBezTo>
                    <a:lnTo>
                      <a:pt x="1010559" y="2587904"/>
                    </a:lnTo>
                    <a:lnTo>
                      <a:pt x="1005272" y="2517162"/>
                    </a:lnTo>
                    <a:close/>
                    <a:moveTo>
                      <a:pt x="1867692" y="2890564"/>
                    </a:moveTo>
                    <a:lnTo>
                      <a:pt x="1844620" y="2906421"/>
                    </a:lnTo>
                    <a:cubicBezTo>
                      <a:pt x="1729655" y="2958010"/>
                      <a:pt x="1554895" y="2838102"/>
                      <a:pt x="1314591" y="2713410"/>
                    </a:cubicBezTo>
                    <a:lnTo>
                      <a:pt x="1214882" y="2665882"/>
                    </a:lnTo>
                    <a:lnTo>
                      <a:pt x="1341067" y="2704365"/>
                    </a:lnTo>
                    <a:cubicBezTo>
                      <a:pt x="1548125" y="2774657"/>
                      <a:pt x="1721779" y="2851371"/>
                      <a:pt x="1837863" y="2883698"/>
                    </a:cubicBezTo>
                    <a:lnTo>
                      <a:pt x="1867692" y="2890564"/>
                    </a:lnTo>
                    <a:close/>
                    <a:moveTo>
                      <a:pt x="1797339" y="2312761"/>
                    </a:moveTo>
                    <a:lnTo>
                      <a:pt x="1698009" y="2213978"/>
                    </a:lnTo>
                    <a:cubicBezTo>
                      <a:pt x="1547364" y="2085285"/>
                      <a:pt x="1334204" y="1958506"/>
                      <a:pt x="1060806" y="1842373"/>
                    </a:cubicBezTo>
                    <a:lnTo>
                      <a:pt x="871073" y="1757904"/>
                    </a:lnTo>
                    <a:lnTo>
                      <a:pt x="963464" y="1993695"/>
                    </a:lnTo>
                    <a:cubicBezTo>
                      <a:pt x="1050911" y="2201202"/>
                      <a:pt x="1073966" y="2410426"/>
                      <a:pt x="1059837" y="2600751"/>
                    </a:cubicBezTo>
                    <a:lnTo>
                      <a:pt x="1059726" y="2601723"/>
                    </a:lnTo>
                    <a:lnTo>
                      <a:pt x="1080293" y="2607518"/>
                    </a:lnTo>
                    <a:cubicBezTo>
                      <a:pt x="1099062" y="2613160"/>
                      <a:pt x="1113439" y="2617955"/>
                      <a:pt x="1121984" y="2621601"/>
                    </a:cubicBezTo>
                    <a:lnTo>
                      <a:pt x="1214882" y="2665882"/>
                    </a:lnTo>
                    <a:lnTo>
                      <a:pt x="1123770" y="2638096"/>
                    </a:lnTo>
                    <a:cubicBezTo>
                      <a:pt x="1114327" y="2635581"/>
                      <a:pt x="1099684" y="2631973"/>
                      <a:pt x="1081131" y="2627561"/>
                    </a:cubicBezTo>
                    <a:lnTo>
                      <a:pt x="1057413" y="2622047"/>
                    </a:lnTo>
                    <a:lnTo>
                      <a:pt x="1047116" y="2712512"/>
                    </a:lnTo>
                    <a:lnTo>
                      <a:pt x="1011853" y="2867070"/>
                    </a:lnTo>
                    <a:lnTo>
                      <a:pt x="1021096" y="2728901"/>
                    </a:lnTo>
                    <a:lnTo>
                      <a:pt x="1012329" y="2611583"/>
                    </a:lnTo>
                    <a:lnTo>
                      <a:pt x="933234" y="2593719"/>
                    </a:lnTo>
                    <a:cubicBezTo>
                      <a:pt x="788105" y="2561289"/>
                      <a:pt x="609784" y="2523071"/>
                      <a:pt x="559606" y="2514915"/>
                    </a:cubicBezTo>
                    <a:lnTo>
                      <a:pt x="320833" y="2468794"/>
                    </a:lnTo>
                    <a:lnTo>
                      <a:pt x="345533" y="2539876"/>
                    </a:lnTo>
                    <a:lnTo>
                      <a:pt x="372663" y="2639060"/>
                    </a:lnTo>
                    <a:lnTo>
                      <a:pt x="334420" y="2551551"/>
                    </a:lnTo>
                    <a:cubicBezTo>
                      <a:pt x="266661" y="2410076"/>
                      <a:pt x="107147" y="2226763"/>
                      <a:pt x="171540" y="1947070"/>
                    </a:cubicBezTo>
                    <a:cubicBezTo>
                      <a:pt x="235933" y="1667377"/>
                      <a:pt x="779599" y="1249559"/>
                      <a:pt x="720781" y="873390"/>
                    </a:cubicBezTo>
                    <a:cubicBezTo>
                      <a:pt x="692246" y="325153"/>
                      <a:pt x="284277" y="5665"/>
                      <a:pt x="170639" y="171"/>
                    </a:cubicBezTo>
                    <a:cubicBezTo>
                      <a:pt x="-6519" y="-8394"/>
                      <a:pt x="15617" y="306580"/>
                      <a:pt x="116710" y="555469"/>
                    </a:cubicBezTo>
                    <a:cubicBezTo>
                      <a:pt x="217803" y="804358"/>
                      <a:pt x="672855" y="1350622"/>
                      <a:pt x="714234" y="1461804"/>
                    </a:cubicBezTo>
                    <a:lnTo>
                      <a:pt x="843954" y="1682741"/>
                    </a:lnTo>
                    <a:lnTo>
                      <a:pt x="846825" y="1683857"/>
                    </a:lnTo>
                    <a:cubicBezTo>
                      <a:pt x="930480" y="1715104"/>
                      <a:pt x="1015561" y="1745209"/>
                      <a:pt x="1101154" y="1772585"/>
                    </a:cubicBezTo>
                    <a:cubicBezTo>
                      <a:pt x="1186746" y="1799963"/>
                      <a:pt x="1265958" y="1835647"/>
                      <a:pt x="1338900" y="1877391"/>
                    </a:cubicBezTo>
                    <a:cubicBezTo>
                      <a:pt x="1484785" y="1960880"/>
                      <a:pt x="1605583" y="2068610"/>
                      <a:pt x="1702166" y="2182604"/>
                    </a:cubicBezTo>
                    <a:lnTo>
                      <a:pt x="1797339" y="2312761"/>
                    </a:lnTo>
                    <a:close/>
                    <a:moveTo>
                      <a:pt x="1960118" y="2597067"/>
                    </a:moveTo>
                    <a:lnTo>
                      <a:pt x="1960634" y="2634881"/>
                    </a:lnTo>
                    <a:lnTo>
                      <a:pt x="1920144" y="2525400"/>
                    </a:lnTo>
                    <a:cubicBezTo>
                      <a:pt x="1895632" y="2471128"/>
                      <a:pt x="1865283" y="2413928"/>
                      <a:pt x="1828990" y="2356045"/>
                    </a:cubicBezTo>
                    <a:lnTo>
                      <a:pt x="1797339" y="2312761"/>
                    </a:lnTo>
                    <a:lnTo>
                      <a:pt x="1827731" y="2342985"/>
                    </a:lnTo>
                    <a:cubicBezTo>
                      <a:pt x="1900207" y="2428984"/>
                      <a:pt x="1944562" y="2514540"/>
                      <a:pt x="1960118" y="2597067"/>
                    </a:cubicBezTo>
                    <a:close/>
                    <a:moveTo>
                      <a:pt x="1991420" y="2742277"/>
                    </a:moveTo>
                    <a:cubicBezTo>
                      <a:pt x="2002292" y="2802924"/>
                      <a:pt x="2000398" y="2849398"/>
                      <a:pt x="1986108" y="2874116"/>
                    </a:cubicBezTo>
                    <a:cubicBezTo>
                      <a:pt x="1971817" y="2898834"/>
                      <a:pt x="1939106" y="2903988"/>
                      <a:pt x="1890995" y="2895928"/>
                    </a:cubicBezTo>
                    <a:lnTo>
                      <a:pt x="1867692" y="2890564"/>
                    </a:lnTo>
                    <a:lnTo>
                      <a:pt x="1884940" y="2878711"/>
                    </a:lnTo>
                    <a:cubicBezTo>
                      <a:pt x="1897453" y="2866577"/>
                      <a:pt x="1909043" y="2851437"/>
                      <a:pt x="1919721" y="2832968"/>
                    </a:cubicBezTo>
                    <a:cubicBezTo>
                      <a:pt x="1941078" y="2796029"/>
                      <a:pt x="1955066" y="2757685"/>
                      <a:pt x="1961771" y="2718260"/>
                    </a:cubicBezTo>
                    <a:lnTo>
                      <a:pt x="1960634" y="2634881"/>
                    </a:lnTo>
                    <a:lnTo>
                      <a:pt x="1976280" y="2677185"/>
                    </a:lnTo>
                    <a:cubicBezTo>
                      <a:pt x="1982754" y="2700270"/>
                      <a:pt x="1987796" y="2722060"/>
                      <a:pt x="1991420" y="2742277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E6F015A3-0F3B-4E51-B302-41565804D0B3}"/>
                  </a:ext>
                </a:extLst>
              </p:cNvPr>
              <p:cNvGrpSpPr/>
              <p:nvPr/>
            </p:nvGrpSpPr>
            <p:grpSpPr>
              <a:xfrm>
                <a:off x="469631" y="185345"/>
                <a:ext cx="5889356" cy="3627248"/>
                <a:chOff x="469631" y="207937"/>
                <a:chExt cx="5889356" cy="3627248"/>
              </a:xfrm>
            </p:grpSpPr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3A6D22FE-DA5B-45ED-BF3D-AACFFFE8841A}"/>
                    </a:ext>
                  </a:extLst>
                </p:cNvPr>
                <p:cNvSpPr/>
                <p:nvPr/>
              </p:nvSpPr>
              <p:spPr>
                <a:xfrm>
                  <a:off x="469631" y="596041"/>
                  <a:ext cx="5889356" cy="3239144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直接箭头连接符 13">
                  <a:extLst>
                    <a:ext uri="{FF2B5EF4-FFF2-40B4-BE49-F238E27FC236}">
                      <a16:creationId xmlns:a16="http://schemas.microsoft.com/office/drawing/2014/main" id="{75465E13-942A-4EBF-8E47-916D6B502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346835" y="520356"/>
                  <a:ext cx="510540" cy="114300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5085DECB-7356-4740-A508-125A21F36F3F}"/>
                    </a:ext>
                  </a:extLst>
                </p:cNvPr>
                <p:cNvSpPr/>
                <p:nvPr/>
              </p:nvSpPr>
              <p:spPr>
                <a:xfrm>
                  <a:off x="1475933" y="465736"/>
                  <a:ext cx="177800" cy="248511"/>
                </a:xfrm>
                <a:custGeom>
                  <a:avLst/>
                  <a:gdLst>
                    <a:gd name="connsiteX0" fmla="*/ 31898 w 177800"/>
                    <a:gd name="connsiteY0" fmla="*/ 0 h 248511"/>
                    <a:gd name="connsiteX1" fmla="*/ 44314 w 177800"/>
                    <a:gd name="connsiteY1" fmla="*/ 6183 h 248511"/>
                    <a:gd name="connsiteX2" fmla="*/ 50259 w 177800"/>
                    <a:gd name="connsiteY2" fmla="*/ 16070 h 248511"/>
                    <a:gd name="connsiteX3" fmla="*/ 56204 w 177800"/>
                    <a:gd name="connsiteY3" fmla="*/ 6183 h 248511"/>
                    <a:gd name="connsiteX4" fmla="*/ 68620 w 177800"/>
                    <a:gd name="connsiteY4" fmla="*/ 0 h 248511"/>
                    <a:gd name="connsiteX5" fmla="*/ 81037 w 177800"/>
                    <a:gd name="connsiteY5" fmla="*/ 6183 h 248511"/>
                    <a:gd name="connsiteX6" fmla="*/ 88359 w 177800"/>
                    <a:gd name="connsiteY6" fmla="*/ 18361 h 248511"/>
                    <a:gd name="connsiteX7" fmla="*/ 95682 w 177800"/>
                    <a:gd name="connsiteY7" fmla="*/ 6183 h 248511"/>
                    <a:gd name="connsiteX8" fmla="*/ 108098 w 177800"/>
                    <a:gd name="connsiteY8" fmla="*/ 0 h 248511"/>
                    <a:gd name="connsiteX9" fmla="*/ 120514 w 177800"/>
                    <a:gd name="connsiteY9" fmla="*/ 6183 h 248511"/>
                    <a:gd name="connsiteX10" fmla="*/ 126459 w 177800"/>
                    <a:gd name="connsiteY10" fmla="*/ 16070 h 248511"/>
                    <a:gd name="connsiteX11" fmla="*/ 132405 w 177800"/>
                    <a:gd name="connsiteY11" fmla="*/ 6183 h 248511"/>
                    <a:gd name="connsiteX12" fmla="*/ 144821 w 177800"/>
                    <a:gd name="connsiteY12" fmla="*/ 0 h 248511"/>
                    <a:gd name="connsiteX13" fmla="*/ 176718 w 177800"/>
                    <a:gd name="connsiteY13" fmla="*/ 78679 h 248511"/>
                    <a:gd name="connsiteX14" fmla="*/ 174212 w 177800"/>
                    <a:gd name="connsiteY14" fmla="*/ 109304 h 248511"/>
                    <a:gd name="connsiteX15" fmla="*/ 170666 w 177800"/>
                    <a:gd name="connsiteY15" fmla="*/ 122276 h 248511"/>
                    <a:gd name="connsiteX16" fmla="*/ 175293 w 177800"/>
                    <a:gd name="connsiteY16" fmla="*/ 139207 h 248511"/>
                    <a:gd name="connsiteX17" fmla="*/ 177800 w 177800"/>
                    <a:gd name="connsiteY17" fmla="*/ 169832 h 248511"/>
                    <a:gd name="connsiteX18" fmla="*/ 145902 w 177800"/>
                    <a:gd name="connsiteY18" fmla="*/ 248511 h 248511"/>
                    <a:gd name="connsiteX19" fmla="*/ 133486 w 177800"/>
                    <a:gd name="connsiteY19" fmla="*/ 242328 h 248511"/>
                    <a:gd name="connsiteX20" fmla="*/ 127541 w 177800"/>
                    <a:gd name="connsiteY20" fmla="*/ 232441 h 248511"/>
                    <a:gd name="connsiteX21" fmla="*/ 121596 w 177800"/>
                    <a:gd name="connsiteY21" fmla="*/ 242328 h 248511"/>
                    <a:gd name="connsiteX22" fmla="*/ 109180 w 177800"/>
                    <a:gd name="connsiteY22" fmla="*/ 248511 h 248511"/>
                    <a:gd name="connsiteX23" fmla="*/ 96764 w 177800"/>
                    <a:gd name="connsiteY23" fmla="*/ 242328 h 248511"/>
                    <a:gd name="connsiteX24" fmla="*/ 89441 w 177800"/>
                    <a:gd name="connsiteY24" fmla="*/ 230151 h 248511"/>
                    <a:gd name="connsiteX25" fmla="*/ 82119 w 177800"/>
                    <a:gd name="connsiteY25" fmla="*/ 242328 h 248511"/>
                    <a:gd name="connsiteX26" fmla="*/ 69702 w 177800"/>
                    <a:gd name="connsiteY26" fmla="*/ 248511 h 248511"/>
                    <a:gd name="connsiteX27" fmla="*/ 57286 w 177800"/>
                    <a:gd name="connsiteY27" fmla="*/ 242328 h 248511"/>
                    <a:gd name="connsiteX28" fmla="*/ 51341 w 177800"/>
                    <a:gd name="connsiteY28" fmla="*/ 232441 h 248511"/>
                    <a:gd name="connsiteX29" fmla="*/ 45395 w 177800"/>
                    <a:gd name="connsiteY29" fmla="*/ 242328 h 248511"/>
                    <a:gd name="connsiteX30" fmla="*/ 32979 w 177800"/>
                    <a:gd name="connsiteY30" fmla="*/ 248511 h 248511"/>
                    <a:gd name="connsiteX31" fmla="*/ 1082 w 177800"/>
                    <a:gd name="connsiteY31" fmla="*/ 169832 h 248511"/>
                    <a:gd name="connsiteX32" fmla="*/ 3589 w 177800"/>
                    <a:gd name="connsiteY32" fmla="*/ 139207 h 248511"/>
                    <a:gd name="connsiteX33" fmla="*/ 7134 w 177800"/>
                    <a:gd name="connsiteY33" fmla="*/ 126235 h 248511"/>
                    <a:gd name="connsiteX34" fmla="*/ 2507 w 177800"/>
                    <a:gd name="connsiteY34" fmla="*/ 109304 h 248511"/>
                    <a:gd name="connsiteX35" fmla="*/ 0 w 177800"/>
                    <a:gd name="connsiteY35" fmla="*/ 78679 h 248511"/>
                    <a:gd name="connsiteX36" fmla="*/ 31898 w 177800"/>
                    <a:gd name="connsiteY36" fmla="*/ 0 h 248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77800" h="248511">
                      <a:moveTo>
                        <a:pt x="31898" y="0"/>
                      </a:moveTo>
                      <a:cubicBezTo>
                        <a:pt x="36302" y="0"/>
                        <a:pt x="40497" y="2202"/>
                        <a:pt x="44314" y="6183"/>
                      </a:cubicBezTo>
                      <a:lnTo>
                        <a:pt x="50259" y="16070"/>
                      </a:lnTo>
                      <a:lnTo>
                        <a:pt x="56204" y="6183"/>
                      </a:lnTo>
                      <a:cubicBezTo>
                        <a:pt x="60021" y="2202"/>
                        <a:pt x="64216" y="0"/>
                        <a:pt x="68620" y="0"/>
                      </a:cubicBezTo>
                      <a:cubicBezTo>
                        <a:pt x="73025" y="0"/>
                        <a:pt x="77220" y="2202"/>
                        <a:pt x="81037" y="6183"/>
                      </a:cubicBezTo>
                      <a:lnTo>
                        <a:pt x="88359" y="18361"/>
                      </a:lnTo>
                      <a:lnTo>
                        <a:pt x="95682" y="6183"/>
                      </a:lnTo>
                      <a:cubicBezTo>
                        <a:pt x="99498" y="2202"/>
                        <a:pt x="103694" y="0"/>
                        <a:pt x="108098" y="0"/>
                      </a:cubicBezTo>
                      <a:cubicBezTo>
                        <a:pt x="112502" y="0"/>
                        <a:pt x="116698" y="2202"/>
                        <a:pt x="120514" y="6183"/>
                      </a:cubicBezTo>
                      <a:lnTo>
                        <a:pt x="126459" y="16070"/>
                      </a:lnTo>
                      <a:lnTo>
                        <a:pt x="132405" y="6183"/>
                      </a:lnTo>
                      <a:cubicBezTo>
                        <a:pt x="136221" y="2202"/>
                        <a:pt x="140416" y="0"/>
                        <a:pt x="144821" y="0"/>
                      </a:cubicBezTo>
                      <a:cubicBezTo>
                        <a:pt x="162437" y="0"/>
                        <a:pt x="176718" y="35226"/>
                        <a:pt x="176718" y="78679"/>
                      </a:cubicBezTo>
                      <a:cubicBezTo>
                        <a:pt x="176718" y="89542"/>
                        <a:pt x="175826" y="99891"/>
                        <a:pt x="174212" y="109304"/>
                      </a:cubicBezTo>
                      <a:lnTo>
                        <a:pt x="170666" y="122276"/>
                      </a:lnTo>
                      <a:lnTo>
                        <a:pt x="175293" y="139207"/>
                      </a:lnTo>
                      <a:cubicBezTo>
                        <a:pt x="176908" y="148620"/>
                        <a:pt x="177800" y="158969"/>
                        <a:pt x="177800" y="169832"/>
                      </a:cubicBezTo>
                      <a:cubicBezTo>
                        <a:pt x="177800" y="213285"/>
                        <a:pt x="163519" y="248511"/>
                        <a:pt x="145902" y="248511"/>
                      </a:cubicBezTo>
                      <a:cubicBezTo>
                        <a:pt x="141498" y="248511"/>
                        <a:pt x="137303" y="246310"/>
                        <a:pt x="133486" y="242328"/>
                      </a:cubicBezTo>
                      <a:lnTo>
                        <a:pt x="127541" y="232441"/>
                      </a:lnTo>
                      <a:lnTo>
                        <a:pt x="121596" y="242328"/>
                      </a:lnTo>
                      <a:cubicBezTo>
                        <a:pt x="117779" y="246310"/>
                        <a:pt x="113584" y="248511"/>
                        <a:pt x="109180" y="248511"/>
                      </a:cubicBezTo>
                      <a:cubicBezTo>
                        <a:pt x="104775" y="248511"/>
                        <a:pt x="100580" y="246309"/>
                        <a:pt x="96764" y="242328"/>
                      </a:cubicBezTo>
                      <a:lnTo>
                        <a:pt x="89441" y="230151"/>
                      </a:lnTo>
                      <a:lnTo>
                        <a:pt x="82119" y="242328"/>
                      </a:lnTo>
                      <a:cubicBezTo>
                        <a:pt x="78302" y="246309"/>
                        <a:pt x="74107" y="248511"/>
                        <a:pt x="69702" y="248511"/>
                      </a:cubicBezTo>
                      <a:cubicBezTo>
                        <a:pt x="65298" y="248511"/>
                        <a:pt x="61103" y="246310"/>
                        <a:pt x="57286" y="242328"/>
                      </a:cubicBezTo>
                      <a:lnTo>
                        <a:pt x="51341" y="232441"/>
                      </a:lnTo>
                      <a:lnTo>
                        <a:pt x="45395" y="242328"/>
                      </a:lnTo>
                      <a:cubicBezTo>
                        <a:pt x="41579" y="246310"/>
                        <a:pt x="37384" y="248511"/>
                        <a:pt x="32979" y="248511"/>
                      </a:cubicBezTo>
                      <a:cubicBezTo>
                        <a:pt x="15363" y="248511"/>
                        <a:pt x="1082" y="213285"/>
                        <a:pt x="1082" y="169832"/>
                      </a:cubicBezTo>
                      <a:cubicBezTo>
                        <a:pt x="1082" y="158969"/>
                        <a:pt x="1974" y="148620"/>
                        <a:pt x="3589" y="139207"/>
                      </a:cubicBezTo>
                      <a:lnTo>
                        <a:pt x="7134" y="126235"/>
                      </a:lnTo>
                      <a:lnTo>
                        <a:pt x="2507" y="109304"/>
                      </a:lnTo>
                      <a:cubicBezTo>
                        <a:pt x="892" y="99891"/>
                        <a:pt x="0" y="89542"/>
                        <a:pt x="0" y="78679"/>
                      </a:cubicBezTo>
                      <a:cubicBezTo>
                        <a:pt x="0" y="35226"/>
                        <a:pt x="14281" y="0"/>
                        <a:pt x="31898" y="0"/>
                      </a:cubicBezTo>
                      <a:close/>
                    </a:path>
                  </a:pathLst>
                </a:custGeom>
                <a:solidFill>
                  <a:srgbClr val="FFCC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2F748318-5608-4A62-BB8E-BBA078C8476A}"/>
                    </a:ext>
                  </a:extLst>
                </p:cNvPr>
                <p:cNvSpPr/>
                <p:nvPr/>
              </p:nvSpPr>
              <p:spPr>
                <a:xfrm>
                  <a:off x="1516379" y="207937"/>
                  <a:ext cx="85725" cy="8572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6D388B66-EAFC-424C-BA1A-AE937D595E00}"/>
                    </a:ext>
                  </a:extLst>
                </p:cNvPr>
                <p:cNvGrpSpPr/>
                <p:nvPr/>
              </p:nvGrpSpPr>
              <p:grpSpPr>
                <a:xfrm>
                  <a:off x="1322708" y="883893"/>
                  <a:ext cx="1517951" cy="1795462"/>
                  <a:chOff x="3063243" y="1736407"/>
                  <a:chExt cx="1517951" cy="1795462"/>
                </a:xfrm>
              </p:grpSpPr>
              <p:sp>
                <p:nvSpPr>
                  <p:cNvPr id="150" name="椭圆 149">
                    <a:extLst>
                      <a:ext uri="{FF2B5EF4-FFF2-40B4-BE49-F238E27FC236}">
                        <a16:creationId xmlns:a16="http://schemas.microsoft.com/office/drawing/2014/main" id="{F13A26E2-B32F-47B4-BBBC-6DB870C54303}"/>
                      </a:ext>
                    </a:extLst>
                  </p:cNvPr>
                  <p:cNvSpPr/>
                  <p:nvPr/>
                </p:nvSpPr>
                <p:spPr>
                  <a:xfrm>
                    <a:off x="3356134" y="1736407"/>
                    <a:ext cx="85725" cy="85725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椭圆 150">
                    <a:extLst>
                      <a:ext uri="{FF2B5EF4-FFF2-40B4-BE49-F238E27FC236}">
                        <a16:creationId xmlns:a16="http://schemas.microsoft.com/office/drawing/2014/main" id="{793B9A19-13F2-4F34-B10D-95E2B97FBA6F}"/>
                      </a:ext>
                    </a:extLst>
                  </p:cNvPr>
                  <p:cNvSpPr/>
                  <p:nvPr/>
                </p:nvSpPr>
                <p:spPr>
                  <a:xfrm>
                    <a:off x="3356134" y="2099548"/>
                    <a:ext cx="85725" cy="85725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" name="椭圆 151">
                    <a:extLst>
                      <a:ext uri="{FF2B5EF4-FFF2-40B4-BE49-F238E27FC236}">
                        <a16:creationId xmlns:a16="http://schemas.microsoft.com/office/drawing/2014/main" id="{9D2DD435-D02F-46DA-BAC8-7CE5DA6151F4}"/>
                      </a:ext>
                    </a:extLst>
                  </p:cNvPr>
                  <p:cNvSpPr/>
                  <p:nvPr/>
                </p:nvSpPr>
                <p:spPr>
                  <a:xfrm>
                    <a:off x="3063243" y="2462689"/>
                    <a:ext cx="85725" cy="85725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椭圆 152">
                    <a:extLst>
                      <a:ext uri="{FF2B5EF4-FFF2-40B4-BE49-F238E27FC236}">
                        <a16:creationId xmlns:a16="http://schemas.microsoft.com/office/drawing/2014/main" id="{F47A00C0-9C13-4CDD-AF10-2ACCE7C46457}"/>
                      </a:ext>
                    </a:extLst>
                  </p:cNvPr>
                  <p:cNvSpPr/>
                  <p:nvPr/>
                </p:nvSpPr>
                <p:spPr>
                  <a:xfrm>
                    <a:off x="3658553" y="2462689"/>
                    <a:ext cx="85725" cy="85725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" name="椭圆 153">
                    <a:extLst>
                      <a:ext uri="{FF2B5EF4-FFF2-40B4-BE49-F238E27FC236}">
                        <a16:creationId xmlns:a16="http://schemas.microsoft.com/office/drawing/2014/main" id="{2A9B7369-3CD2-43C5-8BAA-AF93AA517D0B}"/>
                      </a:ext>
                    </a:extLst>
                  </p:cNvPr>
                  <p:cNvSpPr/>
                  <p:nvPr/>
                </p:nvSpPr>
                <p:spPr>
                  <a:xfrm>
                    <a:off x="3665696" y="2825830"/>
                    <a:ext cx="85725" cy="85725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椭圆 154">
                    <a:extLst>
                      <a:ext uri="{FF2B5EF4-FFF2-40B4-BE49-F238E27FC236}">
                        <a16:creationId xmlns:a16="http://schemas.microsoft.com/office/drawing/2014/main" id="{5948A0D4-B00D-4BF3-9F07-304FAFF2472F}"/>
                      </a:ext>
                    </a:extLst>
                  </p:cNvPr>
                  <p:cNvSpPr/>
                  <p:nvPr/>
                </p:nvSpPr>
                <p:spPr>
                  <a:xfrm>
                    <a:off x="3660934" y="3146107"/>
                    <a:ext cx="85725" cy="85725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" name="箭头: 下 155">
                    <a:extLst>
                      <a:ext uri="{FF2B5EF4-FFF2-40B4-BE49-F238E27FC236}">
                        <a16:creationId xmlns:a16="http://schemas.microsoft.com/office/drawing/2014/main" id="{95625FF8-9054-48D3-83B9-3841F7EDC5FE}"/>
                      </a:ext>
                    </a:extLst>
                  </p:cNvPr>
                  <p:cNvSpPr/>
                  <p:nvPr/>
                </p:nvSpPr>
                <p:spPr>
                  <a:xfrm>
                    <a:off x="3378625" y="1874837"/>
                    <a:ext cx="57151" cy="176213"/>
                  </a:xfrm>
                  <a:prstGeom prst="downArrow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箭头: 下 156">
                    <a:extLst>
                      <a:ext uri="{FF2B5EF4-FFF2-40B4-BE49-F238E27FC236}">
                        <a16:creationId xmlns:a16="http://schemas.microsoft.com/office/drawing/2014/main" id="{65B6A9F8-7F70-44B1-BDA1-70B07D26C445}"/>
                      </a:ext>
                    </a:extLst>
                  </p:cNvPr>
                  <p:cNvSpPr/>
                  <p:nvPr/>
                </p:nvSpPr>
                <p:spPr>
                  <a:xfrm rot="2479153">
                    <a:off x="3231103" y="2187522"/>
                    <a:ext cx="57600" cy="233637"/>
                  </a:xfrm>
                  <a:prstGeom prst="downArrow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箭头: 下 157">
                    <a:extLst>
                      <a:ext uri="{FF2B5EF4-FFF2-40B4-BE49-F238E27FC236}">
                        <a16:creationId xmlns:a16="http://schemas.microsoft.com/office/drawing/2014/main" id="{FF3566E4-EAB3-4153-8695-1617F2E74533}"/>
                      </a:ext>
                    </a:extLst>
                  </p:cNvPr>
                  <p:cNvSpPr/>
                  <p:nvPr/>
                </p:nvSpPr>
                <p:spPr>
                  <a:xfrm rot="19020794">
                    <a:off x="3513259" y="2196908"/>
                    <a:ext cx="57589" cy="233637"/>
                  </a:xfrm>
                  <a:prstGeom prst="downArrow">
                    <a:avLst>
                      <a:gd name="adj1" fmla="val 49549"/>
                      <a:gd name="adj2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箭头: 下 158">
                    <a:extLst>
                      <a:ext uri="{FF2B5EF4-FFF2-40B4-BE49-F238E27FC236}">
                        <a16:creationId xmlns:a16="http://schemas.microsoft.com/office/drawing/2014/main" id="{E415AB76-0721-4E2E-889C-3E2757385C2C}"/>
                      </a:ext>
                    </a:extLst>
                  </p:cNvPr>
                  <p:cNvSpPr/>
                  <p:nvPr/>
                </p:nvSpPr>
                <p:spPr>
                  <a:xfrm>
                    <a:off x="3676218" y="2614612"/>
                    <a:ext cx="62346" cy="151691"/>
                  </a:xfrm>
                  <a:prstGeom prst="downArrow">
                    <a:avLst/>
                  </a:prstGeom>
                  <a:solidFill>
                    <a:srgbClr val="203864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0" name="箭头: 下 159">
                    <a:extLst>
                      <a:ext uri="{FF2B5EF4-FFF2-40B4-BE49-F238E27FC236}">
                        <a16:creationId xmlns:a16="http://schemas.microsoft.com/office/drawing/2014/main" id="{96602E5C-B640-46BC-8555-83BF1C1CBC4A}"/>
                      </a:ext>
                    </a:extLst>
                  </p:cNvPr>
                  <p:cNvSpPr/>
                  <p:nvPr/>
                </p:nvSpPr>
                <p:spPr>
                  <a:xfrm>
                    <a:off x="3673546" y="2946996"/>
                    <a:ext cx="62346" cy="151691"/>
                  </a:xfrm>
                  <a:prstGeom prst="downArrow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1" name="箭头: 下 160">
                    <a:extLst>
                      <a:ext uri="{FF2B5EF4-FFF2-40B4-BE49-F238E27FC236}">
                        <a16:creationId xmlns:a16="http://schemas.microsoft.com/office/drawing/2014/main" id="{5C480A47-F2F7-43ED-AAEC-B63C4F54CA8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44997" y="3113684"/>
                    <a:ext cx="62346" cy="151691"/>
                  </a:xfrm>
                  <a:prstGeom prst="downArrow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2" name="任意多边形: 形状 161">
                    <a:extLst>
                      <a:ext uri="{FF2B5EF4-FFF2-40B4-BE49-F238E27FC236}">
                        <a16:creationId xmlns:a16="http://schemas.microsoft.com/office/drawing/2014/main" id="{9BB0D3F3-77EB-4057-B61A-635E408B516F}"/>
                      </a:ext>
                    </a:extLst>
                  </p:cNvPr>
                  <p:cNvSpPr/>
                  <p:nvPr/>
                </p:nvSpPr>
                <p:spPr>
                  <a:xfrm rot="15891969">
                    <a:off x="3975544" y="3283059"/>
                    <a:ext cx="250299" cy="216963"/>
                  </a:xfrm>
                  <a:custGeom>
                    <a:avLst/>
                    <a:gdLst>
                      <a:gd name="connsiteX0" fmla="*/ 607948 w 607948"/>
                      <a:gd name="connsiteY0" fmla="*/ 41971 h 463195"/>
                      <a:gd name="connsiteX1" fmla="*/ 578204 w 607948"/>
                      <a:gd name="connsiteY1" fmla="*/ 90770 h 463195"/>
                      <a:gd name="connsiteX2" fmla="*/ 550955 w 607948"/>
                      <a:gd name="connsiteY2" fmla="*/ 77710 h 463195"/>
                      <a:gd name="connsiteX3" fmla="*/ 133812 w 607948"/>
                      <a:gd name="connsiteY3" fmla="*/ 225065 h 463195"/>
                      <a:gd name="connsiteX4" fmla="*/ 86386 w 607948"/>
                      <a:gd name="connsiteY4" fmla="*/ 355726 h 463195"/>
                      <a:gd name="connsiteX5" fmla="*/ 85915 w 607948"/>
                      <a:gd name="connsiteY5" fmla="*/ 365111 h 463195"/>
                      <a:gd name="connsiteX6" fmla="*/ 86388 w 607948"/>
                      <a:gd name="connsiteY6" fmla="*/ 365111 h 463195"/>
                      <a:gd name="connsiteX7" fmla="*/ 86388 w 607948"/>
                      <a:gd name="connsiteY7" fmla="*/ 414153 h 463195"/>
                      <a:gd name="connsiteX8" fmla="*/ 115184 w 607948"/>
                      <a:gd name="connsiteY8" fmla="*/ 414153 h 463195"/>
                      <a:gd name="connsiteX9" fmla="*/ 57592 w 607948"/>
                      <a:gd name="connsiteY9" fmla="*/ 463195 h 463195"/>
                      <a:gd name="connsiteX10" fmla="*/ 0 w 607948"/>
                      <a:gd name="connsiteY10" fmla="*/ 414153 h 463195"/>
                      <a:gd name="connsiteX11" fmla="*/ 28796 w 607948"/>
                      <a:gd name="connsiteY11" fmla="*/ 414153 h 463195"/>
                      <a:gd name="connsiteX12" fmla="*/ 28796 w 607948"/>
                      <a:gd name="connsiteY12" fmla="*/ 377907 h 463195"/>
                      <a:gd name="connsiteX13" fmla="*/ 28306 w 607948"/>
                      <a:gd name="connsiteY13" fmla="*/ 377974 h 463195"/>
                      <a:gd name="connsiteX14" fmla="*/ 28796 w 607948"/>
                      <a:gd name="connsiteY14" fmla="*/ 368197 h 463195"/>
                      <a:gd name="connsiteX15" fmla="*/ 28796 w 607948"/>
                      <a:gd name="connsiteY15" fmla="*/ 365111 h 463195"/>
                      <a:gd name="connsiteX16" fmla="*/ 28951 w 607948"/>
                      <a:gd name="connsiteY16" fmla="*/ 365111 h 463195"/>
                      <a:gd name="connsiteX17" fmla="*/ 29844 w 607948"/>
                      <a:gd name="connsiteY17" fmla="*/ 347315 h 463195"/>
                      <a:gd name="connsiteX18" fmla="*/ 85013 w 607948"/>
                      <a:gd name="connsiteY18" fmla="*/ 195322 h 463195"/>
                      <a:gd name="connsiteX19" fmla="*/ 570260 w 607948"/>
                      <a:gd name="connsiteY19" fmla="*/ 23909 h 463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607948" h="463195">
                        <a:moveTo>
                          <a:pt x="607948" y="41971"/>
                        </a:moveTo>
                        <a:lnTo>
                          <a:pt x="578204" y="90770"/>
                        </a:lnTo>
                        <a:lnTo>
                          <a:pt x="550955" y="77710"/>
                        </a:lnTo>
                        <a:cubicBezTo>
                          <a:pt x="397765" y="22562"/>
                          <a:pt x="221853" y="80624"/>
                          <a:pt x="133812" y="225065"/>
                        </a:cubicBezTo>
                        <a:cubicBezTo>
                          <a:pt x="108657" y="266334"/>
                          <a:pt x="93057" y="310747"/>
                          <a:pt x="86386" y="355726"/>
                        </a:cubicBezTo>
                        <a:lnTo>
                          <a:pt x="85915" y="365111"/>
                        </a:lnTo>
                        <a:lnTo>
                          <a:pt x="86388" y="365111"/>
                        </a:lnTo>
                        <a:lnTo>
                          <a:pt x="86388" y="414153"/>
                        </a:lnTo>
                        <a:lnTo>
                          <a:pt x="115184" y="414153"/>
                        </a:lnTo>
                        <a:lnTo>
                          <a:pt x="57592" y="463195"/>
                        </a:lnTo>
                        <a:lnTo>
                          <a:pt x="0" y="414153"/>
                        </a:lnTo>
                        <a:lnTo>
                          <a:pt x="28796" y="414153"/>
                        </a:lnTo>
                        <a:lnTo>
                          <a:pt x="28796" y="377907"/>
                        </a:lnTo>
                        <a:lnTo>
                          <a:pt x="28306" y="377974"/>
                        </a:lnTo>
                        <a:lnTo>
                          <a:pt x="28796" y="368197"/>
                        </a:lnTo>
                        <a:lnTo>
                          <a:pt x="28796" y="365111"/>
                        </a:lnTo>
                        <a:lnTo>
                          <a:pt x="28951" y="365111"/>
                        </a:lnTo>
                        <a:lnTo>
                          <a:pt x="29844" y="347315"/>
                        </a:lnTo>
                        <a:cubicBezTo>
                          <a:pt x="37604" y="294993"/>
                          <a:pt x="55751" y="243329"/>
                          <a:pt x="85013" y="195322"/>
                        </a:cubicBezTo>
                        <a:cubicBezTo>
                          <a:pt x="187428" y="27298"/>
                          <a:pt x="392060" y="-40243"/>
                          <a:pt x="570260" y="23909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任意多边形: 形状 162">
                    <a:extLst>
                      <a:ext uri="{FF2B5EF4-FFF2-40B4-BE49-F238E27FC236}">
                        <a16:creationId xmlns:a16="http://schemas.microsoft.com/office/drawing/2014/main" id="{F351A7F5-BCB1-4E4E-8843-1E55ED13EDFE}"/>
                      </a:ext>
                    </a:extLst>
                  </p:cNvPr>
                  <p:cNvSpPr/>
                  <p:nvPr/>
                </p:nvSpPr>
                <p:spPr>
                  <a:xfrm rot="8881502">
                    <a:off x="4339658" y="3286809"/>
                    <a:ext cx="241536" cy="186657"/>
                  </a:xfrm>
                  <a:custGeom>
                    <a:avLst/>
                    <a:gdLst>
                      <a:gd name="connsiteX0" fmla="*/ 607948 w 607948"/>
                      <a:gd name="connsiteY0" fmla="*/ 41971 h 463195"/>
                      <a:gd name="connsiteX1" fmla="*/ 578204 w 607948"/>
                      <a:gd name="connsiteY1" fmla="*/ 90770 h 463195"/>
                      <a:gd name="connsiteX2" fmla="*/ 550955 w 607948"/>
                      <a:gd name="connsiteY2" fmla="*/ 77710 h 463195"/>
                      <a:gd name="connsiteX3" fmla="*/ 133812 w 607948"/>
                      <a:gd name="connsiteY3" fmla="*/ 225065 h 463195"/>
                      <a:gd name="connsiteX4" fmla="*/ 86386 w 607948"/>
                      <a:gd name="connsiteY4" fmla="*/ 355726 h 463195"/>
                      <a:gd name="connsiteX5" fmla="*/ 85915 w 607948"/>
                      <a:gd name="connsiteY5" fmla="*/ 365111 h 463195"/>
                      <a:gd name="connsiteX6" fmla="*/ 86388 w 607948"/>
                      <a:gd name="connsiteY6" fmla="*/ 365111 h 463195"/>
                      <a:gd name="connsiteX7" fmla="*/ 86388 w 607948"/>
                      <a:gd name="connsiteY7" fmla="*/ 414153 h 463195"/>
                      <a:gd name="connsiteX8" fmla="*/ 115184 w 607948"/>
                      <a:gd name="connsiteY8" fmla="*/ 414153 h 463195"/>
                      <a:gd name="connsiteX9" fmla="*/ 57592 w 607948"/>
                      <a:gd name="connsiteY9" fmla="*/ 463195 h 463195"/>
                      <a:gd name="connsiteX10" fmla="*/ 0 w 607948"/>
                      <a:gd name="connsiteY10" fmla="*/ 414153 h 463195"/>
                      <a:gd name="connsiteX11" fmla="*/ 28796 w 607948"/>
                      <a:gd name="connsiteY11" fmla="*/ 414153 h 463195"/>
                      <a:gd name="connsiteX12" fmla="*/ 28796 w 607948"/>
                      <a:gd name="connsiteY12" fmla="*/ 377907 h 463195"/>
                      <a:gd name="connsiteX13" fmla="*/ 28306 w 607948"/>
                      <a:gd name="connsiteY13" fmla="*/ 377974 h 463195"/>
                      <a:gd name="connsiteX14" fmla="*/ 28796 w 607948"/>
                      <a:gd name="connsiteY14" fmla="*/ 368197 h 463195"/>
                      <a:gd name="connsiteX15" fmla="*/ 28796 w 607948"/>
                      <a:gd name="connsiteY15" fmla="*/ 365111 h 463195"/>
                      <a:gd name="connsiteX16" fmla="*/ 28951 w 607948"/>
                      <a:gd name="connsiteY16" fmla="*/ 365111 h 463195"/>
                      <a:gd name="connsiteX17" fmla="*/ 29844 w 607948"/>
                      <a:gd name="connsiteY17" fmla="*/ 347315 h 463195"/>
                      <a:gd name="connsiteX18" fmla="*/ 85013 w 607948"/>
                      <a:gd name="connsiteY18" fmla="*/ 195322 h 463195"/>
                      <a:gd name="connsiteX19" fmla="*/ 570260 w 607948"/>
                      <a:gd name="connsiteY19" fmla="*/ 23909 h 463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607948" h="463195">
                        <a:moveTo>
                          <a:pt x="607948" y="41971"/>
                        </a:moveTo>
                        <a:lnTo>
                          <a:pt x="578204" y="90770"/>
                        </a:lnTo>
                        <a:lnTo>
                          <a:pt x="550955" y="77710"/>
                        </a:lnTo>
                        <a:cubicBezTo>
                          <a:pt x="397765" y="22562"/>
                          <a:pt x="221853" y="80624"/>
                          <a:pt x="133812" y="225065"/>
                        </a:cubicBezTo>
                        <a:cubicBezTo>
                          <a:pt x="108657" y="266334"/>
                          <a:pt x="93057" y="310747"/>
                          <a:pt x="86386" y="355726"/>
                        </a:cubicBezTo>
                        <a:lnTo>
                          <a:pt x="85915" y="365111"/>
                        </a:lnTo>
                        <a:lnTo>
                          <a:pt x="86388" y="365111"/>
                        </a:lnTo>
                        <a:lnTo>
                          <a:pt x="86388" y="414153"/>
                        </a:lnTo>
                        <a:lnTo>
                          <a:pt x="115184" y="414153"/>
                        </a:lnTo>
                        <a:lnTo>
                          <a:pt x="57592" y="463195"/>
                        </a:lnTo>
                        <a:lnTo>
                          <a:pt x="0" y="414153"/>
                        </a:lnTo>
                        <a:lnTo>
                          <a:pt x="28796" y="414153"/>
                        </a:lnTo>
                        <a:lnTo>
                          <a:pt x="28796" y="377907"/>
                        </a:lnTo>
                        <a:lnTo>
                          <a:pt x="28306" y="377974"/>
                        </a:lnTo>
                        <a:lnTo>
                          <a:pt x="28796" y="368197"/>
                        </a:lnTo>
                        <a:lnTo>
                          <a:pt x="28796" y="365111"/>
                        </a:lnTo>
                        <a:lnTo>
                          <a:pt x="28951" y="365111"/>
                        </a:lnTo>
                        <a:lnTo>
                          <a:pt x="29844" y="347315"/>
                        </a:lnTo>
                        <a:cubicBezTo>
                          <a:pt x="37604" y="294993"/>
                          <a:pt x="55751" y="243329"/>
                          <a:pt x="85013" y="195322"/>
                        </a:cubicBezTo>
                        <a:cubicBezTo>
                          <a:pt x="187428" y="27298"/>
                          <a:pt x="392060" y="-40243"/>
                          <a:pt x="570260" y="23909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任意多边形: 形状 163">
                    <a:extLst>
                      <a:ext uri="{FF2B5EF4-FFF2-40B4-BE49-F238E27FC236}">
                        <a16:creationId xmlns:a16="http://schemas.microsoft.com/office/drawing/2014/main" id="{1D6F231B-63DB-4793-95F5-E5FCF4975951}"/>
                      </a:ext>
                    </a:extLst>
                  </p:cNvPr>
                  <p:cNvSpPr/>
                  <p:nvPr/>
                </p:nvSpPr>
                <p:spPr>
                  <a:xfrm rot="2379210">
                    <a:off x="4141388" y="2977539"/>
                    <a:ext cx="264406" cy="216886"/>
                  </a:xfrm>
                  <a:custGeom>
                    <a:avLst/>
                    <a:gdLst>
                      <a:gd name="connsiteX0" fmla="*/ 607948 w 607948"/>
                      <a:gd name="connsiteY0" fmla="*/ 41971 h 463195"/>
                      <a:gd name="connsiteX1" fmla="*/ 578204 w 607948"/>
                      <a:gd name="connsiteY1" fmla="*/ 90770 h 463195"/>
                      <a:gd name="connsiteX2" fmla="*/ 550955 w 607948"/>
                      <a:gd name="connsiteY2" fmla="*/ 77710 h 463195"/>
                      <a:gd name="connsiteX3" fmla="*/ 133812 w 607948"/>
                      <a:gd name="connsiteY3" fmla="*/ 225065 h 463195"/>
                      <a:gd name="connsiteX4" fmla="*/ 86386 w 607948"/>
                      <a:gd name="connsiteY4" fmla="*/ 355726 h 463195"/>
                      <a:gd name="connsiteX5" fmla="*/ 85915 w 607948"/>
                      <a:gd name="connsiteY5" fmla="*/ 365111 h 463195"/>
                      <a:gd name="connsiteX6" fmla="*/ 86388 w 607948"/>
                      <a:gd name="connsiteY6" fmla="*/ 365111 h 463195"/>
                      <a:gd name="connsiteX7" fmla="*/ 86388 w 607948"/>
                      <a:gd name="connsiteY7" fmla="*/ 414153 h 463195"/>
                      <a:gd name="connsiteX8" fmla="*/ 115184 w 607948"/>
                      <a:gd name="connsiteY8" fmla="*/ 414153 h 463195"/>
                      <a:gd name="connsiteX9" fmla="*/ 57592 w 607948"/>
                      <a:gd name="connsiteY9" fmla="*/ 463195 h 463195"/>
                      <a:gd name="connsiteX10" fmla="*/ 0 w 607948"/>
                      <a:gd name="connsiteY10" fmla="*/ 414153 h 463195"/>
                      <a:gd name="connsiteX11" fmla="*/ 28796 w 607948"/>
                      <a:gd name="connsiteY11" fmla="*/ 414153 h 463195"/>
                      <a:gd name="connsiteX12" fmla="*/ 28796 w 607948"/>
                      <a:gd name="connsiteY12" fmla="*/ 377907 h 463195"/>
                      <a:gd name="connsiteX13" fmla="*/ 28306 w 607948"/>
                      <a:gd name="connsiteY13" fmla="*/ 377974 h 463195"/>
                      <a:gd name="connsiteX14" fmla="*/ 28796 w 607948"/>
                      <a:gd name="connsiteY14" fmla="*/ 368197 h 463195"/>
                      <a:gd name="connsiteX15" fmla="*/ 28796 w 607948"/>
                      <a:gd name="connsiteY15" fmla="*/ 365111 h 463195"/>
                      <a:gd name="connsiteX16" fmla="*/ 28951 w 607948"/>
                      <a:gd name="connsiteY16" fmla="*/ 365111 h 463195"/>
                      <a:gd name="connsiteX17" fmla="*/ 29844 w 607948"/>
                      <a:gd name="connsiteY17" fmla="*/ 347315 h 463195"/>
                      <a:gd name="connsiteX18" fmla="*/ 85013 w 607948"/>
                      <a:gd name="connsiteY18" fmla="*/ 195322 h 463195"/>
                      <a:gd name="connsiteX19" fmla="*/ 570260 w 607948"/>
                      <a:gd name="connsiteY19" fmla="*/ 23909 h 463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607948" h="463195">
                        <a:moveTo>
                          <a:pt x="607948" y="41971"/>
                        </a:moveTo>
                        <a:lnTo>
                          <a:pt x="578204" y="90770"/>
                        </a:lnTo>
                        <a:lnTo>
                          <a:pt x="550955" y="77710"/>
                        </a:lnTo>
                        <a:cubicBezTo>
                          <a:pt x="397765" y="22562"/>
                          <a:pt x="221853" y="80624"/>
                          <a:pt x="133812" y="225065"/>
                        </a:cubicBezTo>
                        <a:cubicBezTo>
                          <a:pt x="108657" y="266334"/>
                          <a:pt x="93057" y="310747"/>
                          <a:pt x="86386" y="355726"/>
                        </a:cubicBezTo>
                        <a:lnTo>
                          <a:pt x="85915" y="365111"/>
                        </a:lnTo>
                        <a:lnTo>
                          <a:pt x="86388" y="365111"/>
                        </a:lnTo>
                        <a:lnTo>
                          <a:pt x="86388" y="414153"/>
                        </a:lnTo>
                        <a:lnTo>
                          <a:pt x="115184" y="414153"/>
                        </a:lnTo>
                        <a:lnTo>
                          <a:pt x="57592" y="463195"/>
                        </a:lnTo>
                        <a:lnTo>
                          <a:pt x="0" y="414153"/>
                        </a:lnTo>
                        <a:lnTo>
                          <a:pt x="28796" y="414153"/>
                        </a:lnTo>
                        <a:lnTo>
                          <a:pt x="28796" y="377907"/>
                        </a:lnTo>
                        <a:lnTo>
                          <a:pt x="28306" y="377974"/>
                        </a:lnTo>
                        <a:lnTo>
                          <a:pt x="28796" y="368197"/>
                        </a:lnTo>
                        <a:lnTo>
                          <a:pt x="28796" y="365111"/>
                        </a:lnTo>
                        <a:lnTo>
                          <a:pt x="28951" y="365111"/>
                        </a:lnTo>
                        <a:lnTo>
                          <a:pt x="29844" y="347315"/>
                        </a:lnTo>
                        <a:cubicBezTo>
                          <a:pt x="37604" y="294993"/>
                          <a:pt x="55751" y="243329"/>
                          <a:pt x="85013" y="195322"/>
                        </a:cubicBezTo>
                        <a:cubicBezTo>
                          <a:pt x="187428" y="27298"/>
                          <a:pt x="392060" y="-40243"/>
                          <a:pt x="570260" y="23909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5" name="椭圆 164">
                    <a:extLst>
                      <a:ext uri="{FF2B5EF4-FFF2-40B4-BE49-F238E27FC236}">
                        <a16:creationId xmlns:a16="http://schemas.microsoft.com/office/drawing/2014/main" id="{A4CA0586-2F40-4124-A92E-355A73D6BA69}"/>
                      </a:ext>
                    </a:extLst>
                  </p:cNvPr>
                  <p:cNvSpPr/>
                  <p:nvPr/>
                </p:nvSpPr>
                <p:spPr>
                  <a:xfrm>
                    <a:off x="4008596" y="3150870"/>
                    <a:ext cx="85725" cy="85725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6" name="椭圆 165">
                    <a:extLst>
                      <a:ext uri="{FF2B5EF4-FFF2-40B4-BE49-F238E27FC236}">
                        <a16:creationId xmlns:a16="http://schemas.microsoft.com/office/drawing/2014/main" id="{07A1CBBC-D8A7-4DE1-A087-3872CCA23206}"/>
                      </a:ext>
                    </a:extLst>
                  </p:cNvPr>
                  <p:cNvSpPr/>
                  <p:nvPr/>
                </p:nvSpPr>
                <p:spPr>
                  <a:xfrm>
                    <a:off x="4251484" y="3446144"/>
                    <a:ext cx="85725" cy="85725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" name="椭圆 166">
                    <a:extLst>
                      <a:ext uri="{FF2B5EF4-FFF2-40B4-BE49-F238E27FC236}">
                        <a16:creationId xmlns:a16="http://schemas.microsoft.com/office/drawing/2014/main" id="{0AE40269-1D9C-4776-AF49-D464AE31D100}"/>
                      </a:ext>
                    </a:extLst>
                  </p:cNvPr>
                  <p:cNvSpPr/>
                  <p:nvPr/>
                </p:nvSpPr>
                <p:spPr>
                  <a:xfrm>
                    <a:off x="4418172" y="3155632"/>
                    <a:ext cx="85725" cy="85725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21226E08-3BE7-4E0E-9298-DD78E2C1BBEB}"/>
                    </a:ext>
                  </a:extLst>
                </p:cNvPr>
                <p:cNvSpPr txBox="1"/>
                <p:nvPr/>
              </p:nvSpPr>
              <p:spPr>
                <a:xfrm>
                  <a:off x="554609" y="1667859"/>
                  <a:ext cx="9923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代谢网络</a:t>
                  </a:r>
                </a:p>
              </p:txBody>
            </p: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8B3C2246-F82D-4CBF-8E08-2143759EE7AB}"/>
                    </a:ext>
                  </a:extLst>
                </p:cNvPr>
                <p:cNvGrpSpPr/>
                <p:nvPr/>
              </p:nvGrpSpPr>
              <p:grpSpPr>
                <a:xfrm>
                  <a:off x="3136084" y="2750113"/>
                  <a:ext cx="1589256" cy="871398"/>
                  <a:chOff x="3069409" y="3037477"/>
                  <a:chExt cx="1589256" cy="871398"/>
                </a:xfrm>
              </p:grpSpPr>
              <p:grpSp>
                <p:nvGrpSpPr>
                  <p:cNvPr id="137" name="组合 136">
                    <a:extLst>
                      <a:ext uri="{FF2B5EF4-FFF2-40B4-BE49-F238E27FC236}">
                        <a16:creationId xmlns:a16="http://schemas.microsoft.com/office/drawing/2014/main" id="{D87220D4-02BB-461E-A78E-84CC4320A963}"/>
                      </a:ext>
                    </a:extLst>
                  </p:cNvPr>
                  <p:cNvGrpSpPr/>
                  <p:nvPr/>
                </p:nvGrpSpPr>
                <p:grpSpPr>
                  <a:xfrm rot="12519642">
                    <a:off x="3897237" y="3071686"/>
                    <a:ext cx="151827" cy="166629"/>
                    <a:chOff x="3838575" y="1139825"/>
                    <a:chExt cx="161925" cy="282575"/>
                  </a:xfrm>
                </p:grpSpPr>
                <p:sp>
                  <p:nvSpPr>
                    <p:cNvPr id="145" name="椭圆 144">
                      <a:extLst>
                        <a:ext uri="{FF2B5EF4-FFF2-40B4-BE49-F238E27FC236}">
                          <a16:creationId xmlns:a16="http://schemas.microsoft.com/office/drawing/2014/main" id="{D681631C-1286-47F9-9C46-7309EB701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150" y="1139825"/>
                      <a:ext cx="66675" cy="2476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6" name="椭圆 145">
                      <a:extLst>
                        <a:ext uri="{FF2B5EF4-FFF2-40B4-BE49-F238E27FC236}">
                          <a16:creationId xmlns:a16="http://schemas.microsoft.com/office/drawing/2014/main" id="{5EA946D1-39E7-4E44-B7CE-CCB5DE0F4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8425" y="1149350"/>
                      <a:ext cx="66675" cy="2476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7" name="椭圆 146">
                      <a:extLst>
                        <a:ext uri="{FF2B5EF4-FFF2-40B4-BE49-F238E27FC236}">
                          <a16:creationId xmlns:a16="http://schemas.microsoft.com/office/drawing/2014/main" id="{58DC0AD1-1FE7-462F-BEBC-7BE5CDDF32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575" y="1162050"/>
                      <a:ext cx="66675" cy="2476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8" name="椭圆 147">
                      <a:extLst>
                        <a:ext uri="{FF2B5EF4-FFF2-40B4-BE49-F238E27FC236}">
                          <a16:creationId xmlns:a16="http://schemas.microsoft.com/office/drawing/2014/main" id="{112FF006-D02C-46D3-B716-61B8D3DA3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025" y="1174750"/>
                      <a:ext cx="66675" cy="2476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9" name="椭圆 148">
                      <a:extLst>
                        <a:ext uri="{FF2B5EF4-FFF2-40B4-BE49-F238E27FC236}">
                          <a16:creationId xmlns:a16="http://schemas.microsoft.com/office/drawing/2014/main" id="{2A4705FF-C46B-480D-8300-E22059631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825" y="1171575"/>
                      <a:ext cx="66675" cy="2476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38" name="组合 137">
                    <a:extLst>
                      <a:ext uri="{FF2B5EF4-FFF2-40B4-BE49-F238E27FC236}">
                        <a16:creationId xmlns:a16="http://schemas.microsoft.com/office/drawing/2014/main" id="{DBF8711C-5B5F-4EAD-AEB5-66990390C931}"/>
                      </a:ext>
                    </a:extLst>
                  </p:cNvPr>
                  <p:cNvGrpSpPr/>
                  <p:nvPr/>
                </p:nvGrpSpPr>
                <p:grpSpPr>
                  <a:xfrm rot="12137601">
                    <a:off x="4506838" y="3742246"/>
                    <a:ext cx="151827" cy="166629"/>
                    <a:chOff x="3838575" y="1139825"/>
                    <a:chExt cx="161925" cy="282575"/>
                  </a:xfrm>
                </p:grpSpPr>
                <p:sp>
                  <p:nvSpPr>
                    <p:cNvPr id="140" name="椭圆 139">
                      <a:extLst>
                        <a:ext uri="{FF2B5EF4-FFF2-40B4-BE49-F238E27FC236}">
                          <a16:creationId xmlns:a16="http://schemas.microsoft.com/office/drawing/2014/main" id="{AA1B899B-6867-4949-8780-4D70F2A41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150" y="1139825"/>
                      <a:ext cx="66675" cy="2476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1" name="椭圆 140">
                      <a:extLst>
                        <a:ext uri="{FF2B5EF4-FFF2-40B4-BE49-F238E27FC236}">
                          <a16:creationId xmlns:a16="http://schemas.microsoft.com/office/drawing/2014/main" id="{8844695A-5FA1-4C92-A69E-0FB4D5A90E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8425" y="1149350"/>
                      <a:ext cx="66675" cy="2476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2" name="椭圆 141">
                      <a:extLst>
                        <a:ext uri="{FF2B5EF4-FFF2-40B4-BE49-F238E27FC236}">
                          <a16:creationId xmlns:a16="http://schemas.microsoft.com/office/drawing/2014/main" id="{0F9901FC-C446-420A-A95B-5B00AC9486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575" y="1162050"/>
                      <a:ext cx="66675" cy="2476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3" name="椭圆 142">
                      <a:extLst>
                        <a:ext uri="{FF2B5EF4-FFF2-40B4-BE49-F238E27FC236}">
                          <a16:creationId xmlns:a16="http://schemas.microsoft.com/office/drawing/2014/main" id="{E4F1D600-ED90-4DD1-8045-173AC4172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025" y="1174750"/>
                      <a:ext cx="66675" cy="2476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4" name="椭圆 143">
                      <a:extLst>
                        <a:ext uri="{FF2B5EF4-FFF2-40B4-BE49-F238E27FC236}">
                          <a16:creationId xmlns:a16="http://schemas.microsoft.com/office/drawing/2014/main" id="{712E06AB-C44D-474E-8450-709B67F65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825" y="1171575"/>
                      <a:ext cx="66675" cy="2476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9" name="文本框 138">
                    <a:extLst>
                      <a:ext uri="{FF2B5EF4-FFF2-40B4-BE49-F238E27FC236}">
                        <a16:creationId xmlns:a16="http://schemas.microsoft.com/office/drawing/2014/main" id="{E36462DB-EF9F-4D04-B47C-6A7C588B0A29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409" y="3037477"/>
                    <a:ext cx="8242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DNA</a:t>
                    </a:r>
                    <a:r>
                      <a:rPr lang="zh-CN" altLang="en-US" sz="1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复制</a:t>
                    </a:r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52A1B78D-9F93-4B42-A1AC-D3F32862EE6C}"/>
                    </a:ext>
                  </a:extLst>
                </p:cNvPr>
                <p:cNvGrpSpPr/>
                <p:nvPr/>
              </p:nvGrpSpPr>
              <p:grpSpPr>
                <a:xfrm>
                  <a:off x="5362576" y="3414030"/>
                  <a:ext cx="824265" cy="342742"/>
                  <a:chOff x="5295901" y="3701394"/>
                  <a:chExt cx="824265" cy="342742"/>
                </a:xfrm>
              </p:grpSpPr>
              <p:sp>
                <p:nvSpPr>
                  <p:cNvPr id="135" name="任意多边形: 形状 134">
                    <a:extLst>
                      <a:ext uri="{FF2B5EF4-FFF2-40B4-BE49-F238E27FC236}">
                        <a16:creationId xmlns:a16="http://schemas.microsoft.com/office/drawing/2014/main" id="{E0514852-EBF6-452F-A231-D3D70A6BCA32}"/>
                      </a:ext>
                    </a:extLst>
                  </p:cNvPr>
                  <p:cNvSpPr/>
                  <p:nvPr/>
                </p:nvSpPr>
                <p:spPr>
                  <a:xfrm rot="19568582">
                    <a:off x="5365648" y="3701394"/>
                    <a:ext cx="132979" cy="88902"/>
                  </a:xfrm>
                  <a:custGeom>
                    <a:avLst/>
                    <a:gdLst>
                      <a:gd name="connsiteX0" fmla="*/ 148590 w 441960"/>
                      <a:gd name="connsiteY0" fmla="*/ 0 h 152400"/>
                      <a:gd name="connsiteX1" fmla="*/ 206428 w 441960"/>
                      <a:gd name="connsiteY1" fmla="*/ 5988 h 152400"/>
                      <a:gd name="connsiteX2" fmla="*/ 220980 w 441960"/>
                      <a:gd name="connsiteY2" fmla="*/ 11020 h 152400"/>
                      <a:gd name="connsiteX3" fmla="*/ 235532 w 441960"/>
                      <a:gd name="connsiteY3" fmla="*/ 5988 h 152400"/>
                      <a:gd name="connsiteX4" fmla="*/ 293370 w 441960"/>
                      <a:gd name="connsiteY4" fmla="*/ 0 h 152400"/>
                      <a:gd name="connsiteX5" fmla="*/ 441960 w 441960"/>
                      <a:gd name="connsiteY5" fmla="*/ 76200 h 152400"/>
                      <a:gd name="connsiteX6" fmla="*/ 293370 w 441960"/>
                      <a:gd name="connsiteY6" fmla="*/ 152400 h 152400"/>
                      <a:gd name="connsiteX7" fmla="*/ 235532 w 441960"/>
                      <a:gd name="connsiteY7" fmla="*/ 146412 h 152400"/>
                      <a:gd name="connsiteX8" fmla="*/ 220980 w 441960"/>
                      <a:gd name="connsiteY8" fmla="*/ 141380 h 152400"/>
                      <a:gd name="connsiteX9" fmla="*/ 206428 w 441960"/>
                      <a:gd name="connsiteY9" fmla="*/ 146412 h 152400"/>
                      <a:gd name="connsiteX10" fmla="*/ 148590 w 441960"/>
                      <a:gd name="connsiteY10" fmla="*/ 152400 h 152400"/>
                      <a:gd name="connsiteX11" fmla="*/ 0 w 441960"/>
                      <a:gd name="connsiteY11" fmla="*/ 76200 h 152400"/>
                      <a:gd name="connsiteX12" fmla="*/ 148590 w 441960"/>
                      <a:gd name="connsiteY12" fmla="*/ 0 h 152400"/>
                      <a:gd name="connsiteX0" fmla="*/ 148590 w 441960"/>
                      <a:gd name="connsiteY0" fmla="*/ 6277 h 161625"/>
                      <a:gd name="connsiteX1" fmla="*/ 206428 w 441960"/>
                      <a:gd name="connsiteY1" fmla="*/ 12265 h 161625"/>
                      <a:gd name="connsiteX2" fmla="*/ 220980 w 441960"/>
                      <a:gd name="connsiteY2" fmla="*/ 17297 h 161625"/>
                      <a:gd name="connsiteX3" fmla="*/ 235532 w 441960"/>
                      <a:gd name="connsiteY3" fmla="*/ 12265 h 161625"/>
                      <a:gd name="connsiteX4" fmla="*/ 293370 w 441960"/>
                      <a:gd name="connsiteY4" fmla="*/ 6277 h 161625"/>
                      <a:gd name="connsiteX5" fmla="*/ 441960 w 441960"/>
                      <a:gd name="connsiteY5" fmla="*/ 105337 h 161625"/>
                      <a:gd name="connsiteX6" fmla="*/ 293370 w 441960"/>
                      <a:gd name="connsiteY6" fmla="*/ 158677 h 161625"/>
                      <a:gd name="connsiteX7" fmla="*/ 235532 w 441960"/>
                      <a:gd name="connsiteY7" fmla="*/ 152689 h 161625"/>
                      <a:gd name="connsiteX8" fmla="*/ 220980 w 441960"/>
                      <a:gd name="connsiteY8" fmla="*/ 147657 h 161625"/>
                      <a:gd name="connsiteX9" fmla="*/ 206428 w 441960"/>
                      <a:gd name="connsiteY9" fmla="*/ 152689 h 161625"/>
                      <a:gd name="connsiteX10" fmla="*/ 148590 w 441960"/>
                      <a:gd name="connsiteY10" fmla="*/ 158677 h 161625"/>
                      <a:gd name="connsiteX11" fmla="*/ 0 w 441960"/>
                      <a:gd name="connsiteY11" fmla="*/ 82477 h 161625"/>
                      <a:gd name="connsiteX12" fmla="*/ 148590 w 441960"/>
                      <a:gd name="connsiteY12" fmla="*/ 6277 h 161625"/>
                      <a:gd name="connsiteX0" fmla="*/ 148590 w 442493"/>
                      <a:gd name="connsiteY0" fmla="*/ 0 h 155348"/>
                      <a:gd name="connsiteX1" fmla="*/ 206428 w 442493"/>
                      <a:gd name="connsiteY1" fmla="*/ 5988 h 155348"/>
                      <a:gd name="connsiteX2" fmla="*/ 220980 w 442493"/>
                      <a:gd name="connsiteY2" fmla="*/ 11020 h 155348"/>
                      <a:gd name="connsiteX3" fmla="*/ 235532 w 442493"/>
                      <a:gd name="connsiteY3" fmla="*/ 5988 h 155348"/>
                      <a:gd name="connsiteX4" fmla="*/ 441960 w 442493"/>
                      <a:gd name="connsiteY4" fmla="*/ 99060 h 155348"/>
                      <a:gd name="connsiteX5" fmla="*/ 293370 w 442493"/>
                      <a:gd name="connsiteY5" fmla="*/ 152400 h 155348"/>
                      <a:gd name="connsiteX6" fmla="*/ 235532 w 442493"/>
                      <a:gd name="connsiteY6" fmla="*/ 146412 h 155348"/>
                      <a:gd name="connsiteX7" fmla="*/ 220980 w 442493"/>
                      <a:gd name="connsiteY7" fmla="*/ 141380 h 155348"/>
                      <a:gd name="connsiteX8" fmla="*/ 206428 w 442493"/>
                      <a:gd name="connsiteY8" fmla="*/ 146412 h 155348"/>
                      <a:gd name="connsiteX9" fmla="*/ 148590 w 442493"/>
                      <a:gd name="connsiteY9" fmla="*/ 152400 h 155348"/>
                      <a:gd name="connsiteX10" fmla="*/ 0 w 442493"/>
                      <a:gd name="connsiteY10" fmla="*/ 76200 h 155348"/>
                      <a:gd name="connsiteX11" fmla="*/ 148590 w 442493"/>
                      <a:gd name="connsiteY11" fmla="*/ 0 h 155348"/>
                      <a:gd name="connsiteX0" fmla="*/ 148590 w 442987"/>
                      <a:gd name="connsiteY0" fmla="*/ 20206 h 175554"/>
                      <a:gd name="connsiteX1" fmla="*/ 206428 w 442987"/>
                      <a:gd name="connsiteY1" fmla="*/ 26194 h 175554"/>
                      <a:gd name="connsiteX2" fmla="*/ 220980 w 442987"/>
                      <a:gd name="connsiteY2" fmla="*/ 31226 h 175554"/>
                      <a:gd name="connsiteX3" fmla="*/ 352213 w 442987"/>
                      <a:gd name="connsiteY3" fmla="*/ 0 h 175554"/>
                      <a:gd name="connsiteX4" fmla="*/ 441960 w 442987"/>
                      <a:gd name="connsiteY4" fmla="*/ 119266 h 175554"/>
                      <a:gd name="connsiteX5" fmla="*/ 293370 w 442987"/>
                      <a:gd name="connsiteY5" fmla="*/ 172606 h 175554"/>
                      <a:gd name="connsiteX6" fmla="*/ 235532 w 442987"/>
                      <a:gd name="connsiteY6" fmla="*/ 166618 h 175554"/>
                      <a:gd name="connsiteX7" fmla="*/ 220980 w 442987"/>
                      <a:gd name="connsiteY7" fmla="*/ 161586 h 175554"/>
                      <a:gd name="connsiteX8" fmla="*/ 206428 w 442987"/>
                      <a:gd name="connsiteY8" fmla="*/ 166618 h 175554"/>
                      <a:gd name="connsiteX9" fmla="*/ 148590 w 442987"/>
                      <a:gd name="connsiteY9" fmla="*/ 172606 h 175554"/>
                      <a:gd name="connsiteX10" fmla="*/ 0 w 442987"/>
                      <a:gd name="connsiteY10" fmla="*/ 96406 h 175554"/>
                      <a:gd name="connsiteX11" fmla="*/ 148590 w 442987"/>
                      <a:gd name="connsiteY11" fmla="*/ 20206 h 175554"/>
                      <a:gd name="connsiteX0" fmla="*/ 148590 w 441960"/>
                      <a:gd name="connsiteY0" fmla="*/ 0 h 155348"/>
                      <a:gd name="connsiteX1" fmla="*/ 206428 w 441960"/>
                      <a:gd name="connsiteY1" fmla="*/ 5988 h 155348"/>
                      <a:gd name="connsiteX2" fmla="*/ 220980 w 441960"/>
                      <a:gd name="connsiteY2" fmla="*/ 11020 h 155348"/>
                      <a:gd name="connsiteX3" fmla="*/ 441960 w 441960"/>
                      <a:gd name="connsiteY3" fmla="*/ 99060 h 155348"/>
                      <a:gd name="connsiteX4" fmla="*/ 293370 w 441960"/>
                      <a:gd name="connsiteY4" fmla="*/ 152400 h 155348"/>
                      <a:gd name="connsiteX5" fmla="*/ 235532 w 441960"/>
                      <a:gd name="connsiteY5" fmla="*/ 146412 h 155348"/>
                      <a:gd name="connsiteX6" fmla="*/ 220980 w 441960"/>
                      <a:gd name="connsiteY6" fmla="*/ 141380 h 155348"/>
                      <a:gd name="connsiteX7" fmla="*/ 206428 w 441960"/>
                      <a:gd name="connsiteY7" fmla="*/ 146412 h 155348"/>
                      <a:gd name="connsiteX8" fmla="*/ 148590 w 441960"/>
                      <a:gd name="connsiteY8" fmla="*/ 152400 h 155348"/>
                      <a:gd name="connsiteX9" fmla="*/ 0 w 441960"/>
                      <a:gd name="connsiteY9" fmla="*/ 76200 h 155348"/>
                      <a:gd name="connsiteX10" fmla="*/ 148590 w 441960"/>
                      <a:gd name="connsiteY10" fmla="*/ 0 h 155348"/>
                      <a:gd name="connsiteX0" fmla="*/ 148590 w 442977"/>
                      <a:gd name="connsiteY0" fmla="*/ 17555 h 172903"/>
                      <a:gd name="connsiteX1" fmla="*/ 206428 w 442977"/>
                      <a:gd name="connsiteY1" fmla="*/ 23543 h 172903"/>
                      <a:gd name="connsiteX2" fmla="*/ 354330 w 442977"/>
                      <a:gd name="connsiteY2" fmla="*/ 0 h 172903"/>
                      <a:gd name="connsiteX3" fmla="*/ 441960 w 442977"/>
                      <a:gd name="connsiteY3" fmla="*/ 116615 h 172903"/>
                      <a:gd name="connsiteX4" fmla="*/ 293370 w 442977"/>
                      <a:gd name="connsiteY4" fmla="*/ 169955 h 172903"/>
                      <a:gd name="connsiteX5" fmla="*/ 235532 w 442977"/>
                      <a:gd name="connsiteY5" fmla="*/ 163967 h 172903"/>
                      <a:gd name="connsiteX6" fmla="*/ 220980 w 442977"/>
                      <a:gd name="connsiteY6" fmla="*/ 158935 h 172903"/>
                      <a:gd name="connsiteX7" fmla="*/ 206428 w 442977"/>
                      <a:gd name="connsiteY7" fmla="*/ 163967 h 172903"/>
                      <a:gd name="connsiteX8" fmla="*/ 148590 w 442977"/>
                      <a:gd name="connsiteY8" fmla="*/ 169955 h 172903"/>
                      <a:gd name="connsiteX9" fmla="*/ 0 w 442977"/>
                      <a:gd name="connsiteY9" fmla="*/ 93755 h 172903"/>
                      <a:gd name="connsiteX10" fmla="*/ 148590 w 442977"/>
                      <a:gd name="connsiteY10" fmla="*/ 17555 h 172903"/>
                      <a:gd name="connsiteX0" fmla="*/ 148590 w 442977"/>
                      <a:gd name="connsiteY0" fmla="*/ 32401 h 187749"/>
                      <a:gd name="connsiteX1" fmla="*/ 204047 w 442977"/>
                      <a:gd name="connsiteY1" fmla="*/ 289 h 187749"/>
                      <a:gd name="connsiteX2" fmla="*/ 354330 w 442977"/>
                      <a:gd name="connsiteY2" fmla="*/ 14846 h 187749"/>
                      <a:gd name="connsiteX3" fmla="*/ 441960 w 442977"/>
                      <a:gd name="connsiteY3" fmla="*/ 131461 h 187749"/>
                      <a:gd name="connsiteX4" fmla="*/ 293370 w 442977"/>
                      <a:gd name="connsiteY4" fmla="*/ 184801 h 187749"/>
                      <a:gd name="connsiteX5" fmla="*/ 235532 w 442977"/>
                      <a:gd name="connsiteY5" fmla="*/ 178813 h 187749"/>
                      <a:gd name="connsiteX6" fmla="*/ 220980 w 442977"/>
                      <a:gd name="connsiteY6" fmla="*/ 173781 h 187749"/>
                      <a:gd name="connsiteX7" fmla="*/ 206428 w 442977"/>
                      <a:gd name="connsiteY7" fmla="*/ 178813 h 187749"/>
                      <a:gd name="connsiteX8" fmla="*/ 148590 w 442977"/>
                      <a:gd name="connsiteY8" fmla="*/ 184801 h 187749"/>
                      <a:gd name="connsiteX9" fmla="*/ 0 w 442977"/>
                      <a:gd name="connsiteY9" fmla="*/ 108601 h 187749"/>
                      <a:gd name="connsiteX10" fmla="*/ 148590 w 442977"/>
                      <a:gd name="connsiteY10" fmla="*/ 32401 h 187749"/>
                      <a:gd name="connsiteX0" fmla="*/ 766 w 443743"/>
                      <a:gd name="connsiteY0" fmla="*/ 108312 h 187460"/>
                      <a:gd name="connsiteX1" fmla="*/ 204813 w 443743"/>
                      <a:gd name="connsiteY1" fmla="*/ 0 h 187460"/>
                      <a:gd name="connsiteX2" fmla="*/ 355096 w 443743"/>
                      <a:gd name="connsiteY2" fmla="*/ 14557 h 187460"/>
                      <a:gd name="connsiteX3" fmla="*/ 442726 w 443743"/>
                      <a:gd name="connsiteY3" fmla="*/ 131172 h 187460"/>
                      <a:gd name="connsiteX4" fmla="*/ 294136 w 443743"/>
                      <a:gd name="connsiteY4" fmla="*/ 184512 h 187460"/>
                      <a:gd name="connsiteX5" fmla="*/ 236298 w 443743"/>
                      <a:gd name="connsiteY5" fmla="*/ 178524 h 187460"/>
                      <a:gd name="connsiteX6" fmla="*/ 221746 w 443743"/>
                      <a:gd name="connsiteY6" fmla="*/ 173492 h 187460"/>
                      <a:gd name="connsiteX7" fmla="*/ 207194 w 443743"/>
                      <a:gd name="connsiteY7" fmla="*/ 178524 h 187460"/>
                      <a:gd name="connsiteX8" fmla="*/ 149356 w 443743"/>
                      <a:gd name="connsiteY8" fmla="*/ 184512 h 187460"/>
                      <a:gd name="connsiteX9" fmla="*/ 766 w 443743"/>
                      <a:gd name="connsiteY9" fmla="*/ 108312 h 187460"/>
                      <a:gd name="connsiteX0" fmla="*/ 356 w 443333"/>
                      <a:gd name="connsiteY0" fmla="*/ 101168 h 180316"/>
                      <a:gd name="connsiteX1" fmla="*/ 185353 w 443333"/>
                      <a:gd name="connsiteY1" fmla="*/ 0 h 180316"/>
                      <a:gd name="connsiteX2" fmla="*/ 354686 w 443333"/>
                      <a:gd name="connsiteY2" fmla="*/ 7413 h 180316"/>
                      <a:gd name="connsiteX3" fmla="*/ 442316 w 443333"/>
                      <a:gd name="connsiteY3" fmla="*/ 124028 h 180316"/>
                      <a:gd name="connsiteX4" fmla="*/ 293726 w 443333"/>
                      <a:gd name="connsiteY4" fmla="*/ 177368 h 180316"/>
                      <a:gd name="connsiteX5" fmla="*/ 235888 w 443333"/>
                      <a:gd name="connsiteY5" fmla="*/ 171380 h 180316"/>
                      <a:gd name="connsiteX6" fmla="*/ 221336 w 443333"/>
                      <a:gd name="connsiteY6" fmla="*/ 166348 h 180316"/>
                      <a:gd name="connsiteX7" fmla="*/ 206784 w 443333"/>
                      <a:gd name="connsiteY7" fmla="*/ 171380 h 180316"/>
                      <a:gd name="connsiteX8" fmla="*/ 148946 w 443333"/>
                      <a:gd name="connsiteY8" fmla="*/ 177368 h 180316"/>
                      <a:gd name="connsiteX9" fmla="*/ 356 w 443333"/>
                      <a:gd name="connsiteY9" fmla="*/ 101168 h 180316"/>
                      <a:gd name="connsiteX0" fmla="*/ 356 w 443333"/>
                      <a:gd name="connsiteY0" fmla="*/ 107390 h 186538"/>
                      <a:gd name="connsiteX1" fmla="*/ 185353 w 443333"/>
                      <a:gd name="connsiteY1" fmla="*/ 6222 h 186538"/>
                      <a:gd name="connsiteX2" fmla="*/ 354686 w 443333"/>
                      <a:gd name="connsiteY2" fmla="*/ 13635 h 186538"/>
                      <a:gd name="connsiteX3" fmla="*/ 442316 w 443333"/>
                      <a:gd name="connsiteY3" fmla="*/ 130250 h 186538"/>
                      <a:gd name="connsiteX4" fmla="*/ 293726 w 443333"/>
                      <a:gd name="connsiteY4" fmla="*/ 183590 h 186538"/>
                      <a:gd name="connsiteX5" fmla="*/ 235888 w 443333"/>
                      <a:gd name="connsiteY5" fmla="*/ 177602 h 186538"/>
                      <a:gd name="connsiteX6" fmla="*/ 221336 w 443333"/>
                      <a:gd name="connsiteY6" fmla="*/ 172570 h 186538"/>
                      <a:gd name="connsiteX7" fmla="*/ 206784 w 443333"/>
                      <a:gd name="connsiteY7" fmla="*/ 177602 h 186538"/>
                      <a:gd name="connsiteX8" fmla="*/ 148946 w 443333"/>
                      <a:gd name="connsiteY8" fmla="*/ 183590 h 186538"/>
                      <a:gd name="connsiteX9" fmla="*/ 356 w 443333"/>
                      <a:gd name="connsiteY9" fmla="*/ 107390 h 186538"/>
                      <a:gd name="connsiteX0" fmla="*/ 356 w 443333"/>
                      <a:gd name="connsiteY0" fmla="*/ 107390 h 186538"/>
                      <a:gd name="connsiteX1" fmla="*/ 185353 w 443333"/>
                      <a:gd name="connsiteY1" fmla="*/ 6222 h 186538"/>
                      <a:gd name="connsiteX2" fmla="*/ 354686 w 443333"/>
                      <a:gd name="connsiteY2" fmla="*/ 13635 h 186538"/>
                      <a:gd name="connsiteX3" fmla="*/ 442316 w 443333"/>
                      <a:gd name="connsiteY3" fmla="*/ 130250 h 186538"/>
                      <a:gd name="connsiteX4" fmla="*/ 293726 w 443333"/>
                      <a:gd name="connsiteY4" fmla="*/ 183590 h 186538"/>
                      <a:gd name="connsiteX5" fmla="*/ 235888 w 443333"/>
                      <a:gd name="connsiteY5" fmla="*/ 177602 h 186538"/>
                      <a:gd name="connsiteX6" fmla="*/ 221336 w 443333"/>
                      <a:gd name="connsiteY6" fmla="*/ 172570 h 186538"/>
                      <a:gd name="connsiteX7" fmla="*/ 206784 w 443333"/>
                      <a:gd name="connsiteY7" fmla="*/ 177602 h 186538"/>
                      <a:gd name="connsiteX8" fmla="*/ 148946 w 443333"/>
                      <a:gd name="connsiteY8" fmla="*/ 183590 h 186538"/>
                      <a:gd name="connsiteX9" fmla="*/ 356 w 443333"/>
                      <a:gd name="connsiteY9" fmla="*/ 107390 h 186538"/>
                      <a:gd name="connsiteX0" fmla="*/ 356 w 443675"/>
                      <a:gd name="connsiteY0" fmla="*/ 104285 h 183433"/>
                      <a:gd name="connsiteX1" fmla="*/ 185353 w 443675"/>
                      <a:gd name="connsiteY1" fmla="*/ 3117 h 183433"/>
                      <a:gd name="connsiteX2" fmla="*/ 361829 w 443675"/>
                      <a:gd name="connsiteY2" fmla="*/ 43868 h 183433"/>
                      <a:gd name="connsiteX3" fmla="*/ 442316 w 443675"/>
                      <a:gd name="connsiteY3" fmla="*/ 127145 h 183433"/>
                      <a:gd name="connsiteX4" fmla="*/ 293726 w 443675"/>
                      <a:gd name="connsiteY4" fmla="*/ 180485 h 183433"/>
                      <a:gd name="connsiteX5" fmla="*/ 235888 w 443675"/>
                      <a:gd name="connsiteY5" fmla="*/ 174497 h 183433"/>
                      <a:gd name="connsiteX6" fmla="*/ 221336 w 443675"/>
                      <a:gd name="connsiteY6" fmla="*/ 169465 h 183433"/>
                      <a:gd name="connsiteX7" fmla="*/ 206784 w 443675"/>
                      <a:gd name="connsiteY7" fmla="*/ 174497 h 183433"/>
                      <a:gd name="connsiteX8" fmla="*/ 148946 w 443675"/>
                      <a:gd name="connsiteY8" fmla="*/ 180485 h 183433"/>
                      <a:gd name="connsiteX9" fmla="*/ 356 w 443675"/>
                      <a:gd name="connsiteY9" fmla="*/ 104285 h 183433"/>
                      <a:gd name="connsiteX0" fmla="*/ 356 w 445908"/>
                      <a:gd name="connsiteY0" fmla="*/ 104285 h 183433"/>
                      <a:gd name="connsiteX1" fmla="*/ 185353 w 445908"/>
                      <a:gd name="connsiteY1" fmla="*/ 3117 h 183433"/>
                      <a:gd name="connsiteX2" fmla="*/ 361829 w 445908"/>
                      <a:gd name="connsiteY2" fmla="*/ 43868 h 183433"/>
                      <a:gd name="connsiteX3" fmla="*/ 442316 w 445908"/>
                      <a:gd name="connsiteY3" fmla="*/ 127145 h 183433"/>
                      <a:gd name="connsiteX4" fmla="*/ 293726 w 445908"/>
                      <a:gd name="connsiteY4" fmla="*/ 180485 h 183433"/>
                      <a:gd name="connsiteX5" fmla="*/ 235888 w 445908"/>
                      <a:gd name="connsiteY5" fmla="*/ 174497 h 183433"/>
                      <a:gd name="connsiteX6" fmla="*/ 221336 w 445908"/>
                      <a:gd name="connsiteY6" fmla="*/ 169465 h 183433"/>
                      <a:gd name="connsiteX7" fmla="*/ 206784 w 445908"/>
                      <a:gd name="connsiteY7" fmla="*/ 174497 h 183433"/>
                      <a:gd name="connsiteX8" fmla="*/ 148946 w 445908"/>
                      <a:gd name="connsiteY8" fmla="*/ 180485 h 183433"/>
                      <a:gd name="connsiteX9" fmla="*/ 356 w 445908"/>
                      <a:gd name="connsiteY9" fmla="*/ 104285 h 183433"/>
                      <a:gd name="connsiteX0" fmla="*/ 356 w 442862"/>
                      <a:gd name="connsiteY0" fmla="*/ 103293 h 182441"/>
                      <a:gd name="connsiteX1" fmla="*/ 185353 w 442862"/>
                      <a:gd name="connsiteY1" fmla="*/ 2125 h 182441"/>
                      <a:gd name="connsiteX2" fmla="*/ 328491 w 442862"/>
                      <a:gd name="connsiteY2" fmla="*/ 73832 h 182441"/>
                      <a:gd name="connsiteX3" fmla="*/ 442316 w 442862"/>
                      <a:gd name="connsiteY3" fmla="*/ 126153 h 182441"/>
                      <a:gd name="connsiteX4" fmla="*/ 293726 w 442862"/>
                      <a:gd name="connsiteY4" fmla="*/ 179493 h 182441"/>
                      <a:gd name="connsiteX5" fmla="*/ 235888 w 442862"/>
                      <a:gd name="connsiteY5" fmla="*/ 173505 h 182441"/>
                      <a:gd name="connsiteX6" fmla="*/ 221336 w 442862"/>
                      <a:gd name="connsiteY6" fmla="*/ 168473 h 182441"/>
                      <a:gd name="connsiteX7" fmla="*/ 206784 w 442862"/>
                      <a:gd name="connsiteY7" fmla="*/ 173505 h 182441"/>
                      <a:gd name="connsiteX8" fmla="*/ 148946 w 442862"/>
                      <a:gd name="connsiteY8" fmla="*/ 179493 h 182441"/>
                      <a:gd name="connsiteX9" fmla="*/ 356 w 442862"/>
                      <a:gd name="connsiteY9" fmla="*/ 103293 h 182441"/>
                      <a:gd name="connsiteX0" fmla="*/ 356 w 445107"/>
                      <a:gd name="connsiteY0" fmla="*/ 103293 h 179493"/>
                      <a:gd name="connsiteX1" fmla="*/ 185353 w 445107"/>
                      <a:gd name="connsiteY1" fmla="*/ 2125 h 179493"/>
                      <a:gd name="connsiteX2" fmla="*/ 328491 w 445107"/>
                      <a:gd name="connsiteY2" fmla="*/ 73832 h 179493"/>
                      <a:gd name="connsiteX3" fmla="*/ 442316 w 445107"/>
                      <a:gd name="connsiteY3" fmla="*/ 126153 h 179493"/>
                      <a:gd name="connsiteX4" fmla="*/ 235888 w 445107"/>
                      <a:gd name="connsiteY4" fmla="*/ 173505 h 179493"/>
                      <a:gd name="connsiteX5" fmla="*/ 221336 w 445107"/>
                      <a:gd name="connsiteY5" fmla="*/ 168473 h 179493"/>
                      <a:gd name="connsiteX6" fmla="*/ 206784 w 445107"/>
                      <a:gd name="connsiteY6" fmla="*/ 173505 h 179493"/>
                      <a:gd name="connsiteX7" fmla="*/ 148946 w 445107"/>
                      <a:gd name="connsiteY7" fmla="*/ 179493 h 179493"/>
                      <a:gd name="connsiteX8" fmla="*/ 356 w 445107"/>
                      <a:gd name="connsiteY8" fmla="*/ 103293 h 179493"/>
                      <a:gd name="connsiteX0" fmla="*/ 356 w 445107"/>
                      <a:gd name="connsiteY0" fmla="*/ 103293 h 179493"/>
                      <a:gd name="connsiteX1" fmla="*/ 185353 w 445107"/>
                      <a:gd name="connsiteY1" fmla="*/ 2125 h 179493"/>
                      <a:gd name="connsiteX2" fmla="*/ 328491 w 445107"/>
                      <a:gd name="connsiteY2" fmla="*/ 73832 h 179493"/>
                      <a:gd name="connsiteX3" fmla="*/ 442316 w 445107"/>
                      <a:gd name="connsiteY3" fmla="*/ 126153 h 179493"/>
                      <a:gd name="connsiteX4" fmla="*/ 235888 w 445107"/>
                      <a:gd name="connsiteY4" fmla="*/ 173505 h 179493"/>
                      <a:gd name="connsiteX5" fmla="*/ 206784 w 445107"/>
                      <a:gd name="connsiteY5" fmla="*/ 173505 h 179493"/>
                      <a:gd name="connsiteX6" fmla="*/ 148946 w 445107"/>
                      <a:gd name="connsiteY6" fmla="*/ 179493 h 179493"/>
                      <a:gd name="connsiteX7" fmla="*/ 356 w 445107"/>
                      <a:gd name="connsiteY7" fmla="*/ 103293 h 179493"/>
                      <a:gd name="connsiteX0" fmla="*/ 356 w 445107"/>
                      <a:gd name="connsiteY0" fmla="*/ 103293 h 179493"/>
                      <a:gd name="connsiteX1" fmla="*/ 185353 w 445107"/>
                      <a:gd name="connsiteY1" fmla="*/ 2125 h 179493"/>
                      <a:gd name="connsiteX2" fmla="*/ 328491 w 445107"/>
                      <a:gd name="connsiteY2" fmla="*/ 73832 h 179493"/>
                      <a:gd name="connsiteX3" fmla="*/ 442316 w 445107"/>
                      <a:gd name="connsiteY3" fmla="*/ 126153 h 179493"/>
                      <a:gd name="connsiteX4" fmla="*/ 235888 w 445107"/>
                      <a:gd name="connsiteY4" fmla="*/ 173505 h 179493"/>
                      <a:gd name="connsiteX5" fmla="*/ 148946 w 445107"/>
                      <a:gd name="connsiteY5" fmla="*/ 179493 h 179493"/>
                      <a:gd name="connsiteX6" fmla="*/ 356 w 445107"/>
                      <a:gd name="connsiteY6" fmla="*/ 103293 h 179493"/>
                      <a:gd name="connsiteX0" fmla="*/ 0 w 444751"/>
                      <a:gd name="connsiteY0" fmla="*/ 103293 h 173505"/>
                      <a:gd name="connsiteX1" fmla="*/ 184997 w 444751"/>
                      <a:gd name="connsiteY1" fmla="*/ 2125 h 173505"/>
                      <a:gd name="connsiteX2" fmla="*/ 328135 w 444751"/>
                      <a:gd name="connsiteY2" fmla="*/ 73832 h 173505"/>
                      <a:gd name="connsiteX3" fmla="*/ 441960 w 444751"/>
                      <a:gd name="connsiteY3" fmla="*/ 126153 h 173505"/>
                      <a:gd name="connsiteX4" fmla="*/ 235532 w 444751"/>
                      <a:gd name="connsiteY4" fmla="*/ 173505 h 173505"/>
                      <a:gd name="connsiteX5" fmla="*/ 0 w 444751"/>
                      <a:gd name="connsiteY5" fmla="*/ 103293 h 173505"/>
                      <a:gd name="connsiteX0" fmla="*/ 0 w 444751"/>
                      <a:gd name="connsiteY0" fmla="*/ 103293 h 173505"/>
                      <a:gd name="connsiteX1" fmla="*/ 184997 w 444751"/>
                      <a:gd name="connsiteY1" fmla="*/ 2125 h 173505"/>
                      <a:gd name="connsiteX2" fmla="*/ 328135 w 444751"/>
                      <a:gd name="connsiteY2" fmla="*/ 73832 h 173505"/>
                      <a:gd name="connsiteX3" fmla="*/ 441960 w 444751"/>
                      <a:gd name="connsiteY3" fmla="*/ 126153 h 173505"/>
                      <a:gd name="connsiteX4" fmla="*/ 235532 w 444751"/>
                      <a:gd name="connsiteY4" fmla="*/ 173505 h 173505"/>
                      <a:gd name="connsiteX5" fmla="*/ 0 w 444751"/>
                      <a:gd name="connsiteY5" fmla="*/ 103293 h 173505"/>
                      <a:gd name="connsiteX0" fmla="*/ 1622 w 446373"/>
                      <a:gd name="connsiteY0" fmla="*/ 103293 h 173505"/>
                      <a:gd name="connsiteX1" fmla="*/ 186619 w 446373"/>
                      <a:gd name="connsiteY1" fmla="*/ 2125 h 173505"/>
                      <a:gd name="connsiteX2" fmla="*/ 329757 w 446373"/>
                      <a:gd name="connsiteY2" fmla="*/ 73832 h 173505"/>
                      <a:gd name="connsiteX3" fmla="*/ 443582 w 446373"/>
                      <a:gd name="connsiteY3" fmla="*/ 126153 h 173505"/>
                      <a:gd name="connsiteX4" fmla="*/ 237154 w 446373"/>
                      <a:gd name="connsiteY4" fmla="*/ 173505 h 173505"/>
                      <a:gd name="connsiteX5" fmla="*/ 1622 w 446373"/>
                      <a:gd name="connsiteY5" fmla="*/ 103293 h 173505"/>
                      <a:gd name="connsiteX0" fmla="*/ 1622 w 446373"/>
                      <a:gd name="connsiteY0" fmla="*/ 103293 h 173505"/>
                      <a:gd name="connsiteX1" fmla="*/ 186619 w 446373"/>
                      <a:gd name="connsiteY1" fmla="*/ 2125 h 173505"/>
                      <a:gd name="connsiteX2" fmla="*/ 329757 w 446373"/>
                      <a:gd name="connsiteY2" fmla="*/ 73832 h 173505"/>
                      <a:gd name="connsiteX3" fmla="*/ 443582 w 446373"/>
                      <a:gd name="connsiteY3" fmla="*/ 126153 h 173505"/>
                      <a:gd name="connsiteX4" fmla="*/ 237154 w 446373"/>
                      <a:gd name="connsiteY4" fmla="*/ 173505 h 173505"/>
                      <a:gd name="connsiteX5" fmla="*/ 1622 w 446373"/>
                      <a:gd name="connsiteY5" fmla="*/ 103293 h 173505"/>
                      <a:gd name="connsiteX0" fmla="*/ 1622 w 446373"/>
                      <a:gd name="connsiteY0" fmla="*/ 103293 h 173505"/>
                      <a:gd name="connsiteX1" fmla="*/ 186619 w 446373"/>
                      <a:gd name="connsiteY1" fmla="*/ 2125 h 173505"/>
                      <a:gd name="connsiteX2" fmla="*/ 329757 w 446373"/>
                      <a:gd name="connsiteY2" fmla="*/ 73832 h 173505"/>
                      <a:gd name="connsiteX3" fmla="*/ 443582 w 446373"/>
                      <a:gd name="connsiteY3" fmla="*/ 126153 h 173505"/>
                      <a:gd name="connsiteX4" fmla="*/ 237154 w 446373"/>
                      <a:gd name="connsiteY4" fmla="*/ 173505 h 173505"/>
                      <a:gd name="connsiteX5" fmla="*/ 1622 w 446373"/>
                      <a:gd name="connsiteY5" fmla="*/ 103293 h 173505"/>
                      <a:gd name="connsiteX0" fmla="*/ 1622 w 446373"/>
                      <a:gd name="connsiteY0" fmla="*/ 103293 h 173505"/>
                      <a:gd name="connsiteX1" fmla="*/ 186619 w 446373"/>
                      <a:gd name="connsiteY1" fmla="*/ 2125 h 173505"/>
                      <a:gd name="connsiteX2" fmla="*/ 329757 w 446373"/>
                      <a:gd name="connsiteY2" fmla="*/ 73832 h 173505"/>
                      <a:gd name="connsiteX3" fmla="*/ 443582 w 446373"/>
                      <a:gd name="connsiteY3" fmla="*/ 126153 h 173505"/>
                      <a:gd name="connsiteX4" fmla="*/ 237154 w 446373"/>
                      <a:gd name="connsiteY4" fmla="*/ 173505 h 173505"/>
                      <a:gd name="connsiteX5" fmla="*/ 1622 w 446373"/>
                      <a:gd name="connsiteY5" fmla="*/ 103293 h 173505"/>
                      <a:gd name="connsiteX0" fmla="*/ 1622 w 446373"/>
                      <a:gd name="connsiteY0" fmla="*/ 101168 h 171380"/>
                      <a:gd name="connsiteX1" fmla="*/ 186619 w 446373"/>
                      <a:gd name="connsiteY1" fmla="*/ 0 h 171380"/>
                      <a:gd name="connsiteX2" fmla="*/ 329757 w 446373"/>
                      <a:gd name="connsiteY2" fmla="*/ 71707 h 171380"/>
                      <a:gd name="connsiteX3" fmla="*/ 443582 w 446373"/>
                      <a:gd name="connsiteY3" fmla="*/ 124028 h 171380"/>
                      <a:gd name="connsiteX4" fmla="*/ 237154 w 446373"/>
                      <a:gd name="connsiteY4" fmla="*/ 171380 h 171380"/>
                      <a:gd name="connsiteX5" fmla="*/ 1622 w 446373"/>
                      <a:gd name="connsiteY5" fmla="*/ 101168 h 171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6373" h="171380">
                        <a:moveTo>
                          <a:pt x="1622" y="101168"/>
                        </a:moveTo>
                        <a:cubicBezTo>
                          <a:pt x="-10214" y="51571"/>
                          <a:pt x="41839" y="3719"/>
                          <a:pt x="186619" y="0"/>
                        </a:cubicBezTo>
                        <a:cubicBezTo>
                          <a:pt x="340694" y="16759"/>
                          <a:pt x="273313" y="69236"/>
                          <a:pt x="329757" y="71707"/>
                        </a:cubicBezTo>
                        <a:cubicBezTo>
                          <a:pt x="408973" y="65335"/>
                          <a:pt x="459016" y="107416"/>
                          <a:pt x="443582" y="124028"/>
                        </a:cubicBezTo>
                        <a:cubicBezTo>
                          <a:pt x="428148" y="140640"/>
                          <a:pt x="438290" y="166708"/>
                          <a:pt x="237154" y="171380"/>
                        </a:cubicBezTo>
                        <a:cubicBezTo>
                          <a:pt x="61012" y="169408"/>
                          <a:pt x="13458" y="150765"/>
                          <a:pt x="1622" y="101168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6" name="文本框 135">
                    <a:extLst>
                      <a:ext uri="{FF2B5EF4-FFF2-40B4-BE49-F238E27FC236}">
                        <a16:creationId xmlns:a16="http://schemas.microsoft.com/office/drawing/2014/main" id="{C2417DEE-ED2E-4DAD-965A-BBFD9134B50F}"/>
                      </a:ext>
                    </a:extLst>
                  </p:cNvPr>
                  <p:cNvSpPr txBox="1"/>
                  <p:nvPr/>
                </p:nvSpPr>
                <p:spPr>
                  <a:xfrm>
                    <a:off x="5295901" y="3767137"/>
                    <a:ext cx="8242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DNA</a:t>
                    </a:r>
                    <a:r>
                      <a:rPr lang="zh-CN" altLang="en-US" sz="1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修复</a:t>
                    </a:r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313D10FB-8342-417F-BE1D-79D84D573207}"/>
                    </a:ext>
                  </a:extLst>
                </p:cNvPr>
                <p:cNvGrpSpPr/>
                <p:nvPr/>
              </p:nvGrpSpPr>
              <p:grpSpPr>
                <a:xfrm>
                  <a:off x="2397125" y="3166401"/>
                  <a:ext cx="978153" cy="412977"/>
                  <a:chOff x="2438400" y="3442335"/>
                  <a:chExt cx="978153" cy="412977"/>
                </a:xfrm>
              </p:grpSpPr>
              <p:sp>
                <p:nvSpPr>
                  <p:cNvPr id="132" name="新月形 113">
                    <a:extLst>
                      <a:ext uri="{FF2B5EF4-FFF2-40B4-BE49-F238E27FC236}">
                        <a16:creationId xmlns:a16="http://schemas.microsoft.com/office/drawing/2014/main" id="{8D150F9E-C936-4BCE-98D6-A44A9908F68F}"/>
                      </a:ext>
                    </a:extLst>
                  </p:cNvPr>
                  <p:cNvSpPr/>
                  <p:nvPr/>
                </p:nvSpPr>
                <p:spPr>
                  <a:xfrm rot="5065148">
                    <a:off x="2960509" y="3635176"/>
                    <a:ext cx="82930" cy="102350"/>
                  </a:xfrm>
                  <a:custGeom>
                    <a:avLst/>
                    <a:gdLst>
                      <a:gd name="connsiteX0" fmla="*/ 203200 w 203200"/>
                      <a:gd name="connsiteY0" fmla="*/ 222250 h 222250"/>
                      <a:gd name="connsiteX1" fmla="*/ 0 w 203200"/>
                      <a:gd name="connsiteY1" fmla="*/ 111125 h 222250"/>
                      <a:gd name="connsiteX2" fmla="*/ 203200 w 203200"/>
                      <a:gd name="connsiteY2" fmla="*/ 0 h 222250"/>
                      <a:gd name="connsiteX3" fmla="*/ 203200 w 203200"/>
                      <a:gd name="connsiteY3" fmla="*/ 222250 h 222250"/>
                      <a:gd name="connsiteX0" fmla="*/ 203200 w 208557"/>
                      <a:gd name="connsiteY0" fmla="*/ 230282 h 230282"/>
                      <a:gd name="connsiteX1" fmla="*/ 0 w 208557"/>
                      <a:gd name="connsiteY1" fmla="*/ 119157 h 230282"/>
                      <a:gd name="connsiteX2" fmla="*/ 203200 w 208557"/>
                      <a:gd name="connsiteY2" fmla="*/ 8032 h 230282"/>
                      <a:gd name="connsiteX3" fmla="*/ 153988 w 208557"/>
                      <a:gd name="connsiteY3" fmla="*/ 33432 h 230282"/>
                      <a:gd name="connsiteX4" fmla="*/ 203200 w 208557"/>
                      <a:gd name="connsiteY4" fmla="*/ 230282 h 230282"/>
                      <a:gd name="connsiteX0" fmla="*/ 203200 w 211920"/>
                      <a:gd name="connsiteY0" fmla="*/ 226972 h 226972"/>
                      <a:gd name="connsiteX1" fmla="*/ 0 w 211920"/>
                      <a:gd name="connsiteY1" fmla="*/ 115847 h 226972"/>
                      <a:gd name="connsiteX2" fmla="*/ 203200 w 211920"/>
                      <a:gd name="connsiteY2" fmla="*/ 4722 h 226972"/>
                      <a:gd name="connsiteX3" fmla="*/ 189709 w 211920"/>
                      <a:gd name="connsiteY3" fmla="*/ 46791 h 226972"/>
                      <a:gd name="connsiteX4" fmla="*/ 203200 w 211920"/>
                      <a:gd name="connsiteY4" fmla="*/ 226972 h 226972"/>
                      <a:gd name="connsiteX0" fmla="*/ 203200 w 218222"/>
                      <a:gd name="connsiteY0" fmla="*/ 225476 h 225489"/>
                      <a:gd name="connsiteX1" fmla="*/ 0 w 218222"/>
                      <a:gd name="connsiteY1" fmla="*/ 114351 h 225489"/>
                      <a:gd name="connsiteX2" fmla="*/ 203200 w 218222"/>
                      <a:gd name="connsiteY2" fmla="*/ 3226 h 225489"/>
                      <a:gd name="connsiteX3" fmla="*/ 189709 w 218222"/>
                      <a:gd name="connsiteY3" fmla="*/ 45295 h 225489"/>
                      <a:gd name="connsiteX4" fmla="*/ 201612 w 218222"/>
                      <a:gd name="connsiteY4" fmla="*/ 121495 h 225489"/>
                      <a:gd name="connsiteX5" fmla="*/ 203200 w 218222"/>
                      <a:gd name="connsiteY5" fmla="*/ 225476 h 225489"/>
                      <a:gd name="connsiteX0" fmla="*/ 203200 w 211957"/>
                      <a:gd name="connsiteY0" fmla="*/ 225476 h 225488"/>
                      <a:gd name="connsiteX1" fmla="*/ 0 w 211957"/>
                      <a:gd name="connsiteY1" fmla="*/ 114351 h 225488"/>
                      <a:gd name="connsiteX2" fmla="*/ 203200 w 211957"/>
                      <a:gd name="connsiteY2" fmla="*/ 3226 h 225488"/>
                      <a:gd name="connsiteX3" fmla="*/ 189709 w 211957"/>
                      <a:gd name="connsiteY3" fmla="*/ 45295 h 225488"/>
                      <a:gd name="connsiteX4" fmla="*/ 96839 w 211957"/>
                      <a:gd name="connsiteY4" fmla="*/ 114351 h 225488"/>
                      <a:gd name="connsiteX5" fmla="*/ 203200 w 211957"/>
                      <a:gd name="connsiteY5" fmla="*/ 225476 h 225488"/>
                      <a:gd name="connsiteX0" fmla="*/ 203200 w 208478"/>
                      <a:gd name="connsiteY0" fmla="*/ 222250 h 222262"/>
                      <a:gd name="connsiteX1" fmla="*/ 0 w 208478"/>
                      <a:gd name="connsiteY1" fmla="*/ 111125 h 222262"/>
                      <a:gd name="connsiteX2" fmla="*/ 203200 w 208478"/>
                      <a:gd name="connsiteY2" fmla="*/ 0 h 222262"/>
                      <a:gd name="connsiteX3" fmla="*/ 96839 w 208478"/>
                      <a:gd name="connsiteY3" fmla="*/ 111125 h 222262"/>
                      <a:gd name="connsiteX4" fmla="*/ 203200 w 208478"/>
                      <a:gd name="connsiteY4" fmla="*/ 222250 h 222262"/>
                      <a:gd name="connsiteX0" fmla="*/ 203200 w 208478"/>
                      <a:gd name="connsiteY0" fmla="*/ 203200 h 203212"/>
                      <a:gd name="connsiteX1" fmla="*/ 0 w 208478"/>
                      <a:gd name="connsiteY1" fmla="*/ 92075 h 203212"/>
                      <a:gd name="connsiteX2" fmla="*/ 200819 w 208478"/>
                      <a:gd name="connsiteY2" fmla="*/ 0 h 203212"/>
                      <a:gd name="connsiteX3" fmla="*/ 96839 w 208478"/>
                      <a:gd name="connsiteY3" fmla="*/ 92075 h 203212"/>
                      <a:gd name="connsiteX4" fmla="*/ 203200 w 208478"/>
                      <a:gd name="connsiteY4" fmla="*/ 203200 h 203212"/>
                      <a:gd name="connsiteX0" fmla="*/ 203200 w 208478"/>
                      <a:gd name="connsiteY0" fmla="*/ 203200 h 203212"/>
                      <a:gd name="connsiteX1" fmla="*/ 0 w 208478"/>
                      <a:gd name="connsiteY1" fmla="*/ 92075 h 203212"/>
                      <a:gd name="connsiteX2" fmla="*/ 200819 w 208478"/>
                      <a:gd name="connsiteY2" fmla="*/ 0 h 203212"/>
                      <a:gd name="connsiteX3" fmla="*/ 96839 w 208478"/>
                      <a:gd name="connsiteY3" fmla="*/ 92075 h 203212"/>
                      <a:gd name="connsiteX4" fmla="*/ 203200 w 208478"/>
                      <a:gd name="connsiteY4" fmla="*/ 203200 h 203212"/>
                      <a:gd name="connsiteX0" fmla="*/ 203200 w 208478"/>
                      <a:gd name="connsiteY0" fmla="*/ 219779 h 219791"/>
                      <a:gd name="connsiteX1" fmla="*/ 0 w 208478"/>
                      <a:gd name="connsiteY1" fmla="*/ 108654 h 219791"/>
                      <a:gd name="connsiteX2" fmla="*/ 200819 w 208478"/>
                      <a:gd name="connsiteY2" fmla="*/ 16579 h 219791"/>
                      <a:gd name="connsiteX3" fmla="*/ 96839 w 208478"/>
                      <a:gd name="connsiteY3" fmla="*/ 108654 h 219791"/>
                      <a:gd name="connsiteX4" fmla="*/ 203200 w 208478"/>
                      <a:gd name="connsiteY4" fmla="*/ 219779 h 219791"/>
                      <a:gd name="connsiteX0" fmla="*/ 203200 w 208478"/>
                      <a:gd name="connsiteY0" fmla="*/ 205486 h 205498"/>
                      <a:gd name="connsiteX1" fmla="*/ 0 w 208478"/>
                      <a:gd name="connsiteY1" fmla="*/ 94361 h 205498"/>
                      <a:gd name="connsiteX2" fmla="*/ 169865 w 208478"/>
                      <a:gd name="connsiteY2" fmla="*/ 18955 h 205498"/>
                      <a:gd name="connsiteX3" fmla="*/ 96839 w 208478"/>
                      <a:gd name="connsiteY3" fmla="*/ 94361 h 205498"/>
                      <a:gd name="connsiteX4" fmla="*/ 203200 w 208478"/>
                      <a:gd name="connsiteY4" fmla="*/ 205486 h 205498"/>
                      <a:gd name="connsiteX0" fmla="*/ 203200 w 203248"/>
                      <a:gd name="connsiteY0" fmla="*/ 205486 h 205486"/>
                      <a:gd name="connsiteX1" fmla="*/ 0 w 203248"/>
                      <a:gd name="connsiteY1" fmla="*/ 94361 h 205486"/>
                      <a:gd name="connsiteX2" fmla="*/ 169865 w 203248"/>
                      <a:gd name="connsiteY2" fmla="*/ 18955 h 205486"/>
                      <a:gd name="connsiteX3" fmla="*/ 96839 w 203248"/>
                      <a:gd name="connsiteY3" fmla="*/ 94361 h 205486"/>
                      <a:gd name="connsiteX4" fmla="*/ 203200 w 203248"/>
                      <a:gd name="connsiteY4" fmla="*/ 205486 h 205486"/>
                      <a:gd name="connsiteX0" fmla="*/ 203200 w 203248"/>
                      <a:gd name="connsiteY0" fmla="*/ 205486 h 217301"/>
                      <a:gd name="connsiteX1" fmla="*/ 0 w 203248"/>
                      <a:gd name="connsiteY1" fmla="*/ 94361 h 217301"/>
                      <a:gd name="connsiteX2" fmla="*/ 169865 w 203248"/>
                      <a:gd name="connsiteY2" fmla="*/ 18955 h 217301"/>
                      <a:gd name="connsiteX3" fmla="*/ 96839 w 203248"/>
                      <a:gd name="connsiteY3" fmla="*/ 94361 h 217301"/>
                      <a:gd name="connsiteX4" fmla="*/ 203200 w 203248"/>
                      <a:gd name="connsiteY4" fmla="*/ 205486 h 217301"/>
                      <a:gd name="connsiteX0" fmla="*/ 160340 w 171343"/>
                      <a:gd name="connsiteY0" fmla="*/ 184054 h 198062"/>
                      <a:gd name="connsiteX1" fmla="*/ 0 w 171343"/>
                      <a:gd name="connsiteY1" fmla="*/ 94361 h 198062"/>
                      <a:gd name="connsiteX2" fmla="*/ 169865 w 171343"/>
                      <a:gd name="connsiteY2" fmla="*/ 18955 h 198062"/>
                      <a:gd name="connsiteX3" fmla="*/ 96839 w 171343"/>
                      <a:gd name="connsiteY3" fmla="*/ 94361 h 198062"/>
                      <a:gd name="connsiteX4" fmla="*/ 160340 w 171343"/>
                      <a:gd name="connsiteY4" fmla="*/ 184054 h 198062"/>
                      <a:gd name="connsiteX0" fmla="*/ 160340 w 164320"/>
                      <a:gd name="connsiteY0" fmla="*/ 184054 h 198062"/>
                      <a:gd name="connsiteX1" fmla="*/ 0 w 164320"/>
                      <a:gd name="connsiteY1" fmla="*/ 94361 h 198062"/>
                      <a:gd name="connsiteX2" fmla="*/ 162723 w 164320"/>
                      <a:gd name="connsiteY2" fmla="*/ 18955 h 198062"/>
                      <a:gd name="connsiteX3" fmla="*/ 96839 w 164320"/>
                      <a:gd name="connsiteY3" fmla="*/ 94361 h 198062"/>
                      <a:gd name="connsiteX4" fmla="*/ 160340 w 164320"/>
                      <a:gd name="connsiteY4" fmla="*/ 184054 h 198062"/>
                      <a:gd name="connsiteX0" fmla="*/ 160340 w 164320"/>
                      <a:gd name="connsiteY0" fmla="*/ 184054 h 198062"/>
                      <a:gd name="connsiteX1" fmla="*/ 0 w 164320"/>
                      <a:gd name="connsiteY1" fmla="*/ 94361 h 198062"/>
                      <a:gd name="connsiteX2" fmla="*/ 162723 w 164320"/>
                      <a:gd name="connsiteY2" fmla="*/ 18955 h 198062"/>
                      <a:gd name="connsiteX3" fmla="*/ 96839 w 164320"/>
                      <a:gd name="connsiteY3" fmla="*/ 94361 h 198062"/>
                      <a:gd name="connsiteX4" fmla="*/ 160340 w 164320"/>
                      <a:gd name="connsiteY4" fmla="*/ 184054 h 198062"/>
                      <a:gd name="connsiteX0" fmla="*/ 160340 w 164320"/>
                      <a:gd name="connsiteY0" fmla="*/ 184054 h 198062"/>
                      <a:gd name="connsiteX1" fmla="*/ 0 w 164320"/>
                      <a:gd name="connsiteY1" fmla="*/ 94361 h 198062"/>
                      <a:gd name="connsiteX2" fmla="*/ 162723 w 164320"/>
                      <a:gd name="connsiteY2" fmla="*/ 18955 h 198062"/>
                      <a:gd name="connsiteX3" fmla="*/ 96839 w 164320"/>
                      <a:gd name="connsiteY3" fmla="*/ 94361 h 198062"/>
                      <a:gd name="connsiteX4" fmla="*/ 160340 w 164320"/>
                      <a:gd name="connsiteY4" fmla="*/ 184054 h 198062"/>
                      <a:gd name="connsiteX0" fmla="*/ 160340 w 164320"/>
                      <a:gd name="connsiteY0" fmla="*/ 184054 h 198062"/>
                      <a:gd name="connsiteX1" fmla="*/ 0 w 164320"/>
                      <a:gd name="connsiteY1" fmla="*/ 94361 h 198062"/>
                      <a:gd name="connsiteX2" fmla="*/ 162723 w 164320"/>
                      <a:gd name="connsiteY2" fmla="*/ 18955 h 198062"/>
                      <a:gd name="connsiteX3" fmla="*/ 96839 w 164320"/>
                      <a:gd name="connsiteY3" fmla="*/ 94361 h 198062"/>
                      <a:gd name="connsiteX4" fmla="*/ 160340 w 164320"/>
                      <a:gd name="connsiteY4" fmla="*/ 184054 h 198062"/>
                      <a:gd name="connsiteX0" fmla="*/ 160340 w 164320"/>
                      <a:gd name="connsiteY0" fmla="*/ 184054 h 191651"/>
                      <a:gd name="connsiteX1" fmla="*/ 0 w 164320"/>
                      <a:gd name="connsiteY1" fmla="*/ 94361 h 191651"/>
                      <a:gd name="connsiteX2" fmla="*/ 162723 w 164320"/>
                      <a:gd name="connsiteY2" fmla="*/ 18955 h 191651"/>
                      <a:gd name="connsiteX3" fmla="*/ 96839 w 164320"/>
                      <a:gd name="connsiteY3" fmla="*/ 94361 h 191651"/>
                      <a:gd name="connsiteX4" fmla="*/ 160340 w 164320"/>
                      <a:gd name="connsiteY4" fmla="*/ 184054 h 191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320" h="191651">
                        <a:moveTo>
                          <a:pt x="160340" y="184054"/>
                        </a:moveTo>
                        <a:cubicBezTo>
                          <a:pt x="114791" y="212630"/>
                          <a:pt x="0" y="155734"/>
                          <a:pt x="0" y="94361"/>
                        </a:cubicBezTo>
                        <a:cubicBezTo>
                          <a:pt x="0" y="32988"/>
                          <a:pt x="160871" y="-33433"/>
                          <a:pt x="162723" y="18955"/>
                        </a:cubicBezTo>
                        <a:cubicBezTo>
                          <a:pt x="176482" y="80868"/>
                          <a:pt x="96839" y="57319"/>
                          <a:pt x="96839" y="94361"/>
                        </a:cubicBezTo>
                        <a:cubicBezTo>
                          <a:pt x="99087" y="124391"/>
                          <a:pt x="162986" y="113807"/>
                          <a:pt x="160340" y="184054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" name="新月形 113">
                    <a:extLst>
                      <a:ext uri="{FF2B5EF4-FFF2-40B4-BE49-F238E27FC236}">
                        <a16:creationId xmlns:a16="http://schemas.microsoft.com/office/drawing/2014/main" id="{4C3BA8D4-6810-4624-B78A-4215C04411D5}"/>
                      </a:ext>
                    </a:extLst>
                  </p:cNvPr>
                  <p:cNvSpPr/>
                  <p:nvPr/>
                </p:nvSpPr>
                <p:spPr>
                  <a:xfrm rot="3756169">
                    <a:off x="2655185" y="3762672"/>
                    <a:ext cx="82930" cy="102350"/>
                  </a:xfrm>
                  <a:custGeom>
                    <a:avLst/>
                    <a:gdLst>
                      <a:gd name="connsiteX0" fmla="*/ 203200 w 203200"/>
                      <a:gd name="connsiteY0" fmla="*/ 222250 h 222250"/>
                      <a:gd name="connsiteX1" fmla="*/ 0 w 203200"/>
                      <a:gd name="connsiteY1" fmla="*/ 111125 h 222250"/>
                      <a:gd name="connsiteX2" fmla="*/ 203200 w 203200"/>
                      <a:gd name="connsiteY2" fmla="*/ 0 h 222250"/>
                      <a:gd name="connsiteX3" fmla="*/ 203200 w 203200"/>
                      <a:gd name="connsiteY3" fmla="*/ 222250 h 222250"/>
                      <a:gd name="connsiteX0" fmla="*/ 203200 w 208557"/>
                      <a:gd name="connsiteY0" fmla="*/ 230282 h 230282"/>
                      <a:gd name="connsiteX1" fmla="*/ 0 w 208557"/>
                      <a:gd name="connsiteY1" fmla="*/ 119157 h 230282"/>
                      <a:gd name="connsiteX2" fmla="*/ 203200 w 208557"/>
                      <a:gd name="connsiteY2" fmla="*/ 8032 h 230282"/>
                      <a:gd name="connsiteX3" fmla="*/ 153988 w 208557"/>
                      <a:gd name="connsiteY3" fmla="*/ 33432 h 230282"/>
                      <a:gd name="connsiteX4" fmla="*/ 203200 w 208557"/>
                      <a:gd name="connsiteY4" fmla="*/ 230282 h 230282"/>
                      <a:gd name="connsiteX0" fmla="*/ 203200 w 211920"/>
                      <a:gd name="connsiteY0" fmla="*/ 226972 h 226972"/>
                      <a:gd name="connsiteX1" fmla="*/ 0 w 211920"/>
                      <a:gd name="connsiteY1" fmla="*/ 115847 h 226972"/>
                      <a:gd name="connsiteX2" fmla="*/ 203200 w 211920"/>
                      <a:gd name="connsiteY2" fmla="*/ 4722 h 226972"/>
                      <a:gd name="connsiteX3" fmla="*/ 189709 w 211920"/>
                      <a:gd name="connsiteY3" fmla="*/ 46791 h 226972"/>
                      <a:gd name="connsiteX4" fmla="*/ 203200 w 211920"/>
                      <a:gd name="connsiteY4" fmla="*/ 226972 h 226972"/>
                      <a:gd name="connsiteX0" fmla="*/ 203200 w 218222"/>
                      <a:gd name="connsiteY0" fmla="*/ 225476 h 225489"/>
                      <a:gd name="connsiteX1" fmla="*/ 0 w 218222"/>
                      <a:gd name="connsiteY1" fmla="*/ 114351 h 225489"/>
                      <a:gd name="connsiteX2" fmla="*/ 203200 w 218222"/>
                      <a:gd name="connsiteY2" fmla="*/ 3226 h 225489"/>
                      <a:gd name="connsiteX3" fmla="*/ 189709 w 218222"/>
                      <a:gd name="connsiteY3" fmla="*/ 45295 h 225489"/>
                      <a:gd name="connsiteX4" fmla="*/ 201612 w 218222"/>
                      <a:gd name="connsiteY4" fmla="*/ 121495 h 225489"/>
                      <a:gd name="connsiteX5" fmla="*/ 203200 w 218222"/>
                      <a:gd name="connsiteY5" fmla="*/ 225476 h 225489"/>
                      <a:gd name="connsiteX0" fmla="*/ 203200 w 211957"/>
                      <a:gd name="connsiteY0" fmla="*/ 225476 h 225488"/>
                      <a:gd name="connsiteX1" fmla="*/ 0 w 211957"/>
                      <a:gd name="connsiteY1" fmla="*/ 114351 h 225488"/>
                      <a:gd name="connsiteX2" fmla="*/ 203200 w 211957"/>
                      <a:gd name="connsiteY2" fmla="*/ 3226 h 225488"/>
                      <a:gd name="connsiteX3" fmla="*/ 189709 w 211957"/>
                      <a:gd name="connsiteY3" fmla="*/ 45295 h 225488"/>
                      <a:gd name="connsiteX4" fmla="*/ 96839 w 211957"/>
                      <a:gd name="connsiteY4" fmla="*/ 114351 h 225488"/>
                      <a:gd name="connsiteX5" fmla="*/ 203200 w 211957"/>
                      <a:gd name="connsiteY5" fmla="*/ 225476 h 225488"/>
                      <a:gd name="connsiteX0" fmla="*/ 203200 w 208478"/>
                      <a:gd name="connsiteY0" fmla="*/ 222250 h 222262"/>
                      <a:gd name="connsiteX1" fmla="*/ 0 w 208478"/>
                      <a:gd name="connsiteY1" fmla="*/ 111125 h 222262"/>
                      <a:gd name="connsiteX2" fmla="*/ 203200 w 208478"/>
                      <a:gd name="connsiteY2" fmla="*/ 0 h 222262"/>
                      <a:gd name="connsiteX3" fmla="*/ 96839 w 208478"/>
                      <a:gd name="connsiteY3" fmla="*/ 111125 h 222262"/>
                      <a:gd name="connsiteX4" fmla="*/ 203200 w 208478"/>
                      <a:gd name="connsiteY4" fmla="*/ 222250 h 222262"/>
                      <a:gd name="connsiteX0" fmla="*/ 203200 w 208478"/>
                      <a:gd name="connsiteY0" fmla="*/ 203200 h 203212"/>
                      <a:gd name="connsiteX1" fmla="*/ 0 w 208478"/>
                      <a:gd name="connsiteY1" fmla="*/ 92075 h 203212"/>
                      <a:gd name="connsiteX2" fmla="*/ 200819 w 208478"/>
                      <a:gd name="connsiteY2" fmla="*/ 0 h 203212"/>
                      <a:gd name="connsiteX3" fmla="*/ 96839 w 208478"/>
                      <a:gd name="connsiteY3" fmla="*/ 92075 h 203212"/>
                      <a:gd name="connsiteX4" fmla="*/ 203200 w 208478"/>
                      <a:gd name="connsiteY4" fmla="*/ 203200 h 203212"/>
                      <a:gd name="connsiteX0" fmla="*/ 203200 w 208478"/>
                      <a:gd name="connsiteY0" fmla="*/ 203200 h 203212"/>
                      <a:gd name="connsiteX1" fmla="*/ 0 w 208478"/>
                      <a:gd name="connsiteY1" fmla="*/ 92075 h 203212"/>
                      <a:gd name="connsiteX2" fmla="*/ 200819 w 208478"/>
                      <a:gd name="connsiteY2" fmla="*/ 0 h 203212"/>
                      <a:gd name="connsiteX3" fmla="*/ 96839 w 208478"/>
                      <a:gd name="connsiteY3" fmla="*/ 92075 h 203212"/>
                      <a:gd name="connsiteX4" fmla="*/ 203200 w 208478"/>
                      <a:gd name="connsiteY4" fmla="*/ 203200 h 203212"/>
                      <a:gd name="connsiteX0" fmla="*/ 203200 w 208478"/>
                      <a:gd name="connsiteY0" fmla="*/ 219779 h 219791"/>
                      <a:gd name="connsiteX1" fmla="*/ 0 w 208478"/>
                      <a:gd name="connsiteY1" fmla="*/ 108654 h 219791"/>
                      <a:gd name="connsiteX2" fmla="*/ 200819 w 208478"/>
                      <a:gd name="connsiteY2" fmla="*/ 16579 h 219791"/>
                      <a:gd name="connsiteX3" fmla="*/ 96839 w 208478"/>
                      <a:gd name="connsiteY3" fmla="*/ 108654 h 219791"/>
                      <a:gd name="connsiteX4" fmla="*/ 203200 w 208478"/>
                      <a:gd name="connsiteY4" fmla="*/ 219779 h 219791"/>
                      <a:gd name="connsiteX0" fmla="*/ 203200 w 208478"/>
                      <a:gd name="connsiteY0" fmla="*/ 205486 h 205498"/>
                      <a:gd name="connsiteX1" fmla="*/ 0 w 208478"/>
                      <a:gd name="connsiteY1" fmla="*/ 94361 h 205498"/>
                      <a:gd name="connsiteX2" fmla="*/ 169865 w 208478"/>
                      <a:gd name="connsiteY2" fmla="*/ 18955 h 205498"/>
                      <a:gd name="connsiteX3" fmla="*/ 96839 w 208478"/>
                      <a:gd name="connsiteY3" fmla="*/ 94361 h 205498"/>
                      <a:gd name="connsiteX4" fmla="*/ 203200 w 208478"/>
                      <a:gd name="connsiteY4" fmla="*/ 205486 h 205498"/>
                      <a:gd name="connsiteX0" fmla="*/ 203200 w 203248"/>
                      <a:gd name="connsiteY0" fmla="*/ 205486 h 205486"/>
                      <a:gd name="connsiteX1" fmla="*/ 0 w 203248"/>
                      <a:gd name="connsiteY1" fmla="*/ 94361 h 205486"/>
                      <a:gd name="connsiteX2" fmla="*/ 169865 w 203248"/>
                      <a:gd name="connsiteY2" fmla="*/ 18955 h 205486"/>
                      <a:gd name="connsiteX3" fmla="*/ 96839 w 203248"/>
                      <a:gd name="connsiteY3" fmla="*/ 94361 h 205486"/>
                      <a:gd name="connsiteX4" fmla="*/ 203200 w 203248"/>
                      <a:gd name="connsiteY4" fmla="*/ 205486 h 205486"/>
                      <a:gd name="connsiteX0" fmla="*/ 203200 w 203248"/>
                      <a:gd name="connsiteY0" fmla="*/ 205486 h 217301"/>
                      <a:gd name="connsiteX1" fmla="*/ 0 w 203248"/>
                      <a:gd name="connsiteY1" fmla="*/ 94361 h 217301"/>
                      <a:gd name="connsiteX2" fmla="*/ 169865 w 203248"/>
                      <a:gd name="connsiteY2" fmla="*/ 18955 h 217301"/>
                      <a:gd name="connsiteX3" fmla="*/ 96839 w 203248"/>
                      <a:gd name="connsiteY3" fmla="*/ 94361 h 217301"/>
                      <a:gd name="connsiteX4" fmla="*/ 203200 w 203248"/>
                      <a:gd name="connsiteY4" fmla="*/ 205486 h 217301"/>
                      <a:gd name="connsiteX0" fmla="*/ 160340 w 171343"/>
                      <a:gd name="connsiteY0" fmla="*/ 184054 h 198062"/>
                      <a:gd name="connsiteX1" fmla="*/ 0 w 171343"/>
                      <a:gd name="connsiteY1" fmla="*/ 94361 h 198062"/>
                      <a:gd name="connsiteX2" fmla="*/ 169865 w 171343"/>
                      <a:gd name="connsiteY2" fmla="*/ 18955 h 198062"/>
                      <a:gd name="connsiteX3" fmla="*/ 96839 w 171343"/>
                      <a:gd name="connsiteY3" fmla="*/ 94361 h 198062"/>
                      <a:gd name="connsiteX4" fmla="*/ 160340 w 171343"/>
                      <a:gd name="connsiteY4" fmla="*/ 184054 h 198062"/>
                      <a:gd name="connsiteX0" fmla="*/ 160340 w 164320"/>
                      <a:gd name="connsiteY0" fmla="*/ 184054 h 198062"/>
                      <a:gd name="connsiteX1" fmla="*/ 0 w 164320"/>
                      <a:gd name="connsiteY1" fmla="*/ 94361 h 198062"/>
                      <a:gd name="connsiteX2" fmla="*/ 162723 w 164320"/>
                      <a:gd name="connsiteY2" fmla="*/ 18955 h 198062"/>
                      <a:gd name="connsiteX3" fmla="*/ 96839 w 164320"/>
                      <a:gd name="connsiteY3" fmla="*/ 94361 h 198062"/>
                      <a:gd name="connsiteX4" fmla="*/ 160340 w 164320"/>
                      <a:gd name="connsiteY4" fmla="*/ 184054 h 198062"/>
                      <a:gd name="connsiteX0" fmla="*/ 160340 w 164320"/>
                      <a:gd name="connsiteY0" fmla="*/ 184054 h 198062"/>
                      <a:gd name="connsiteX1" fmla="*/ 0 w 164320"/>
                      <a:gd name="connsiteY1" fmla="*/ 94361 h 198062"/>
                      <a:gd name="connsiteX2" fmla="*/ 162723 w 164320"/>
                      <a:gd name="connsiteY2" fmla="*/ 18955 h 198062"/>
                      <a:gd name="connsiteX3" fmla="*/ 96839 w 164320"/>
                      <a:gd name="connsiteY3" fmla="*/ 94361 h 198062"/>
                      <a:gd name="connsiteX4" fmla="*/ 160340 w 164320"/>
                      <a:gd name="connsiteY4" fmla="*/ 184054 h 198062"/>
                      <a:gd name="connsiteX0" fmla="*/ 160340 w 164320"/>
                      <a:gd name="connsiteY0" fmla="*/ 184054 h 198062"/>
                      <a:gd name="connsiteX1" fmla="*/ 0 w 164320"/>
                      <a:gd name="connsiteY1" fmla="*/ 94361 h 198062"/>
                      <a:gd name="connsiteX2" fmla="*/ 162723 w 164320"/>
                      <a:gd name="connsiteY2" fmla="*/ 18955 h 198062"/>
                      <a:gd name="connsiteX3" fmla="*/ 96839 w 164320"/>
                      <a:gd name="connsiteY3" fmla="*/ 94361 h 198062"/>
                      <a:gd name="connsiteX4" fmla="*/ 160340 w 164320"/>
                      <a:gd name="connsiteY4" fmla="*/ 184054 h 198062"/>
                      <a:gd name="connsiteX0" fmla="*/ 160340 w 164320"/>
                      <a:gd name="connsiteY0" fmla="*/ 184054 h 198062"/>
                      <a:gd name="connsiteX1" fmla="*/ 0 w 164320"/>
                      <a:gd name="connsiteY1" fmla="*/ 94361 h 198062"/>
                      <a:gd name="connsiteX2" fmla="*/ 162723 w 164320"/>
                      <a:gd name="connsiteY2" fmla="*/ 18955 h 198062"/>
                      <a:gd name="connsiteX3" fmla="*/ 96839 w 164320"/>
                      <a:gd name="connsiteY3" fmla="*/ 94361 h 198062"/>
                      <a:gd name="connsiteX4" fmla="*/ 160340 w 164320"/>
                      <a:gd name="connsiteY4" fmla="*/ 184054 h 198062"/>
                      <a:gd name="connsiteX0" fmla="*/ 160340 w 164320"/>
                      <a:gd name="connsiteY0" fmla="*/ 184054 h 191651"/>
                      <a:gd name="connsiteX1" fmla="*/ 0 w 164320"/>
                      <a:gd name="connsiteY1" fmla="*/ 94361 h 191651"/>
                      <a:gd name="connsiteX2" fmla="*/ 162723 w 164320"/>
                      <a:gd name="connsiteY2" fmla="*/ 18955 h 191651"/>
                      <a:gd name="connsiteX3" fmla="*/ 96839 w 164320"/>
                      <a:gd name="connsiteY3" fmla="*/ 94361 h 191651"/>
                      <a:gd name="connsiteX4" fmla="*/ 160340 w 164320"/>
                      <a:gd name="connsiteY4" fmla="*/ 184054 h 191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320" h="191651">
                        <a:moveTo>
                          <a:pt x="160340" y="184054"/>
                        </a:moveTo>
                        <a:cubicBezTo>
                          <a:pt x="114791" y="212630"/>
                          <a:pt x="0" y="155734"/>
                          <a:pt x="0" y="94361"/>
                        </a:cubicBezTo>
                        <a:cubicBezTo>
                          <a:pt x="0" y="32988"/>
                          <a:pt x="160871" y="-33433"/>
                          <a:pt x="162723" y="18955"/>
                        </a:cubicBezTo>
                        <a:cubicBezTo>
                          <a:pt x="176482" y="80868"/>
                          <a:pt x="96839" y="57319"/>
                          <a:pt x="96839" y="94361"/>
                        </a:cubicBezTo>
                        <a:cubicBezTo>
                          <a:pt x="99087" y="124391"/>
                          <a:pt x="162986" y="113807"/>
                          <a:pt x="160340" y="184054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" name="文本框 133">
                    <a:extLst>
                      <a:ext uri="{FF2B5EF4-FFF2-40B4-BE49-F238E27FC236}">
                        <a16:creationId xmlns:a16="http://schemas.microsoft.com/office/drawing/2014/main" id="{7D39FAA9-3B74-4FE3-92F7-2ED36CB2F4AC}"/>
                      </a:ext>
                    </a:extLst>
                  </p:cNvPr>
                  <p:cNvSpPr txBox="1"/>
                  <p:nvPr/>
                </p:nvSpPr>
                <p:spPr>
                  <a:xfrm>
                    <a:off x="2438400" y="3442335"/>
                    <a:ext cx="97815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DNA</a:t>
                    </a:r>
                    <a:r>
                      <a:rPr lang="zh-CN" altLang="en-US" sz="1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超螺旋</a:t>
                    </a:r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7A9D6CF9-D532-4EFD-B563-B0C21B90A7CD}"/>
                    </a:ext>
                  </a:extLst>
                </p:cNvPr>
                <p:cNvGrpSpPr/>
                <p:nvPr/>
              </p:nvGrpSpPr>
              <p:grpSpPr>
                <a:xfrm rot="2108345">
                  <a:off x="5033333" y="1708994"/>
                  <a:ext cx="537332" cy="519113"/>
                  <a:chOff x="4137819" y="2302668"/>
                  <a:chExt cx="537332" cy="519113"/>
                </a:xfrm>
              </p:grpSpPr>
              <p:sp>
                <p:nvSpPr>
                  <p:cNvPr id="129" name="矩形 118">
                    <a:extLst>
                      <a:ext uri="{FF2B5EF4-FFF2-40B4-BE49-F238E27FC236}">
                        <a16:creationId xmlns:a16="http://schemas.microsoft.com/office/drawing/2014/main" id="{24DC028E-FCD6-47A5-839A-63045ADB3E31}"/>
                      </a:ext>
                    </a:extLst>
                  </p:cNvPr>
                  <p:cNvSpPr/>
                  <p:nvPr/>
                </p:nvSpPr>
                <p:spPr>
                  <a:xfrm rot="4036614">
                    <a:off x="3937000" y="2503487"/>
                    <a:ext cx="494505" cy="92867"/>
                  </a:xfrm>
                  <a:custGeom>
                    <a:avLst/>
                    <a:gdLst>
                      <a:gd name="connsiteX0" fmla="*/ 0 w 1657350"/>
                      <a:gd name="connsiteY0" fmla="*/ 0 h 47625"/>
                      <a:gd name="connsiteX1" fmla="*/ 1657350 w 1657350"/>
                      <a:gd name="connsiteY1" fmla="*/ 0 h 47625"/>
                      <a:gd name="connsiteX2" fmla="*/ 1657350 w 1657350"/>
                      <a:gd name="connsiteY2" fmla="*/ 47625 h 47625"/>
                      <a:gd name="connsiteX3" fmla="*/ 0 w 1657350"/>
                      <a:gd name="connsiteY3" fmla="*/ 47625 h 47625"/>
                      <a:gd name="connsiteX4" fmla="*/ 0 w 1657350"/>
                      <a:gd name="connsiteY4" fmla="*/ 0 h 47625"/>
                      <a:gd name="connsiteX0" fmla="*/ 0 w 1657350"/>
                      <a:gd name="connsiteY0" fmla="*/ 0 h 47625"/>
                      <a:gd name="connsiteX1" fmla="*/ 942975 w 1657350"/>
                      <a:gd name="connsiteY1" fmla="*/ 0 h 47625"/>
                      <a:gd name="connsiteX2" fmla="*/ 1657350 w 1657350"/>
                      <a:gd name="connsiteY2" fmla="*/ 0 h 47625"/>
                      <a:gd name="connsiteX3" fmla="*/ 1657350 w 1657350"/>
                      <a:gd name="connsiteY3" fmla="*/ 47625 h 47625"/>
                      <a:gd name="connsiteX4" fmla="*/ 0 w 1657350"/>
                      <a:gd name="connsiteY4" fmla="*/ 47625 h 47625"/>
                      <a:gd name="connsiteX5" fmla="*/ 0 w 1657350"/>
                      <a:gd name="connsiteY5" fmla="*/ 0 h 47625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0 w 1657350"/>
                      <a:gd name="connsiteY4" fmla="*/ 190500 h 190500"/>
                      <a:gd name="connsiteX5" fmla="*/ 0 w 1657350"/>
                      <a:gd name="connsiteY5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14400 w 1657350"/>
                      <a:gd name="connsiteY4" fmla="*/ 190500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5286 h 192911"/>
                      <a:gd name="connsiteX1" fmla="*/ 483394 w 1657350"/>
                      <a:gd name="connsiteY1" fmla="*/ 61942 h 192911"/>
                      <a:gd name="connsiteX2" fmla="*/ 914400 w 1657350"/>
                      <a:gd name="connsiteY2" fmla="*/ 2411 h 192911"/>
                      <a:gd name="connsiteX3" fmla="*/ 1657350 w 1657350"/>
                      <a:gd name="connsiteY3" fmla="*/ 145286 h 192911"/>
                      <a:gd name="connsiteX4" fmla="*/ 1657350 w 1657350"/>
                      <a:gd name="connsiteY4" fmla="*/ 192911 h 192911"/>
                      <a:gd name="connsiteX5" fmla="*/ 933450 w 1657350"/>
                      <a:gd name="connsiteY5" fmla="*/ 69086 h 192911"/>
                      <a:gd name="connsiteX6" fmla="*/ 0 w 1657350"/>
                      <a:gd name="connsiteY6" fmla="*/ 192911 h 192911"/>
                      <a:gd name="connsiteX7" fmla="*/ 0 w 1657350"/>
                      <a:gd name="connsiteY7" fmla="*/ 145286 h 192911"/>
                      <a:gd name="connsiteX0" fmla="*/ 0 w 1657350"/>
                      <a:gd name="connsiteY0" fmla="*/ 145286 h 192911"/>
                      <a:gd name="connsiteX1" fmla="*/ 483394 w 1657350"/>
                      <a:gd name="connsiteY1" fmla="*/ 61942 h 192911"/>
                      <a:gd name="connsiteX2" fmla="*/ 914400 w 1657350"/>
                      <a:gd name="connsiteY2" fmla="*/ 2411 h 192911"/>
                      <a:gd name="connsiteX3" fmla="*/ 1657350 w 1657350"/>
                      <a:gd name="connsiteY3" fmla="*/ 145286 h 192911"/>
                      <a:gd name="connsiteX4" fmla="*/ 1657350 w 1657350"/>
                      <a:gd name="connsiteY4" fmla="*/ 192911 h 192911"/>
                      <a:gd name="connsiteX5" fmla="*/ 933450 w 1657350"/>
                      <a:gd name="connsiteY5" fmla="*/ 69086 h 192911"/>
                      <a:gd name="connsiteX6" fmla="*/ 485775 w 1657350"/>
                      <a:gd name="connsiteY6" fmla="*/ 119093 h 192911"/>
                      <a:gd name="connsiteX7" fmla="*/ 0 w 1657350"/>
                      <a:gd name="connsiteY7" fmla="*/ 192911 h 192911"/>
                      <a:gd name="connsiteX8" fmla="*/ 0 w 1657350"/>
                      <a:gd name="connsiteY8" fmla="*/ 145286 h 192911"/>
                      <a:gd name="connsiteX0" fmla="*/ 0 w 1671637"/>
                      <a:gd name="connsiteY0" fmla="*/ 2053 h 247322"/>
                      <a:gd name="connsiteX1" fmla="*/ 497681 w 1671637"/>
                      <a:gd name="connsiteY1" fmla="*/ 116353 h 247322"/>
                      <a:gd name="connsiteX2" fmla="*/ 928687 w 1671637"/>
                      <a:gd name="connsiteY2" fmla="*/ 56822 h 247322"/>
                      <a:gd name="connsiteX3" fmla="*/ 1671637 w 1671637"/>
                      <a:gd name="connsiteY3" fmla="*/ 199697 h 247322"/>
                      <a:gd name="connsiteX4" fmla="*/ 1671637 w 1671637"/>
                      <a:gd name="connsiteY4" fmla="*/ 247322 h 247322"/>
                      <a:gd name="connsiteX5" fmla="*/ 947737 w 1671637"/>
                      <a:gd name="connsiteY5" fmla="*/ 123497 h 247322"/>
                      <a:gd name="connsiteX6" fmla="*/ 500062 w 1671637"/>
                      <a:gd name="connsiteY6" fmla="*/ 173504 h 247322"/>
                      <a:gd name="connsiteX7" fmla="*/ 14287 w 1671637"/>
                      <a:gd name="connsiteY7" fmla="*/ 247322 h 247322"/>
                      <a:gd name="connsiteX8" fmla="*/ 0 w 1671637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54881 w 1678781"/>
                      <a:gd name="connsiteY5" fmla="*/ 123497 h 247322"/>
                      <a:gd name="connsiteX6" fmla="*/ 507206 w 1678781"/>
                      <a:gd name="connsiteY6" fmla="*/ 173504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54881 w 1678781"/>
                      <a:gd name="connsiteY5" fmla="*/ 123497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40593 w 1678781"/>
                      <a:gd name="connsiteY5" fmla="*/ 23485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52588 w 1678781"/>
                      <a:gd name="connsiteY3" fmla="*/ 147309 h 247322"/>
                      <a:gd name="connsiteX4" fmla="*/ 1678781 w 1678781"/>
                      <a:gd name="connsiteY4" fmla="*/ 247322 h 247322"/>
                      <a:gd name="connsiteX5" fmla="*/ 940593 w 1678781"/>
                      <a:gd name="connsiteY5" fmla="*/ 23485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62112"/>
                      <a:gd name="connsiteY0" fmla="*/ 2053 h 147309"/>
                      <a:gd name="connsiteX1" fmla="*/ 504825 w 1662112"/>
                      <a:gd name="connsiteY1" fmla="*/ 116353 h 147309"/>
                      <a:gd name="connsiteX2" fmla="*/ 935831 w 1662112"/>
                      <a:gd name="connsiteY2" fmla="*/ 56822 h 147309"/>
                      <a:gd name="connsiteX3" fmla="*/ 1652588 w 1662112"/>
                      <a:gd name="connsiteY3" fmla="*/ 147309 h 147309"/>
                      <a:gd name="connsiteX4" fmla="*/ 1662112 w 1662112"/>
                      <a:gd name="connsiteY4" fmla="*/ 121116 h 147309"/>
                      <a:gd name="connsiteX5" fmla="*/ 940593 w 1662112"/>
                      <a:gd name="connsiteY5" fmla="*/ 23485 h 147309"/>
                      <a:gd name="connsiteX6" fmla="*/ 514350 w 1662112"/>
                      <a:gd name="connsiteY6" fmla="*/ 71110 h 147309"/>
                      <a:gd name="connsiteX7" fmla="*/ 0 w 1662112"/>
                      <a:gd name="connsiteY7" fmla="*/ 47297 h 147309"/>
                      <a:gd name="connsiteX8" fmla="*/ 7144 w 1662112"/>
                      <a:gd name="connsiteY8" fmla="*/ 2053 h 147309"/>
                      <a:gd name="connsiteX0" fmla="*/ 7144 w 1662112"/>
                      <a:gd name="connsiteY0" fmla="*/ 2053 h 147309"/>
                      <a:gd name="connsiteX1" fmla="*/ 504825 w 1662112"/>
                      <a:gd name="connsiteY1" fmla="*/ 116353 h 147309"/>
                      <a:gd name="connsiteX2" fmla="*/ 935831 w 1662112"/>
                      <a:gd name="connsiteY2" fmla="*/ 56822 h 147309"/>
                      <a:gd name="connsiteX3" fmla="*/ 1652588 w 1662112"/>
                      <a:gd name="connsiteY3" fmla="*/ 147309 h 147309"/>
                      <a:gd name="connsiteX4" fmla="*/ 1662112 w 1662112"/>
                      <a:gd name="connsiteY4" fmla="*/ 121116 h 147309"/>
                      <a:gd name="connsiteX5" fmla="*/ 940593 w 1662112"/>
                      <a:gd name="connsiteY5" fmla="*/ 23485 h 147309"/>
                      <a:gd name="connsiteX6" fmla="*/ 514350 w 1662112"/>
                      <a:gd name="connsiteY6" fmla="*/ 71110 h 147309"/>
                      <a:gd name="connsiteX7" fmla="*/ 0 w 1662112"/>
                      <a:gd name="connsiteY7" fmla="*/ 47297 h 147309"/>
                      <a:gd name="connsiteX8" fmla="*/ 7144 w 1662112"/>
                      <a:gd name="connsiteY8" fmla="*/ 2053 h 147309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43063"/>
                      <a:gd name="connsiteY0" fmla="*/ 2053 h 183028"/>
                      <a:gd name="connsiteX1" fmla="*/ 504825 w 1643063"/>
                      <a:gd name="connsiteY1" fmla="*/ 116353 h 183028"/>
                      <a:gd name="connsiteX2" fmla="*/ 935831 w 1643063"/>
                      <a:gd name="connsiteY2" fmla="*/ 56822 h 183028"/>
                      <a:gd name="connsiteX3" fmla="*/ 1643063 w 1643063"/>
                      <a:gd name="connsiteY3" fmla="*/ 159215 h 183028"/>
                      <a:gd name="connsiteX4" fmla="*/ 1633537 w 1643063"/>
                      <a:gd name="connsiteY4" fmla="*/ 183028 h 183028"/>
                      <a:gd name="connsiteX5" fmla="*/ 940593 w 1643063"/>
                      <a:gd name="connsiteY5" fmla="*/ 23485 h 183028"/>
                      <a:gd name="connsiteX6" fmla="*/ 514350 w 1643063"/>
                      <a:gd name="connsiteY6" fmla="*/ 71110 h 183028"/>
                      <a:gd name="connsiteX7" fmla="*/ 0 w 1643063"/>
                      <a:gd name="connsiteY7" fmla="*/ 47297 h 183028"/>
                      <a:gd name="connsiteX8" fmla="*/ 7144 w 1643063"/>
                      <a:gd name="connsiteY8" fmla="*/ 2053 h 183028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43063" h="197315">
                        <a:moveTo>
                          <a:pt x="7144" y="2053"/>
                        </a:moveTo>
                        <a:cubicBezTo>
                          <a:pt x="87710" y="-19775"/>
                          <a:pt x="352425" y="140165"/>
                          <a:pt x="504825" y="116353"/>
                        </a:cubicBezTo>
                        <a:cubicBezTo>
                          <a:pt x="657225" y="92541"/>
                          <a:pt x="740172" y="42931"/>
                          <a:pt x="935831" y="56822"/>
                        </a:cubicBezTo>
                        <a:cubicBezTo>
                          <a:pt x="1185862" y="52060"/>
                          <a:pt x="1421607" y="87778"/>
                          <a:pt x="1643063" y="159215"/>
                        </a:cubicBezTo>
                        <a:lnTo>
                          <a:pt x="1619249" y="197315"/>
                        </a:lnTo>
                        <a:cubicBezTo>
                          <a:pt x="1406524" y="158422"/>
                          <a:pt x="1193800" y="12373"/>
                          <a:pt x="940593" y="23485"/>
                        </a:cubicBezTo>
                        <a:cubicBezTo>
                          <a:pt x="816539" y="6123"/>
                          <a:pt x="669924" y="50472"/>
                          <a:pt x="514350" y="71110"/>
                        </a:cubicBezTo>
                        <a:cubicBezTo>
                          <a:pt x="358775" y="91747"/>
                          <a:pt x="80962" y="42932"/>
                          <a:pt x="0" y="47297"/>
                        </a:cubicBezTo>
                        <a:lnTo>
                          <a:pt x="7144" y="205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" name="椭圆 129">
                    <a:extLst>
                      <a:ext uri="{FF2B5EF4-FFF2-40B4-BE49-F238E27FC236}">
                        <a16:creationId xmlns:a16="http://schemas.microsoft.com/office/drawing/2014/main" id="{968F84C2-30AF-4D50-AB93-39EDC940C478}"/>
                      </a:ext>
                    </a:extLst>
                  </p:cNvPr>
                  <p:cNvSpPr/>
                  <p:nvPr/>
                </p:nvSpPr>
                <p:spPr>
                  <a:xfrm rot="2898520">
                    <a:off x="4181475" y="2643188"/>
                    <a:ext cx="138112" cy="2190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9330EB84-37B5-4634-A694-5BC2A284B76F}"/>
                      </a:ext>
                    </a:extLst>
                  </p:cNvPr>
                  <p:cNvSpPr txBox="1"/>
                  <p:nvPr/>
                </p:nvSpPr>
                <p:spPr>
                  <a:xfrm rot="19491655">
                    <a:off x="4182708" y="2324665"/>
                    <a:ext cx="49244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转录</a:t>
                    </a:r>
                  </a:p>
                </p:txBody>
              </p:sp>
            </p:grpSp>
            <p:sp>
              <p:nvSpPr>
                <p:cNvPr id="44" name="矩形 118">
                  <a:extLst>
                    <a:ext uri="{FF2B5EF4-FFF2-40B4-BE49-F238E27FC236}">
                      <a16:creationId xmlns:a16="http://schemas.microsoft.com/office/drawing/2014/main" id="{C55C11DF-F26A-44E5-8FA2-55D4F4E58EE4}"/>
                    </a:ext>
                  </a:extLst>
                </p:cNvPr>
                <p:cNvSpPr/>
                <p:nvPr/>
              </p:nvSpPr>
              <p:spPr>
                <a:xfrm rot="9798595">
                  <a:off x="5377812" y="1222985"/>
                  <a:ext cx="494505" cy="92867"/>
                </a:xfrm>
                <a:custGeom>
                  <a:avLst/>
                  <a:gdLst>
                    <a:gd name="connsiteX0" fmla="*/ 0 w 1657350"/>
                    <a:gd name="connsiteY0" fmla="*/ 0 h 47625"/>
                    <a:gd name="connsiteX1" fmla="*/ 1657350 w 1657350"/>
                    <a:gd name="connsiteY1" fmla="*/ 0 h 47625"/>
                    <a:gd name="connsiteX2" fmla="*/ 1657350 w 1657350"/>
                    <a:gd name="connsiteY2" fmla="*/ 47625 h 47625"/>
                    <a:gd name="connsiteX3" fmla="*/ 0 w 1657350"/>
                    <a:gd name="connsiteY3" fmla="*/ 47625 h 47625"/>
                    <a:gd name="connsiteX4" fmla="*/ 0 w 1657350"/>
                    <a:gd name="connsiteY4" fmla="*/ 0 h 47625"/>
                    <a:gd name="connsiteX0" fmla="*/ 0 w 1657350"/>
                    <a:gd name="connsiteY0" fmla="*/ 0 h 47625"/>
                    <a:gd name="connsiteX1" fmla="*/ 942975 w 1657350"/>
                    <a:gd name="connsiteY1" fmla="*/ 0 h 47625"/>
                    <a:gd name="connsiteX2" fmla="*/ 1657350 w 1657350"/>
                    <a:gd name="connsiteY2" fmla="*/ 0 h 47625"/>
                    <a:gd name="connsiteX3" fmla="*/ 1657350 w 1657350"/>
                    <a:gd name="connsiteY3" fmla="*/ 47625 h 47625"/>
                    <a:gd name="connsiteX4" fmla="*/ 0 w 1657350"/>
                    <a:gd name="connsiteY4" fmla="*/ 47625 h 47625"/>
                    <a:gd name="connsiteX5" fmla="*/ 0 w 1657350"/>
                    <a:gd name="connsiteY5" fmla="*/ 0 h 47625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0 w 1657350"/>
                    <a:gd name="connsiteY4" fmla="*/ 190500 h 190500"/>
                    <a:gd name="connsiteX5" fmla="*/ 0 w 1657350"/>
                    <a:gd name="connsiteY5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14400 w 1657350"/>
                    <a:gd name="connsiteY4" fmla="*/ 190500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0 w 1657350"/>
                    <a:gd name="connsiteY6" fmla="*/ 192911 h 192911"/>
                    <a:gd name="connsiteX7" fmla="*/ 0 w 1657350"/>
                    <a:gd name="connsiteY7" fmla="*/ 145286 h 192911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485775 w 1657350"/>
                    <a:gd name="connsiteY6" fmla="*/ 119093 h 192911"/>
                    <a:gd name="connsiteX7" fmla="*/ 0 w 1657350"/>
                    <a:gd name="connsiteY7" fmla="*/ 192911 h 192911"/>
                    <a:gd name="connsiteX8" fmla="*/ 0 w 1657350"/>
                    <a:gd name="connsiteY8" fmla="*/ 145286 h 192911"/>
                    <a:gd name="connsiteX0" fmla="*/ 0 w 1671637"/>
                    <a:gd name="connsiteY0" fmla="*/ 2053 h 247322"/>
                    <a:gd name="connsiteX1" fmla="*/ 497681 w 1671637"/>
                    <a:gd name="connsiteY1" fmla="*/ 116353 h 247322"/>
                    <a:gd name="connsiteX2" fmla="*/ 928687 w 1671637"/>
                    <a:gd name="connsiteY2" fmla="*/ 56822 h 247322"/>
                    <a:gd name="connsiteX3" fmla="*/ 1671637 w 1671637"/>
                    <a:gd name="connsiteY3" fmla="*/ 199697 h 247322"/>
                    <a:gd name="connsiteX4" fmla="*/ 1671637 w 1671637"/>
                    <a:gd name="connsiteY4" fmla="*/ 247322 h 247322"/>
                    <a:gd name="connsiteX5" fmla="*/ 947737 w 1671637"/>
                    <a:gd name="connsiteY5" fmla="*/ 123497 h 247322"/>
                    <a:gd name="connsiteX6" fmla="*/ 500062 w 1671637"/>
                    <a:gd name="connsiteY6" fmla="*/ 173504 h 247322"/>
                    <a:gd name="connsiteX7" fmla="*/ 14287 w 1671637"/>
                    <a:gd name="connsiteY7" fmla="*/ 247322 h 247322"/>
                    <a:gd name="connsiteX8" fmla="*/ 0 w 1671637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07206 w 1678781"/>
                    <a:gd name="connsiteY6" fmla="*/ 173504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52588 w 1678781"/>
                    <a:gd name="connsiteY3" fmla="*/ 147309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43063"/>
                    <a:gd name="connsiteY0" fmla="*/ 2053 h 183028"/>
                    <a:gd name="connsiteX1" fmla="*/ 504825 w 1643063"/>
                    <a:gd name="connsiteY1" fmla="*/ 116353 h 183028"/>
                    <a:gd name="connsiteX2" fmla="*/ 935831 w 1643063"/>
                    <a:gd name="connsiteY2" fmla="*/ 56822 h 183028"/>
                    <a:gd name="connsiteX3" fmla="*/ 1643063 w 1643063"/>
                    <a:gd name="connsiteY3" fmla="*/ 159215 h 183028"/>
                    <a:gd name="connsiteX4" fmla="*/ 1633537 w 1643063"/>
                    <a:gd name="connsiteY4" fmla="*/ 183028 h 183028"/>
                    <a:gd name="connsiteX5" fmla="*/ 940593 w 1643063"/>
                    <a:gd name="connsiteY5" fmla="*/ 23485 h 183028"/>
                    <a:gd name="connsiteX6" fmla="*/ 514350 w 1643063"/>
                    <a:gd name="connsiteY6" fmla="*/ 71110 h 183028"/>
                    <a:gd name="connsiteX7" fmla="*/ 0 w 1643063"/>
                    <a:gd name="connsiteY7" fmla="*/ 47297 h 183028"/>
                    <a:gd name="connsiteX8" fmla="*/ 7144 w 1643063"/>
                    <a:gd name="connsiteY8" fmla="*/ 2053 h 183028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43063" h="197315">
                      <a:moveTo>
                        <a:pt x="7144" y="2053"/>
                      </a:moveTo>
                      <a:cubicBezTo>
                        <a:pt x="87710" y="-19775"/>
                        <a:pt x="352425" y="140165"/>
                        <a:pt x="504825" y="116353"/>
                      </a:cubicBezTo>
                      <a:cubicBezTo>
                        <a:pt x="657225" y="92541"/>
                        <a:pt x="740172" y="42931"/>
                        <a:pt x="935831" y="56822"/>
                      </a:cubicBezTo>
                      <a:cubicBezTo>
                        <a:pt x="1185862" y="52060"/>
                        <a:pt x="1421607" y="87778"/>
                        <a:pt x="1643063" y="159215"/>
                      </a:cubicBezTo>
                      <a:lnTo>
                        <a:pt x="1619249" y="197315"/>
                      </a:lnTo>
                      <a:cubicBezTo>
                        <a:pt x="1406524" y="158422"/>
                        <a:pt x="1193800" y="12373"/>
                        <a:pt x="940593" y="23485"/>
                      </a:cubicBezTo>
                      <a:cubicBezTo>
                        <a:pt x="816539" y="6123"/>
                        <a:pt x="669924" y="50472"/>
                        <a:pt x="514350" y="71110"/>
                      </a:cubicBezTo>
                      <a:cubicBezTo>
                        <a:pt x="358775" y="91747"/>
                        <a:pt x="80962" y="42932"/>
                        <a:pt x="0" y="47297"/>
                      </a:cubicBezTo>
                      <a:lnTo>
                        <a:pt x="7144" y="205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118">
                  <a:extLst>
                    <a:ext uri="{FF2B5EF4-FFF2-40B4-BE49-F238E27FC236}">
                      <a16:creationId xmlns:a16="http://schemas.microsoft.com/office/drawing/2014/main" id="{7FD4AA06-ABD2-4D13-A28C-CCCA7F3D8F68}"/>
                    </a:ext>
                  </a:extLst>
                </p:cNvPr>
                <p:cNvSpPr/>
                <p:nvPr/>
              </p:nvSpPr>
              <p:spPr>
                <a:xfrm rot="9798595">
                  <a:off x="5462227" y="1020878"/>
                  <a:ext cx="324785" cy="89730"/>
                </a:xfrm>
                <a:custGeom>
                  <a:avLst/>
                  <a:gdLst>
                    <a:gd name="connsiteX0" fmla="*/ 0 w 1657350"/>
                    <a:gd name="connsiteY0" fmla="*/ 0 h 47625"/>
                    <a:gd name="connsiteX1" fmla="*/ 1657350 w 1657350"/>
                    <a:gd name="connsiteY1" fmla="*/ 0 h 47625"/>
                    <a:gd name="connsiteX2" fmla="*/ 1657350 w 1657350"/>
                    <a:gd name="connsiteY2" fmla="*/ 47625 h 47625"/>
                    <a:gd name="connsiteX3" fmla="*/ 0 w 1657350"/>
                    <a:gd name="connsiteY3" fmla="*/ 47625 h 47625"/>
                    <a:gd name="connsiteX4" fmla="*/ 0 w 1657350"/>
                    <a:gd name="connsiteY4" fmla="*/ 0 h 47625"/>
                    <a:gd name="connsiteX0" fmla="*/ 0 w 1657350"/>
                    <a:gd name="connsiteY0" fmla="*/ 0 h 47625"/>
                    <a:gd name="connsiteX1" fmla="*/ 942975 w 1657350"/>
                    <a:gd name="connsiteY1" fmla="*/ 0 h 47625"/>
                    <a:gd name="connsiteX2" fmla="*/ 1657350 w 1657350"/>
                    <a:gd name="connsiteY2" fmla="*/ 0 h 47625"/>
                    <a:gd name="connsiteX3" fmla="*/ 1657350 w 1657350"/>
                    <a:gd name="connsiteY3" fmla="*/ 47625 h 47625"/>
                    <a:gd name="connsiteX4" fmla="*/ 0 w 1657350"/>
                    <a:gd name="connsiteY4" fmla="*/ 47625 h 47625"/>
                    <a:gd name="connsiteX5" fmla="*/ 0 w 1657350"/>
                    <a:gd name="connsiteY5" fmla="*/ 0 h 47625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0 w 1657350"/>
                    <a:gd name="connsiteY4" fmla="*/ 190500 h 190500"/>
                    <a:gd name="connsiteX5" fmla="*/ 0 w 1657350"/>
                    <a:gd name="connsiteY5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14400 w 1657350"/>
                    <a:gd name="connsiteY4" fmla="*/ 190500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0 w 1657350"/>
                    <a:gd name="connsiteY6" fmla="*/ 192911 h 192911"/>
                    <a:gd name="connsiteX7" fmla="*/ 0 w 1657350"/>
                    <a:gd name="connsiteY7" fmla="*/ 145286 h 192911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485775 w 1657350"/>
                    <a:gd name="connsiteY6" fmla="*/ 119093 h 192911"/>
                    <a:gd name="connsiteX7" fmla="*/ 0 w 1657350"/>
                    <a:gd name="connsiteY7" fmla="*/ 192911 h 192911"/>
                    <a:gd name="connsiteX8" fmla="*/ 0 w 1657350"/>
                    <a:gd name="connsiteY8" fmla="*/ 145286 h 192911"/>
                    <a:gd name="connsiteX0" fmla="*/ 0 w 1671637"/>
                    <a:gd name="connsiteY0" fmla="*/ 2053 h 247322"/>
                    <a:gd name="connsiteX1" fmla="*/ 497681 w 1671637"/>
                    <a:gd name="connsiteY1" fmla="*/ 116353 h 247322"/>
                    <a:gd name="connsiteX2" fmla="*/ 928687 w 1671637"/>
                    <a:gd name="connsiteY2" fmla="*/ 56822 h 247322"/>
                    <a:gd name="connsiteX3" fmla="*/ 1671637 w 1671637"/>
                    <a:gd name="connsiteY3" fmla="*/ 199697 h 247322"/>
                    <a:gd name="connsiteX4" fmla="*/ 1671637 w 1671637"/>
                    <a:gd name="connsiteY4" fmla="*/ 247322 h 247322"/>
                    <a:gd name="connsiteX5" fmla="*/ 947737 w 1671637"/>
                    <a:gd name="connsiteY5" fmla="*/ 123497 h 247322"/>
                    <a:gd name="connsiteX6" fmla="*/ 500062 w 1671637"/>
                    <a:gd name="connsiteY6" fmla="*/ 173504 h 247322"/>
                    <a:gd name="connsiteX7" fmla="*/ 14287 w 1671637"/>
                    <a:gd name="connsiteY7" fmla="*/ 247322 h 247322"/>
                    <a:gd name="connsiteX8" fmla="*/ 0 w 1671637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07206 w 1678781"/>
                    <a:gd name="connsiteY6" fmla="*/ 173504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52588 w 1678781"/>
                    <a:gd name="connsiteY3" fmla="*/ 147309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43063"/>
                    <a:gd name="connsiteY0" fmla="*/ 2053 h 183028"/>
                    <a:gd name="connsiteX1" fmla="*/ 504825 w 1643063"/>
                    <a:gd name="connsiteY1" fmla="*/ 116353 h 183028"/>
                    <a:gd name="connsiteX2" fmla="*/ 935831 w 1643063"/>
                    <a:gd name="connsiteY2" fmla="*/ 56822 h 183028"/>
                    <a:gd name="connsiteX3" fmla="*/ 1643063 w 1643063"/>
                    <a:gd name="connsiteY3" fmla="*/ 159215 h 183028"/>
                    <a:gd name="connsiteX4" fmla="*/ 1633537 w 1643063"/>
                    <a:gd name="connsiteY4" fmla="*/ 183028 h 183028"/>
                    <a:gd name="connsiteX5" fmla="*/ 940593 w 1643063"/>
                    <a:gd name="connsiteY5" fmla="*/ 23485 h 183028"/>
                    <a:gd name="connsiteX6" fmla="*/ 514350 w 1643063"/>
                    <a:gd name="connsiteY6" fmla="*/ 71110 h 183028"/>
                    <a:gd name="connsiteX7" fmla="*/ 0 w 1643063"/>
                    <a:gd name="connsiteY7" fmla="*/ 47297 h 183028"/>
                    <a:gd name="connsiteX8" fmla="*/ 7144 w 1643063"/>
                    <a:gd name="connsiteY8" fmla="*/ 2053 h 183028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43063" h="197315">
                      <a:moveTo>
                        <a:pt x="7144" y="2053"/>
                      </a:moveTo>
                      <a:cubicBezTo>
                        <a:pt x="87710" y="-19775"/>
                        <a:pt x="352425" y="140165"/>
                        <a:pt x="504825" y="116353"/>
                      </a:cubicBezTo>
                      <a:cubicBezTo>
                        <a:pt x="657225" y="92541"/>
                        <a:pt x="740172" y="42931"/>
                        <a:pt x="935831" y="56822"/>
                      </a:cubicBezTo>
                      <a:cubicBezTo>
                        <a:pt x="1185862" y="52060"/>
                        <a:pt x="1421607" y="87778"/>
                        <a:pt x="1643063" y="159215"/>
                      </a:cubicBezTo>
                      <a:lnTo>
                        <a:pt x="1619249" y="197315"/>
                      </a:lnTo>
                      <a:cubicBezTo>
                        <a:pt x="1406524" y="158422"/>
                        <a:pt x="1193800" y="12373"/>
                        <a:pt x="940593" y="23485"/>
                      </a:cubicBezTo>
                      <a:cubicBezTo>
                        <a:pt x="816539" y="6123"/>
                        <a:pt x="669924" y="50472"/>
                        <a:pt x="514350" y="71110"/>
                      </a:cubicBezTo>
                      <a:cubicBezTo>
                        <a:pt x="358775" y="91747"/>
                        <a:pt x="80962" y="42932"/>
                        <a:pt x="0" y="47297"/>
                      </a:cubicBezTo>
                      <a:lnTo>
                        <a:pt x="7144" y="205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6" name="组合 45">
                  <a:extLst>
                    <a:ext uri="{FF2B5EF4-FFF2-40B4-BE49-F238E27FC236}">
                      <a16:creationId xmlns:a16="http://schemas.microsoft.com/office/drawing/2014/main" id="{93A8A632-3289-4942-8C3B-E2AE9EDF67F9}"/>
                    </a:ext>
                  </a:extLst>
                </p:cNvPr>
                <p:cNvGrpSpPr/>
                <p:nvPr/>
              </p:nvGrpSpPr>
              <p:grpSpPr>
                <a:xfrm>
                  <a:off x="1378948" y="3362616"/>
                  <a:ext cx="881650" cy="300494"/>
                  <a:chOff x="1312273" y="3649980"/>
                  <a:chExt cx="881650" cy="300494"/>
                </a:xfrm>
              </p:grpSpPr>
              <p:grpSp>
                <p:nvGrpSpPr>
                  <p:cNvPr id="119" name="组合 118">
                    <a:extLst>
                      <a:ext uri="{FF2B5EF4-FFF2-40B4-BE49-F238E27FC236}">
                        <a16:creationId xmlns:a16="http://schemas.microsoft.com/office/drawing/2014/main" id="{C6B7D661-C1B1-416A-BABB-2AC1DA3B97B9}"/>
                      </a:ext>
                    </a:extLst>
                  </p:cNvPr>
                  <p:cNvGrpSpPr/>
                  <p:nvPr/>
                </p:nvGrpSpPr>
                <p:grpSpPr>
                  <a:xfrm>
                    <a:off x="2087879" y="3649980"/>
                    <a:ext cx="106044" cy="153669"/>
                    <a:chOff x="1916429" y="3535680"/>
                    <a:chExt cx="106044" cy="153669"/>
                  </a:xfrm>
                </p:grpSpPr>
                <p:sp>
                  <p:nvSpPr>
                    <p:cNvPr id="121" name="椭圆 120">
                      <a:extLst>
                        <a:ext uri="{FF2B5EF4-FFF2-40B4-BE49-F238E27FC236}">
                          <a16:creationId xmlns:a16="http://schemas.microsoft.com/office/drawing/2014/main" id="{E41B7650-F720-4196-8547-F5429A33C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6429" y="3570605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2" name="椭圆 121">
                      <a:extLst>
                        <a:ext uri="{FF2B5EF4-FFF2-40B4-BE49-F238E27FC236}">
                          <a16:creationId xmlns:a16="http://schemas.microsoft.com/office/drawing/2014/main" id="{261C1151-37D0-41FB-8C37-3C7454900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6429" y="3608705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" name="椭圆 122">
                      <a:extLst>
                        <a:ext uri="{FF2B5EF4-FFF2-40B4-BE49-F238E27FC236}">
                          <a16:creationId xmlns:a16="http://schemas.microsoft.com/office/drawing/2014/main" id="{FC61722E-8C7F-495C-ACE1-9CD08A7F7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2304" y="3535680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" name="椭圆 123">
                      <a:extLst>
                        <a:ext uri="{FF2B5EF4-FFF2-40B4-BE49-F238E27FC236}">
                          <a16:creationId xmlns:a16="http://schemas.microsoft.com/office/drawing/2014/main" id="{6E847746-C967-4904-A7AC-117D85A63E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5004" y="3580130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5" name="椭圆 124">
                      <a:extLst>
                        <a:ext uri="{FF2B5EF4-FFF2-40B4-BE49-F238E27FC236}">
                          <a16:creationId xmlns:a16="http://schemas.microsoft.com/office/drawing/2014/main" id="{88ABC3CD-ED0A-4E3F-9B18-8790B321A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1829" y="3627755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6" name="椭圆 125">
                      <a:extLst>
                        <a:ext uri="{FF2B5EF4-FFF2-40B4-BE49-F238E27FC236}">
                          <a16:creationId xmlns:a16="http://schemas.microsoft.com/office/drawing/2014/main" id="{94B89276-15E7-4543-A713-E37A7BDF8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3579" y="3643630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7" name="椭圆 126">
                      <a:extLst>
                        <a:ext uri="{FF2B5EF4-FFF2-40B4-BE49-F238E27FC236}">
                          <a16:creationId xmlns:a16="http://schemas.microsoft.com/office/drawing/2014/main" id="{BB7D55E8-5405-4C38-87E5-DE0D4382A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6754" y="3599180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8" name="椭圆 127">
                      <a:extLst>
                        <a:ext uri="{FF2B5EF4-FFF2-40B4-BE49-F238E27FC236}">
                          <a16:creationId xmlns:a16="http://schemas.microsoft.com/office/drawing/2014/main" id="{DB26805C-7DFC-4FE6-B925-3918448EF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67229" y="3551555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A15DD534-8435-485B-8D1F-40380AF2D7B0}"/>
                      </a:ext>
                    </a:extLst>
                  </p:cNvPr>
                  <p:cNvSpPr txBox="1"/>
                  <p:nvPr/>
                </p:nvSpPr>
                <p:spPr>
                  <a:xfrm>
                    <a:off x="1312273" y="3673475"/>
                    <a:ext cx="8002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复制起始</a:t>
                    </a:r>
                  </a:p>
                </p:txBody>
              </p:sp>
            </p:grp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3BFDE118-EAB0-4C47-9446-48233BBE1C90}"/>
                    </a:ext>
                  </a:extLst>
                </p:cNvPr>
                <p:cNvSpPr/>
                <p:nvPr/>
              </p:nvSpPr>
              <p:spPr>
                <a:xfrm>
                  <a:off x="4667726" y="2092932"/>
                  <a:ext cx="92393" cy="92393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8" name="连接符: 曲线 47">
                  <a:extLst>
                    <a:ext uri="{FF2B5EF4-FFF2-40B4-BE49-F238E27FC236}">
                      <a16:creationId xmlns:a16="http://schemas.microsoft.com/office/drawing/2014/main" id="{330FC432-0B93-410A-8F6B-0042065603A3}"/>
                    </a:ext>
                  </a:extLst>
                </p:cNvPr>
                <p:cNvCxnSpPr>
                  <a:cxnSpLocks/>
                  <a:stCxn id="47" idx="0"/>
                  <a:endCxn id="130" idx="3"/>
                </p:cNvCxnSpPr>
                <p:nvPr/>
              </p:nvCxnSpPr>
              <p:spPr>
                <a:xfrm rot="5400000" flipH="1" flipV="1">
                  <a:off x="4799097" y="1909726"/>
                  <a:ext cx="98033" cy="26838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24E8C11B-147D-426F-A4D7-B5838CB14797}"/>
                    </a:ext>
                  </a:extLst>
                </p:cNvPr>
                <p:cNvSpPr txBox="1"/>
                <p:nvPr/>
              </p:nvSpPr>
              <p:spPr>
                <a:xfrm>
                  <a:off x="4479002" y="2232496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转录调控</a:t>
                  </a:r>
                </a:p>
              </p:txBody>
            </p: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2C330196-D5A9-4E75-BBC1-BB491EA47AAA}"/>
                    </a:ext>
                  </a:extLst>
                </p:cNvPr>
                <p:cNvGrpSpPr/>
                <p:nvPr/>
              </p:nvGrpSpPr>
              <p:grpSpPr>
                <a:xfrm>
                  <a:off x="5299075" y="1457616"/>
                  <a:ext cx="824265" cy="387012"/>
                  <a:chOff x="5334000" y="1605280"/>
                  <a:chExt cx="824265" cy="387012"/>
                </a:xfrm>
              </p:grpSpPr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AB0D1B1A-E8EB-464A-ABBA-397212C6A242}"/>
                      </a:ext>
                    </a:extLst>
                  </p:cNvPr>
                  <p:cNvSpPr/>
                  <p:nvPr/>
                </p:nvSpPr>
                <p:spPr>
                  <a:xfrm flipH="1">
                    <a:off x="5991224" y="1716405"/>
                    <a:ext cx="45719" cy="45719"/>
                  </a:xfrm>
                  <a:prstGeom prst="ellipse">
                    <a:avLst/>
                  </a:prstGeom>
                  <a:solidFill>
                    <a:schemeClr val="accent6">
                      <a:alpha val="47000"/>
                    </a:schemeClr>
                  </a:solidFill>
                  <a:ln>
                    <a:solidFill>
                      <a:schemeClr val="accent6">
                        <a:shade val="50000"/>
                        <a:alpha val="4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椭圆 113">
                    <a:extLst>
                      <a:ext uri="{FF2B5EF4-FFF2-40B4-BE49-F238E27FC236}">
                        <a16:creationId xmlns:a16="http://schemas.microsoft.com/office/drawing/2014/main" id="{2A9E7BE5-26AF-47C8-811F-B5C5861FC266}"/>
                      </a:ext>
                    </a:extLst>
                  </p:cNvPr>
                  <p:cNvSpPr/>
                  <p:nvPr/>
                </p:nvSpPr>
                <p:spPr>
                  <a:xfrm flipH="1">
                    <a:off x="5918199" y="1694180"/>
                    <a:ext cx="45719" cy="45719"/>
                  </a:xfrm>
                  <a:prstGeom prst="ellipse">
                    <a:avLst/>
                  </a:prstGeom>
                  <a:solidFill>
                    <a:schemeClr val="accent6">
                      <a:alpha val="47000"/>
                    </a:schemeClr>
                  </a:solidFill>
                  <a:ln>
                    <a:solidFill>
                      <a:schemeClr val="accent6">
                        <a:shade val="50000"/>
                        <a:alpha val="4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椭圆 114">
                    <a:extLst>
                      <a:ext uri="{FF2B5EF4-FFF2-40B4-BE49-F238E27FC236}">
                        <a16:creationId xmlns:a16="http://schemas.microsoft.com/office/drawing/2014/main" id="{BDA43950-141A-4AF3-BB86-83BCAF7EE6B7}"/>
                      </a:ext>
                    </a:extLst>
                  </p:cNvPr>
                  <p:cNvSpPr/>
                  <p:nvPr/>
                </p:nvSpPr>
                <p:spPr>
                  <a:xfrm flipH="1">
                    <a:off x="5949949" y="1605280"/>
                    <a:ext cx="45719" cy="45719"/>
                  </a:xfrm>
                  <a:prstGeom prst="ellipse">
                    <a:avLst/>
                  </a:prstGeom>
                  <a:solidFill>
                    <a:schemeClr val="accent6">
                      <a:alpha val="47000"/>
                    </a:schemeClr>
                  </a:solidFill>
                  <a:ln>
                    <a:solidFill>
                      <a:schemeClr val="accent6">
                        <a:shade val="50000"/>
                        <a:alpha val="4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052ACA74-0B01-433C-ADED-2550DB6D93C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474" y="1617980"/>
                    <a:ext cx="45719" cy="45719"/>
                  </a:xfrm>
                  <a:prstGeom prst="ellipse">
                    <a:avLst/>
                  </a:prstGeom>
                  <a:solidFill>
                    <a:schemeClr val="accent6">
                      <a:alpha val="47000"/>
                    </a:schemeClr>
                  </a:solidFill>
                  <a:ln>
                    <a:solidFill>
                      <a:schemeClr val="accent6">
                        <a:shade val="50000"/>
                        <a:alpha val="4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CE518F05-AB1D-4D65-A916-7362232854F4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000" y="1715293"/>
                    <a:ext cx="8242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RNA</a:t>
                    </a:r>
                    <a:r>
                      <a:rPr lang="zh-CN" altLang="en-US" sz="1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降解</a:t>
                    </a:r>
                  </a:p>
                </p:txBody>
              </p:sp>
              <p:sp>
                <p:nvSpPr>
                  <p:cNvPr id="118" name="箭头: 左弧形 164">
                    <a:extLst>
                      <a:ext uri="{FF2B5EF4-FFF2-40B4-BE49-F238E27FC236}">
                        <a16:creationId xmlns:a16="http://schemas.microsoft.com/office/drawing/2014/main" id="{198B1ABE-F267-4EC1-8280-9368829135CF}"/>
                      </a:ext>
                    </a:extLst>
                  </p:cNvPr>
                  <p:cNvSpPr/>
                  <p:nvPr/>
                </p:nvSpPr>
                <p:spPr>
                  <a:xfrm rot="5772432" flipH="1" flipV="1">
                    <a:off x="5603241" y="1550999"/>
                    <a:ext cx="107257" cy="253789"/>
                  </a:xfrm>
                  <a:custGeom>
                    <a:avLst/>
                    <a:gdLst>
                      <a:gd name="connsiteX0" fmla="*/ 0 w 70326"/>
                      <a:gd name="connsiteY0" fmla="*/ 62698 h 151768"/>
                      <a:gd name="connsiteX1" fmla="*/ 52744 w 70326"/>
                      <a:gd name="connsiteY1" fmla="*/ 123405 h 151768"/>
                      <a:gd name="connsiteX2" fmla="*/ 52745 w 70326"/>
                      <a:gd name="connsiteY2" fmla="*/ 114614 h 151768"/>
                      <a:gd name="connsiteX3" fmla="*/ 70326 w 70326"/>
                      <a:gd name="connsiteY3" fmla="*/ 134187 h 151768"/>
                      <a:gd name="connsiteX4" fmla="*/ 52745 w 70326"/>
                      <a:gd name="connsiteY4" fmla="*/ 149777 h 151768"/>
                      <a:gd name="connsiteX5" fmla="*/ 52745 w 70326"/>
                      <a:gd name="connsiteY5" fmla="*/ 140986 h 151768"/>
                      <a:gd name="connsiteX6" fmla="*/ 1 w 70326"/>
                      <a:gd name="connsiteY6" fmla="*/ 80279 h 151768"/>
                      <a:gd name="connsiteX7" fmla="*/ 0 w 70326"/>
                      <a:gd name="connsiteY7" fmla="*/ 62698 h 151768"/>
                      <a:gd name="connsiteX0" fmla="*/ 70326 w 70326"/>
                      <a:gd name="connsiteY0" fmla="*/ 17582 h 151768"/>
                      <a:gd name="connsiteX1" fmla="*/ 695 w 70326"/>
                      <a:gd name="connsiteY1" fmla="*/ 71489 h 151768"/>
                      <a:gd name="connsiteX2" fmla="*/ 20323 w 70326"/>
                      <a:gd name="connsiteY2" fmla="*/ 18611 h 151768"/>
                      <a:gd name="connsiteX3" fmla="*/ 70326 w 70326"/>
                      <a:gd name="connsiteY3" fmla="*/ 0 h 151768"/>
                      <a:gd name="connsiteX4" fmla="*/ 70326 w 70326"/>
                      <a:gd name="connsiteY4" fmla="*/ 17582 h 151768"/>
                      <a:gd name="connsiteX0" fmla="*/ 0 w 70326"/>
                      <a:gd name="connsiteY0" fmla="*/ 62698 h 151768"/>
                      <a:gd name="connsiteX1" fmla="*/ 52744 w 70326"/>
                      <a:gd name="connsiteY1" fmla="*/ 123405 h 151768"/>
                      <a:gd name="connsiteX2" fmla="*/ 52745 w 70326"/>
                      <a:gd name="connsiteY2" fmla="*/ 114614 h 151768"/>
                      <a:gd name="connsiteX3" fmla="*/ 70326 w 70326"/>
                      <a:gd name="connsiteY3" fmla="*/ 134187 h 151768"/>
                      <a:gd name="connsiteX4" fmla="*/ 52745 w 70326"/>
                      <a:gd name="connsiteY4" fmla="*/ 149777 h 151768"/>
                      <a:gd name="connsiteX5" fmla="*/ 52745 w 70326"/>
                      <a:gd name="connsiteY5" fmla="*/ 140986 h 151768"/>
                      <a:gd name="connsiteX6" fmla="*/ 1 w 70326"/>
                      <a:gd name="connsiteY6" fmla="*/ 80279 h 151768"/>
                      <a:gd name="connsiteX7" fmla="*/ 0 w 70326"/>
                      <a:gd name="connsiteY7" fmla="*/ 62698 h 151768"/>
                      <a:gd name="connsiteX8" fmla="*/ 70326 w 70326"/>
                      <a:gd name="connsiteY8" fmla="*/ 0 h 151768"/>
                      <a:gd name="connsiteX9" fmla="*/ 70326 w 70326"/>
                      <a:gd name="connsiteY9" fmla="*/ 17582 h 151768"/>
                      <a:gd name="connsiteX10" fmla="*/ 695 w 70326"/>
                      <a:gd name="connsiteY10" fmla="*/ 71489 h 151768"/>
                      <a:gd name="connsiteX0" fmla="*/ 4175 w 74501"/>
                      <a:gd name="connsiteY0" fmla="*/ 66610 h 153689"/>
                      <a:gd name="connsiteX1" fmla="*/ 56919 w 74501"/>
                      <a:gd name="connsiteY1" fmla="*/ 127317 h 153689"/>
                      <a:gd name="connsiteX2" fmla="*/ 56920 w 74501"/>
                      <a:gd name="connsiteY2" fmla="*/ 118526 h 153689"/>
                      <a:gd name="connsiteX3" fmla="*/ 74501 w 74501"/>
                      <a:gd name="connsiteY3" fmla="*/ 138099 h 153689"/>
                      <a:gd name="connsiteX4" fmla="*/ 56920 w 74501"/>
                      <a:gd name="connsiteY4" fmla="*/ 153689 h 153689"/>
                      <a:gd name="connsiteX5" fmla="*/ 56920 w 74501"/>
                      <a:gd name="connsiteY5" fmla="*/ 144898 h 153689"/>
                      <a:gd name="connsiteX6" fmla="*/ 4176 w 74501"/>
                      <a:gd name="connsiteY6" fmla="*/ 84191 h 153689"/>
                      <a:gd name="connsiteX7" fmla="*/ 4175 w 74501"/>
                      <a:gd name="connsiteY7" fmla="*/ 66610 h 153689"/>
                      <a:gd name="connsiteX0" fmla="*/ 74501 w 74501"/>
                      <a:gd name="connsiteY0" fmla="*/ 21494 h 153689"/>
                      <a:gd name="connsiteX1" fmla="*/ 4870 w 74501"/>
                      <a:gd name="connsiteY1" fmla="*/ 75401 h 153689"/>
                      <a:gd name="connsiteX2" fmla="*/ 24498 w 74501"/>
                      <a:gd name="connsiteY2" fmla="*/ 22523 h 153689"/>
                      <a:gd name="connsiteX3" fmla="*/ 74501 w 74501"/>
                      <a:gd name="connsiteY3" fmla="*/ 3912 h 153689"/>
                      <a:gd name="connsiteX4" fmla="*/ 74501 w 74501"/>
                      <a:gd name="connsiteY4" fmla="*/ 21494 h 153689"/>
                      <a:gd name="connsiteX0" fmla="*/ 4175 w 74501"/>
                      <a:gd name="connsiteY0" fmla="*/ 66610 h 153689"/>
                      <a:gd name="connsiteX1" fmla="*/ 56919 w 74501"/>
                      <a:gd name="connsiteY1" fmla="*/ 127317 h 153689"/>
                      <a:gd name="connsiteX2" fmla="*/ 56920 w 74501"/>
                      <a:gd name="connsiteY2" fmla="*/ 118526 h 153689"/>
                      <a:gd name="connsiteX3" fmla="*/ 74501 w 74501"/>
                      <a:gd name="connsiteY3" fmla="*/ 138099 h 153689"/>
                      <a:gd name="connsiteX4" fmla="*/ 56920 w 74501"/>
                      <a:gd name="connsiteY4" fmla="*/ 153689 h 153689"/>
                      <a:gd name="connsiteX5" fmla="*/ 56920 w 74501"/>
                      <a:gd name="connsiteY5" fmla="*/ 144898 h 153689"/>
                      <a:gd name="connsiteX6" fmla="*/ 4176 w 74501"/>
                      <a:gd name="connsiteY6" fmla="*/ 84191 h 153689"/>
                      <a:gd name="connsiteX7" fmla="*/ 4175 w 74501"/>
                      <a:gd name="connsiteY7" fmla="*/ 66610 h 153689"/>
                      <a:gd name="connsiteX8" fmla="*/ 60555 w 74501"/>
                      <a:gd name="connsiteY8" fmla="*/ 0 h 153689"/>
                      <a:gd name="connsiteX9" fmla="*/ 74501 w 74501"/>
                      <a:gd name="connsiteY9" fmla="*/ 21494 h 153689"/>
                      <a:gd name="connsiteX10" fmla="*/ 4870 w 74501"/>
                      <a:gd name="connsiteY10" fmla="*/ 75401 h 153689"/>
                      <a:gd name="connsiteX0" fmla="*/ 4175 w 75531"/>
                      <a:gd name="connsiteY0" fmla="*/ 66610 h 153689"/>
                      <a:gd name="connsiteX1" fmla="*/ 56919 w 75531"/>
                      <a:gd name="connsiteY1" fmla="*/ 127317 h 153689"/>
                      <a:gd name="connsiteX2" fmla="*/ 56920 w 75531"/>
                      <a:gd name="connsiteY2" fmla="*/ 118526 h 153689"/>
                      <a:gd name="connsiteX3" fmla="*/ 74501 w 75531"/>
                      <a:gd name="connsiteY3" fmla="*/ 138099 h 153689"/>
                      <a:gd name="connsiteX4" fmla="*/ 56920 w 75531"/>
                      <a:gd name="connsiteY4" fmla="*/ 153689 h 153689"/>
                      <a:gd name="connsiteX5" fmla="*/ 56920 w 75531"/>
                      <a:gd name="connsiteY5" fmla="*/ 144898 h 153689"/>
                      <a:gd name="connsiteX6" fmla="*/ 4176 w 75531"/>
                      <a:gd name="connsiteY6" fmla="*/ 84191 h 153689"/>
                      <a:gd name="connsiteX7" fmla="*/ 4175 w 75531"/>
                      <a:gd name="connsiteY7" fmla="*/ 66610 h 153689"/>
                      <a:gd name="connsiteX0" fmla="*/ 74501 w 75531"/>
                      <a:gd name="connsiteY0" fmla="*/ 21494 h 153689"/>
                      <a:gd name="connsiteX1" fmla="*/ 4870 w 75531"/>
                      <a:gd name="connsiteY1" fmla="*/ 75401 h 153689"/>
                      <a:gd name="connsiteX2" fmla="*/ 24498 w 75531"/>
                      <a:gd name="connsiteY2" fmla="*/ 22523 h 153689"/>
                      <a:gd name="connsiteX3" fmla="*/ 74501 w 75531"/>
                      <a:gd name="connsiteY3" fmla="*/ 3912 h 153689"/>
                      <a:gd name="connsiteX4" fmla="*/ 74501 w 75531"/>
                      <a:gd name="connsiteY4" fmla="*/ 21494 h 153689"/>
                      <a:gd name="connsiteX0" fmla="*/ 4175 w 75531"/>
                      <a:gd name="connsiteY0" fmla="*/ 66610 h 153689"/>
                      <a:gd name="connsiteX1" fmla="*/ 56919 w 75531"/>
                      <a:gd name="connsiteY1" fmla="*/ 127317 h 153689"/>
                      <a:gd name="connsiteX2" fmla="*/ 56920 w 75531"/>
                      <a:gd name="connsiteY2" fmla="*/ 118526 h 153689"/>
                      <a:gd name="connsiteX3" fmla="*/ 74501 w 75531"/>
                      <a:gd name="connsiteY3" fmla="*/ 138099 h 153689"/>
                      <a:gd name="connsiteX4" fmla="*/ 56920 w 75531"/>
                      <a:gd name="connsiteY4" fmla="*/ 153689 h 153689"/>
                      <a:gd name="connsiteX5" fmla="*/ 56920 w 75531"/>
                      <a:gd name="connsiteY5" fmla="*/ 144898 h 153689"/>
                      <a:gd name="connsiteX6" fmla="*/ 4176 w 75531"/>
                      <a:gd name="connsiteY6" fmla="*/ 84191 h 153689"/>
                      <a:gd name="connsiteX7" fmla="*/ 4175 w 75531"/>
                      <a:gd name="connsiteY7" fmla="*/ 66610 h 153689"/>
                      <a:gd name="connsiteX8" fmla="*/ 60555 w 75531"/>
                      <a:gd name="connsiteY8" fmla="*/ 0 h 153689"/>
                      <a:gd name="connsiteX9" fmla="*/ 75531 w 75531"/>
                      <a:gd name="connsiteY9" fmla="*/ 12025 h 153689"/>
                      <a:gd name="connsiteX10" fmla="*/ 4870 w 75531"/>
                      <a:gd name="connsiteY10" fmla="*/ 75401 h 153689"/>
                      <a:gd name="connsiteX0" fmla="*/ 4001 w 75357"/>
                      <a:gd name="connsiteY0" fmla="*/ 66867 h 153946"/>
                      <a:gd name="connsiteX1" fmla="*/ 56745 w 75357"/>
                      <a:gd name="connsiteY1" fmla="*/ 127574 h 153946"/>
                      <a:gd name="connsiteX2" fmla="*/ 56746 w 75357"/>
                      <a:gd name="connsiteY2" fmla="*/ 118783 h 153946"/>
                      <a:gd name="connsiteX3" fmla="*/ 74327 w 75357"/>
                      <a:gd name="connsiteY3" fmla="*/ 138356 h 153946"/>
                      <a:gd name="connsiteX4" fmla="*/ 56746 w 75357"/>
                      <a:gd name="connsiteY4" fmla="*/ 153946 h 153946"/>
                      <a:gd name="connsiteX5" fmla="*/ 56746 w 75357"/>
                      <a:gd name="connsiteY5" fmla="*/ 145155 h 153946"/>
                      <a:gd name="connsiteX6" fmla="*/ 4002 w 75357"/>
                      <a:gd name="connsiteY6" fmla="*/ 84448 h 153946"/>
                      <a:gd name="connsiteX7" fmla="*/ 4001 w 75357"/>
                      <a:gd name="connsiteY7" fmla="*/ 66867 h 153946"/>
                      <a:gd name="connsiteX0" fmla="*/ 74327 w 75357"/>
                      <a:gd name="connsiteY0" fmla="*/ 21751 h 153946"/>
                      <a:gd name="connsiteX1" fmla="*/ 4696 w 75357"/>
                      <a:gd name="connsiteY1" fmla="*/ 75658 h 153946"/>
                      <a:gd name="connsiteX2" fmla="*/ 24324 w 75357"/>
                      <a:gd name="connsiteY2" fmla="*/ 22780 h 153946"/>
                      <a:gd name="connsiteX3" fmla="*/ 74327 w 75357"/>
                      <a:gd name="connsiteY3" fmla="*/ 4169 h 153946"/>
                      <a:gd name="connsiteX4" fmla="*/ 74327 w 75357"/>
                      <a:gd name="connsiteY4" fmla="*/ 21751 h 153946"/>
                      <a:gd name="connsiteX0" fmla="*/ 4001 w 75357"/>
                      <a:gd name="connsiteY0" fmla="*/ 66867 h 153946"/>
                      <a:gd name="connsiteX1" fmla="*/ 56745 w 75357"/>
                      <a:gd name="connsiteY1" fmla="*/ 127574 h 153946"/>
                      <a:gd name="connsiteX2" fmla="*/ 56746 w 75357"/>
                      <a:gd name="connsiteY2" fmla="*/ 118783 h 153946"/>
                      <a:gd name="connsiteX3" fmla="*/ 74327 w 75357"/>
                      <a:gd name="connsiteY3" fmla="*/ 138356 h 153946"/>
                      <a:gd name="connsiteX4" fmla="*/ 56746 w 75357"/>
                      <a:gd name="connsiteY4" fmla="*/ 153946 h 153946"/>
                      <a:gd name="connsiteX5" fmla="*/ 56746 w 75357"/>
                      <a:gd name="connsiteY5" fmla="*/ 145155 h 153946"/>
                      <a:gd name="connsiteX6" fmla="*/ 4002 w 75357"/>
                      <a:gd name="connsiteY6" fmla="*/ 84448 h 153946"/>
                      <a:gd name="connsiteX7" fmla="*/ 4001 w 75357"/>
                      <a:gd name="connsiteY7" fmla="*/ 66867 h 153946"/>
                      <a:gd name="connsiteX8" fmla="*/ 58014 w 75357"/>
                      <a:gd name="connsiteY8" fmla="*/ 0 h 153946"/>
                      <a:gd name="connsiteX9" fmla="*/ 75357 w 75357"/>
                      <a:gd name="connsiteY9" fmla="*/ 12282 h 153946"/>
                      <a:gd name="connsiteX10" fmla="*/ 4696 w 75357"/>
                      <a:gd name="connsiteY10" fmla="*/ 75658 h 153946"/>
                      <a:gd name="connsiteX0" fmla="*/ 4001 w 74327"/>
                      <a:gd name="connsiteY0" fmla="*/ 70756 h 157835"/>
                      <a:gd name="connsiteX1" fmla="*/ 56745 w 74327"/>
                      <a:gd name="connsiteY1" fmla="*/ 131463 h 157835"/>
                      <a:gd name="connsiteX2" fmla="*/ 56746 w 74327"/>
                      <a:gd name="connsiteY2" fmla="*/ 122672 h 157835"/>
                      <a:gd name="connsiteX3" fmla="*/ 74327 w 74327"/>
                      <a:gd name="connsiteY3" fmla="*/ 142245 h 157835"/>
                      <a:gd name="connsiteX4" fmla="*/ 56746 w 74327"/>
                      <a:gd name="connsiteY4" fmla="*/ 157835 h 157835"/>
                      <a:gd name="connsiteX5" fmla="*/ 56746 w 74327"/>
                      <a:gd name="connsiteY5" fmla="*/ 149044 h 157835"/>
                      <a:gd name="connsiteX6" fmla="*/ 4002 w 74327"/>
                      <a:gd name="connsiteY6" fmla="*/ 88337 h 157835"/>
                      <a:gd name="connsiteX7" fmla="*/ 4001 w 74327"/>
                      <a:gd name="connsiteY7" fmla="*/ 70756 h 157835"/>
                      <a:gd name="connsiteX0" fmla="*/ 74327 w 74327"/>
                      <a:gd name="connsiteY0" fmla="*/ 25640 h 157835"/>
                      <a:gd name="connsiteX1" fmla="*/ 4696 w 74327"/>
                      <a:gd name="connsiteY1" fmla="*/ 79547 h 157835"/>
                      <a:gd name="connsiteX2" fmla="*/ 24324 w 74327"/>
                      <a:gd name="connsiteY2" fmla="*/ 26669 h 157835"/>
                      <a:gd name="connsiteX3" fmla="*/ 74327 w 74327"/>
                      <a:gd name="connsiteY3" fmla="*/ 8058 h 157835"/>
                      <a:gd name="connsiteX4" fmla="*/ 74327 w 74327"/>
                      <a:gd name="connsiteY4" fmla="*/ 25640 h 157835"/>
                      <a:gd name="connsiteX0" fmla="*/ 4001 w 74327"/>
                      <a:gd name="connsiteY0" fmla="*/ 70756 h 157835"/>
                      <a:gd name="connsiteX1" fmla="*/ 56745 w 74327"/>
                      <a:gd name="connsiteY1" fmla="*/ 131463 h 157835"/>
                      <a:gd name="connsiteX2" fmla="*/ 56746 w 74327"/>
                      <a:gd name="connsiteY2" fmla="*/ 122672 h 157835"/>
                      <a:gd name="connsiteX3" fmla="*/ 74327 w 74327"/>
                      <a:gd name="connsiteY3" fmla="*/ 142245 h 157835"/>
                      <a:gd name="connsiteX4" fmla="*/ 56746 w 74327"/>
                      <a:gd name="connsiteY4" fmla="*/ 157835 h 157835"/>
                      <a:gd name="connsiteX5" fmla="*/ 56746 w 74327"/>
                      <a:gd name="connsiteY5" fmla="*/ 149044 h 157835"/>
                      <a:gd name="connsiteX6" fmla="*/ 4002 w 74327"/>
                      <a:gd name="connsiteY6" fmla="*/ 88337 h 157835"/>
                      <a:gd name="connsiteX7" fmla="*/ 4001 w 74327"/>
                      <a:gd name="connsiteY7" fmla="*/ 70756 h 157835"/>
                      <a:gd name="connsiteX8" fmla="*/ 58014 w 74327"/>
                      <a:gd name="connsiteY8" fmla="*/ 3889 h 157835"/>
                      <a:gd name="connsiteX9" fmla="*/ 72167 w 74327"/>
                      <a:gd name="connsiteY9" fmla="*/ 1452 h 157835"/>
                      <a:gd name="connsiteX10" fmla="*/ 4696 w 74327"/>
                      <a:gd name="connsiteY10" fmla="*/ 79547 h 157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4327" h="157835" stroke="0" extrusionOk="0">
                        <a:moveTo>
                          <a:pt x="4001" y="70756"/>
                        </a:moveTo>
                        <a:cubicBezTo>
                          <a:pt x="4001" y="99346"/>
                          <a:pt x="25695" y="124316"/>
                          <a:pt x="56745" y="131463"/>
                        </a:cubicBezTo>
                        <a:cubicBezTo>
                          <a:pt x="56745" y="128533"/>
                          <a:pt x="56746" y="125602"/>
                          <a:pt x="56746" y="122672"/>
                        </a:cubicBezTo>
                        <a:lnTo>
                          <a:pt x="74327" y="142245"/>
                        </a:lnTo>
                        <a:lnTo>
                          <a:pt x="56746" y="157835"/>
                        </a:lnTo>
                        <a:lnTo>
                          <a:pt x="56746" y="149044"/>
                        </a:lnTo>
                        <a:cubicBezTo>
                          <a:pt x="25696" y="141896"/>
                          <a:pt x="4002" y="116927"/>
                          <a:pt x="4002" y="88337"/>
                        </a:cubicBezTo>
                        <a:cubicBezTo>
                          <a:pt x="4002" y="82477"/>
                          <a:pt x="4001" y="76616"/>
                          <a:pt x="4001" y="70756"/>
                        </a:cubicBezTo>
                        <a:close/>
                      </a:path>
                      <a:path w="74327" h="157835" fill="darkenLess" stroke="0" extrusionOk="0">
                        <a:moveTo>
                          <a:pt x="74327" y="25640"/>
                        </a:moveTo>
                        <a:cubicBezTo>
                          <a:pt x="39296" y="25640"/>
                          <a:pt x="9607" y="48625"/>
                          <a:pt x="4696" y="79547"/>
                        </a:cubicBezTo>
                        <a:cubicBezTo>
                          <a:pt x="1616" y="60155"/>
                          <a:pt x="8877" y="40594"/>
                          <a:pt x="24324" y="26669"/>
                        </a:cubicBezTo>
                        <a:cubicBezTo>
                          <a:pt x="37534" y="14760"/>
                          <a:pt x="55540" y="8058"/>
                          <a:pt x="74327" y="8058"/>
                        </a:cubicBezTo>
                        <a:lnTo>
                          <a:pt x="74327" y="25640"/>
                        </a:lnTo>
                        <a:close/>
                      </a:path>
                      <a:path w="74327" h="157835" fill="none" extrusionOk="0">
                        <a:moveTo>
                          <a:pt x="4001" y="70756"/>
                        </a:moveTo>
                        <a:cubicBezTo>
                          <a:pt x="4001" y="99346"/>
                          <a:pt x="25695" y="124316"/>
                          <a:pt x="56745" y="131463"/>
                        </a:cubicBezTo>
                        <a:cubicBezTo>
                          <a:pt x="56745" y="128533"/>
                          <a:pt x="56746" y="125602"/>
                          <a:pt x="56746" y="122672"/>
                        </a:cubicBezTo>
                        <a:lnTo>
                          <a:pt x="74327" y="142245"/>
                        </a:lnTo>
                        <a:lnTo>
                          <a:pt x="56746" y="157835"/>
                        </a:lnTo>
                        <a:lnTo>
                          <a:pt x="56746" y="149044"/>
                        </a:lnTo>
                        <a:cubicBezTo>
                          <a:pt x="25696" y="141896"/>
                          <a:pt x="4002" y="116927"/>
                          <a:pt x="4002" y="88337"/>
                        </a:cubicBezTo>
                        <a:cubicBezTo>
                          <a:pt x="4002" y="82477"/>
                          <a:pt x="-5001" y="84831"/>
                          <a:pt x="4001" y="70756"/>
                        </a:cubicBezTo>
                        <a:cubicBezTo>
                          <a:pt x="13003" y="56681"/>
                          <a:pt x="19174" y="3889"/>
                          <a:pt x="58014" y="3889"/>
                        </a:cubicBezTo>
                        <a:cubicBezTo>
                          <a:pt x="58014" y="9750"/>
                          <a:pt x="72167" y="-4409"/>
                          <a:pt x="72167" y="1452"/>
                        </a:cubicBezTo>
                        <a:cubicBezTo>
                          <a:pt x="37136" y="1452"/>
                          <a:pt x="9607" y="48625"/>
                          <a:pt x="4696" y="79547"/>
                        </a:cubicBezTo>
                      </a:path>
                    </a:pathLst>
                  </a:custGeom>
                  <a:solidFill>
                    <a:schemeClr val="accent6">
                      <a:alpha val="68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1" name="箭头: 右 50">
                  <a:extLst>
                    <a:ext uri="{FF2B5EF4-FFF2-40B4-BE49-F238E27FC236}">
                      <a16:creationId xmlns:a16="http://schemas.microsoft.com/office/drawing/2014/main" id="{DF4B1D9F-74A7-4897-996C-B3FAD0D10A78}"/>
                    </a:ext>
                  </a:extLst>
                </p:cNvPr>
                <p:cNvSpPr/>
                <p:nvPr/>
              </p:nvSpPr>
              <p:spPr>
                <a:xfrm rot="12032234">
                  <a:off x="5178426" y="984542"/>
                  <a:ext cx="241300" cy="45719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空心弧 169">
                  <a:extLst>
                    <a:ext uri="{FF2B5EF4-FFF2-40B4-BE49-F238E27FC236}">
                      <a16:creationId xmlns:a16="http://schemas.microsoft.com/office/drawing/2014/main" id="{B922C1D7-835A-4D19-96A5-101C37725D53}"/>
                    </a:ext>
                  </a:extLst>
                </p:cNvPr>
                <p:cNvSpPr/>
                <p:nvPr/>
              </p:nvSpPr>
              <p:spPr>
                <a:xfrm rot="5400000">
                  <a:off x="5013702" y="846661"/>
                  <a:ext cx="141019" cy="113252"/>
                </a:xfrm>
                <a:custGeom>
                  <a:avLst/>
                  <a:gdLst>
                    <a:gd name="connsiteX0" fmla="*/ 0 w 168275"/>
                    <a:gd name="connsiteY0" fmla="*/ 419100 h 838200"/>
                    <a:gd name="connsiteX1" fmla="*/ 84138 w 168275"/>
                    <a:gd name="connsiteY1" fmla="*/ 0 h 838200"/>
                    <a:gd name="connsiteX2" fmla="*/ 168276 w 168275"/>
                    <a:gd name="connsiteY2" fmla="*/ 419100 h 838200"/>
                    <a:gd name="connsiteX3" fmla="*/ 126206 w 168275"/>
                    <a:gd name="connsiteY3" fmla="*/ 419100 h 838200"/>
                    <a:gd name="connsiteX4" fmla="*/ 84137 w 168275"/>
                    <a:gd name="connsiteY4" fmla="*/ 42069 h 838200"/>
                    <a:gd name="connsiteX5" fmla="*/ 42068 w 168275"/>
                    <a:gd name="connsiteY5" fmla="*/ 419100 h 838200"/>
                    <a:gd name="connsiteX6" fmla="*/ 0 w 168275"/>
                    <a:gd name="connsiteY6" fmla="*/ 419100 h 838200"/>
                    <a:gd name="connsiteX0" fmla="*/ 0 w 168276"/>
                    <a:gd name="connsiteY0" fmla="*/ 419100 h 419100"/>
                    <a:gd name="connsiteX1" fmla="*/ 84138 w 168276"/>
                    <a:gd name="connsiteY1" fmla="*/ 0 h 419100"/>
                    <a:gd name="connsiteX2" fmla="*/ 168276 w 168276"/>
                    <a:gd name="connsiteY2" fmla="*/ 419100 h 419100"/>
                    <a:gd name="connsiteX3" fmla="*/ 78584 w 168276"/>
                    <a:gd name="connsiteY3" fmla="*/ 412750 h 419100"/>
                    <a:gd name="connsiteX4" fmla="*/ 84137 w 168276"/>
                    <a:gd name="connsiteY4" fmla="*/ 42069 h 419100"/>
                    <a:gd name="connsiteX5" fmla="*/ 42068 w 168276"/>
                    <a:gd name="connsiteY5" fmla="*/ 419100 h 419100"/>
                    <a:gd name="connsiteX6" fmla="*/ 0 w 168276"/>
                    <a:gd name="connsiteY6" fmla="*/ 419100 h 419100"/>
                    <a:gd name="connsiteX0" fmla="*/ 0 w 117476"/>
                    <a:gd name="connsiteY0" fmla="*/ 419101 h 419101"/>
                    <a:gd name="connsiteX1" fmla="*/ 84138 w 117476"/>
                    <a:gd name="connsiteY1" fmla="*/ 1 h 419101"/>
                    <a:gd name="connsiteX2" fmla="*/ 117476 w 117476"/>
                    <a:gd name="connsiteY2" fmla="*/ 415926 h 419101"/>
                    <a:gd name="connsiteX3" fmla="*/ 78584 w 117476"/>
                    <a:gd name="connsiteY3" fmla="*/ 412751 h 419101"/>
                    <a:gd name="connsiteX4" fmla="*/ 84137 w 117476"/>
                    <a:gd name="connsiteY4" fmla="*/ 42070 h 419101"/>
                    <a:gd name="connsiteX5" fmla="*/ 42068 w 117476"/>
                    <a:gd name="connsiteY5" fmla="*/ 419101 h 419101"/>
                    <a:gd name="connsiteX6" fmla="*/ 0 w 117476"/>
                    <a:gd name="connsiteY6" fmla="*/ 419101 h 419101"/>
                    <a:gd name="connsiteX0" fmla="*/ 0 w 481932"/>
                    <a:gd name="connsiteY0" fmla="*/ 419101 h 419101"/>
                    <a:gd name="connsiteX1" fmla="*/ 84138 w 481932"/>
                    <a:gd name="connsiteY1" fmla="*/ 1 h 419101"/>
                    <a:gd name="connsiteX2" fmla="*/ 117476 w 481932"/>
                    <a:gd name="connsiteY2" fmla="*/ 415926 h 419101"/>
                    <a:gd name="connsiteX3" fmla="*/ 78584 w 481932"/>
                    <a:gd name="connsiteY3" fmla="*/ 412751 h 419101"/>
                    <a:gd name="connsiteX4" fmla="*/ 481015 w 481932"/>
                    <a:gd name="connsiteY4" fmla="*/ 51595 h 419101"/>
                    <a:gd name="connsiteX5" fmla="*/ 42068 w 481932"/>
                    <a:gd name="connsiteY5" fmla="*/ 419101 h 419101"/>
                    <a:gd name="connsiteX6" fmla="*/ 0 w 481932"/>
                    <a:gd name="connsiteY6" fmla="*/ 419101 h 419101"/>
                    <a:gd name="connsiteX0" fmla="*/ 0 w 522948"/>
                    <a:gd name="connsiteY0" fmla="*/ 384177 h 384177"/>
                    <a:gd name="connsiteX1" fmla="*/ 522291 w 522948"/>
                    <a:gd name="connsiteY1" fmla="*/ 2 h 384177"/>
                    <a:gd name="connsiteX2" fmla="*/ 117476 w 522948"/>
                    <a:gd name="connsiteY2" fmla="*/ 381002 h 384177"/>
                    <a:gd name="connsiteX3" fmla="*/ 78584 w 522948"/>
                    <a:gd name="connsiteY3" fmla="*/ 377827 h 384177"/>
                    <a:gd name="connsiteX4" fmla="*/ 481015 w 522948"/>
                    <a:gd name="connsiteY4" fmla="*/ 16671 h 384177"/>
                    <a:gd name="connsiteX5" fmla="*/ 42068 w 522948"/>
                    <a:gd name="connsiteY5" fmla="*/ 384177 h 384177"/>
                    <a:gd name="connsiteX6" fmla="*/ 0 w 522948"/>
                    <a:gd name="connsiteY6" fmla="*/ 384177 h 384177"/>
                    <a:gd name="connsiteX0" fmla="*/ 0 w 534734"/>
                    <a:gd name="connsiteY0" fmla="*/ 414739 h 414739"/>
                    <a:gd name="connsiteX1" fmla="*/ 392112 w 534734"/>
                    <a:gd name="connsiteY1" fmla="*/ 67078 h 414739"/>
                    <a:gd name="connsiteX2" fmla="*/ 522291 w 534734"/>
                    <a:gd name="connsiteY2" fmla="*/ 30564 h 414739"/>
                    <a:gd name="connsiteX3" fmla="*/ 117476 w 534734"/>
                    <a:gd name="connsiteY3" fmla="*/ 411564 h 414739"/>
                    <a:gd name="connsiteX4" fmla="*/ 78584 w 534734"/>
                    <a:gd name="connsiteY4" fmla="*/ 408389 h 414739"/>
                    <a:gd name="connsiteX5" fmla="*/ 481015 w 534734"/>
                    <a:gd name="connsiteY5" fmla="*/ 47233 h 414739"/>
                    <a:gd name="connsiteX6" fmla="*/ 42068 w 534734"/>
                    <a:gd name="connsiteY6" fmla="*/ 414739 h 414739"/>
                    <a:gd name="connsiteX7" fmla="*/ 0 w 534734"/>
                    <a:gd name="connsiteY7" fmla="*/ 414739 h 414739"/>
                    <a:gd name="connsiteX0" fmla="*/ 0 w 529982"/>
                    <a:gd name="connsiteY0" fmla="*/ 460275 h 460275"/>
                    <a:gd name="connsiteX1" fmla="*/ 354015 w 529982"/>
                    <a:gd name="connsiteY1" fmla="*/ 33238 h 460275"/>
                    <a:gd name="connsiteX2" fmla="*/ 522291 w 529982"/>
                    <a:gd name="connsiteY2" fmla="*/ 76100 h 460275"/>
                    <a:gd name="connsiteX3" fmla="*/ 117476 w 529982"/>
                    <a:gd name="connsiteY3" fmla="*/ 457100 h 460275"/>
                    <a:gd name="connsiteX4" fmla="*/ 78584 w 529982"/>
                    <a:gd name="connsiteY4" fmla="*/ 453925 h 460275"/>
                    <a:gd name="connsiteX5" fmla="*/ 481015 w 529982"/>
                    <a:gd name="connsiteY5" fmla="*/ 92769 h 460275"/>
                    <a:gd name="connsiteX6" fmla="*/ 42068 w 529982"/>
                    <a:gd name="connsiteY6" fmla="*/ 460275 h 460275"/>
                    <a:gd name="connsiteX7" fmla="*/ 0 w 529982"/>
                    <a:gd name="connsiteY7" fmla="*/ 460275 h 460275"/>
                    <a:gd name="connsiteX0" fmla="*/ 0 w 529982"/>
                    <a:gd name="connsiteY0" fmla="*/ 460275 h 460275"/>
                    <a:gd name="connsiteX1" fmla="*/ 354015 w 529982"/>
                    <a:gd name="connsiteY1" fmla="*/ 33238 h 460275"/>
                    <a:gd name="connsiteX2" fmla="*/ 522291 w 529982"/>
                    <a:gd name="connsiteY2" fmla="*/ 76100 h 460275"/>
                    <a:gd name="connsiteX3" fmla="*/ 117476 w 529982"/>
                    <a:gd name="connsiteY3" fmla="*/ 457100 h 460275"/>
                    <a:gd name="connsiteX4" fmla="*/ 78584 w 529982"/>
                    <a:gd name="connsiteY4" fmla="*/ 453925 h 460275"/>
                    <a:gd name="connsiteX5" fmla="*/ 481015 w 529982"/>
                    <a:gd name="connsiteY5" fmla="*/ 92769 h 460275"/>
                    <a:gd name="connsiteX6" fmla="*/ 401637 w 529982"/>
                    <a:gd name="connsiteY6" fmla="*/ 118964 h 460275"/>
                    <a:gd name="connsiteX7" fmla="*/ 42068 w 529982"/>
                    <a:gd name="connsiteY7" fmla="*/ 460275 h 460275"/>
                    <a:gd name="connsiteX8" fmla="*/ 0 w 529982"/>
                    <a:gd name="connsiteY8" fmla="*/ 460275 h 460275"/>
                    <a:gd name="connsiteX0" fmla="*/ 0 w 529982"/>
                    <a:gd name="connsiteY0" fmla="*/ 460275 h 460275"/>
                    <a:gd name="connsiteX1" fmla="*/ 354015 w 529982"/>
                    <a:gd name="connsiteY1" fmla="*/ 33238 h 460275"/>
                    <a:gd name="connsiteX2" fmla="*/ 522291 w 529982"/>
                    <a:gd name="connsiteY2" fmla="*/ 76100 h 460275"/>
                    <a:gd name="connsiteX3" fmla="*/ 117476 w 529982"/>
                    <a:gd name="connsiteY3" fmla="*/ 457100 h 460275"/>
                    <a:gd name="connsiteX4" fmla="*/ 78584 w 529982"/>
                    <a:gd name="connsiteY4" fmla="*/ 453925 h 460275"/>
                    <a:gd name="connsiteX5" fmla="*/ 481015 w 529982"/>
                    <a:gd name="connsiteY5" fmla="*/ 92769 h 460275"/>
                    <a:gd name="connsiteX6" fmla="*/ 373065 w 529982"/>
                    <a:gd name="connsiteY6" fmla="*/ 52289 h 460275"/>
                    <a:gd name="connsiteX7" fmla="*/ 42068 w 529982"/>
                    <a:gd name="connsiteY7" fmla="*/ 460275 h 460275"/>
                    <a:gd name="connsiteX8" fmla="*/ 0 w 529982"/>
                    <a:gd name="connsiteY8" fmla="*/ 460275 h 460275"/>
                    <a:gd name="connsiteX0" fmla="*/ 0 w 529982"/>
                    <a:gd name="connsiteY0" fmla="*/ 460275 h 460275"/>
                    <a:gd name="connsiteX1" fmla="*/ 354015 w 529982"/>
                    <a:gd name="connsiteY1" fmla="*/ 33238 h 460275"/>
                    <a:gd name="connsiteX2" fmla="*/ 522291 w 529982"/>
                    <a:gd name="connsiteY2" fmla="*/ 76100 h 460275"/>
                    <a:gd name="connsiteX3" fmla="*/ 117476 w 529982"/>
                    <a:gd name="connsiteY3" fmla="*/ 457100 h 460275"/>
                    <a:gd name="connsiteX4" fmla="*/ 78584 w 529982"/>
                    <a:gd name="connsiteY4" fmla="*/ 453925 h 460275"/>
                    <a:gd name="connsiteX5" fmla="*/ 414337 w 529982"/>
                    <a:gd name="connsiteY5" fmla="*/ 125314 h 460275"/>
                    <a:gd name="connsiteX6" fmla="*/ 481015 w 529982"/>
                    <a:gd name="connsiteY6" fmla="*/ 92769 h 460275"/>
                    <a:gd name="connsiteX7" fmla="*/ 373065 w 529982"/>
                    <a:gd name="connsiteY7" fmla="*/ 52289 h 460275"/>
                    <a:gd name="connsiteX8" fmla="*/ 42068 w 529982"/>
                    <a:gd name="connsiteY8" fmla="*/ 460275 h 460275"/>
                    <a:gd name="connsiteX9" fmla="*/ 0 w 529982"/>
                    <a:gd name="connsiteY9" fmla="*/ 460275 h 460275"/>
                    <a:gd name="connsiteX0" fmla="*/ 0 w 525428"/>
                    <a:gd name="connsiteY0" fmla="*/ 449980 h 449980"/>
                    <a:gd name="connsiteX1" fmla="*/ 354015 w 525428"/>
                    <a:gd name="connsiteY1" fmla="*/ 22943 h 449980"/>
                    <a:gd name="connsiteX2" fmla="*/ 522291 w 525428"/>
                    <a:gd name="connsiteY2" fmla="*/ 65805 h 449980"/>
                    <a:gd name="connsiteX3" fmla="*/ 436562 w 525428"/>
                    <a:gd name="connsiteY3" fmla="*/ 134069 h 449980"/>
                    <a:gd name="connsiteX4" fmla="*/ 117476 w 525428"/>
                    <a:gd name="connsiteY4" fmla="*/ 446805 h 449980"/>
                    <a:gd name="connsiteX5" fmla="*/ 78584 w 525428"/>
                    <a:gd name="connsiteY5" fmla="*/ 443630 h 449980"/>
                    <a:gd name="connsiteX6" fmla="*/ 414337 w 525428"/>
                    <a:gd name="connsiteY6" fmla="*/ 115019 h 449980"/>
                    <a:gd name="connsiteX7" fmla="*/ 481015 w 525428"/>
                    <a:gd name="connsiteY7" fmla="*/ 82474 h 449980"/>
                    <a:gd name="connsiteX8" fmla="*/ 373065 w 525428"/>
                    <a:gd name="connsiteY8" fmla="*/ 41994 h 449980"/>
                    <a:gd name="connsiteX9" fmla="*/ 42068 w 525428"/>
                    <a:gd name="connsiteY9" fmla="*/ 449980 h 449980"/>
                    <a:gd name="connsiteX10" fmla="*/ 0 w 525428"/>
                    <a:gd name="connsiteY10" fmla="*/ 449980 h 449980"/>
                    <a:gd name="connsiteX0" fmla="*/ 0 w 525428"/>
                    <a:gd name="connsiteY0" fmla="*/ 490038 h 490038"/>
                    <a:gd name="connsiteX1" fmla="*/ 354015 w 525428"/>
                    <a:gd name="connsiteY1" fmla="*/ 63001 h 490038"/>
                    <a:gd name="connsiteX2" fmla="*/ 522291 w 525428"/>
                    <a:gd name="connsiteY2" fmla="*/ 105863 h 490038"/>
                    <a:gd name="connsiteX3" fmla="*/ 436562 w 525428"/>
                    <a:gd name="connsiteY3" fmla="*/ 174127 h 490038"/>
                    <a:gd name="connsiteX4" fmla="*/ 117476 w 525428"/>
                    <a:gd name="connsiteY4" fmla="*/ 486863 h 490038"/>
                    <a:gd name="connsiteX5" fmla="*/ 78584 w 525428"/>
                    <a:gd name="connsiteY5" fmla="*/ 483688 h 490038"/>
                    <a:gd name="connsiteX6" fmla="*/ 357187 w 525428"/>
                    <a:gd name="connsiteY6" fmla="*/ 12202 h 490038"/>
                    <a:gd name="connsiteX7" fmla="*/ 481015 w 525428"/>
                    <a:gd name="connsiteY7" fmla="*/ 122532 h 490038"/>
                    <a:gd name="connsiteX8" fmla="*/ 373065 w 525428"/>
                    <a:gd name="connsiteY8" fmla="*/ 82052 h 490038"/>
                    <a:gd name="connsiteX9" fmla="*/ 42068 w 525428"/>
                    <a:gd name="connsiteY9" fmla="*/ 490038 h 490038"/>
                    <a:gd name="connsiteX10" fmla="*/ 0 w 525428"/>
                    <a:gd name="connsiteY10" fmla="*/ 490038 h 490038"/>
                    <a:gd name="connsiteX0" fmla="*/ 0 w 525428"/>
                    <a:gd name="connsiteY0" fmla="*/ 449980 h 449980"/>
                    <a:gd name="connsiteX1" fmla="*/ 354015 w 525428"/>
                    <a:gd name="connsiteY1" fmla="*/ 22943 h 449980"/>
                    <a:gd name="connsiteX2" fmla="*/ 522291 w 525428"/>
                    <a:gd name="connsiteY2" fmla="*/ 65805 h 449980"/>
                    <a:gd name="connsiteX3" fmla="*/ 436562 w 525428"/>
                    <a:gd name="connsiteY3" fmla="*/ 134069 h 449980"/>
                    <a:gd name="connsiteX4" fmla="*/ 117476 w 525428"/>
                    <a:gd name="connsiteY4" fmla="*/ 446805 h 449980"/>
                    <a:gd name="connsiteX5" fmla="*/ 78584 w 525428"/>
                    <a:gd name="connsiteY5" fmla="*/ 443630 h 449980"/>
                    <a:gd name="connsiteX6" fmla="*/ 407987 w 525428"/>
                    <a:gd name="connsiteY6" fmla="*/ 115019 h 449980"/>
                    <a:gd name="connsiteX7" fmla="*/ 481015 w 525428"/>
                    <a:gd name="connsiteY7" fmla="*/ 82474 h 449980"/>
                    <a:gd name="connsiteX8" fmla="*/ 373065 w 525428"/>
                    <a:gd name="connsiteY8" fmla="*/ 41994 h 449980"/>
                    <a:gd name="connsiteX9" fmla="*/ 42068 w 525428"/>
                    <a:gd name="connsiteY9" fmla="*/ 449980 h 449980"/>
                    <a:gd name="connsiteX10" fmla="*/ 0 w 525428"/>
                    <a:gd name="connsiteY10" fmla="*/ 449980 h 449980"/>
                    <a:gd name="connsiteX0" fmla="*/ 0 w 525428"/>
                    <a:gd name="connsiteY0" fmla="*/ 449980 h 449980"/>
                    <a:gd name="connsiteX1" fmla="*/ 354015 w 525428"/>
                    <a:gd name="connsiteY1" fmla="*/ 22943 h 449980"/>
                    <a:gd name="connsiteX2" fmla="*/ 522291 w 525428"/>
                    <a:gd name="connsiteY2" fmla="*/ 65805 h 449980"/>
                    <a:gd name="connsiteX3" fmla="*/ 436562 w 525428"/>
                    <a:gd name="connsiteY3" fmla="*/ 134069 h 449980"/>
                    <a:gd name="connsiteX4" fmla="*/ 117476 w 525428"/>
                    <a:gd name="connsiteY4" fmla="*/ 446805 h 449980"/>
                    <a:gd name="connsiteX5" fmla="*/ 78584 w 525428"/>
                    <a:gd name="connsiteY5" fmla="*/ 443630 h 449980"/>
                    <a:gd name="connsiteX6" fmla="*/ 407987 w 525428"/>
                    <a:gd name="connsiteY6" fmla="*/ 115019 h 449980"/>
                    <a:gd name="connsiteX7" fmla="*/ 490540 w 525428"/>
                    <a:gd name="connsiteY7" fmla="*/ 60249 h 449980"/>
                    <a:gd name="connsiteX8" fmla="*/ 373065 w 525428"/>
                    <a:gd name="connsiteY8" fmla="*/ 41994 h 449980"/>
                    <a:gd name="connsiteX9" fmla="*/ 42068 w 525428"/>
                    <a:gd name="connsiteY9" fmla="*/ 449980 h 449980"/>
                    <a:gd name="connsiteX10" fmla="*/ 0 w 525428"/>
                    <a:gd name="connsiteY10" fmla="*/ 449980 h 449980"/>
                    <a:gd name="connsiteX0" fmla="*/ 0 w 537480"/>
                    <a:gd name="connsiteY0" fmla="*/ 452298 h 452298"/>
                    <a:gd name="connsiteX1" fmla="*/ 354015 w 537480"/>
                    <a:gd name="connsiteY1" fmla="*/ 25261 h 452298"/>
                    <a:gd name="connsiteX2" fmla="*/ 534991 w 537480"/>
                    <a:gd name="connsiteY2" fmla="*/ 55423 h 452298"/>
                    <a:gd name="connsiteX3" fmla="*/ 436562 w 537480"/>
                    <a:gd name="connsiteY3" fmla="*/ 136387 h 452298"/>
                    <a:gd name="connsiteX4" fmla="*/ 117476 w 537480"/>
                    <a:gd name="connsiteY4" fmla="*/ 449123 h 452298"/>
                    <a:gd name="connsiteX5" fmla="*/ 78584 w 537480"/>
                    <a:gd name="connsiteY5" fmla="*/ 445948 h 452298"/>
                    <a:gd name="connsiteX6" fmla="*/ 407987 w 537480"/>
                    <a:gd name="connsiteY6" fmla="*/ 117337 h 452298"/>
                    <a:gd name="connsiteX7" fmla="*/ 490540 w 537480"/>
                    <a:gd name="connsiteY7" fmla="*/ 62567 h 452298"/>
                    <a:gd name="connsiteX8" fmla="*/ 373065 w 537480"/>
                    <a:gd name="connsiteY8" fmla="*/ 44312 h 452298"/>
                    <a:gd name="connsiteX9" fmla="*/ 42068 w 537480"/>
                    <a:gd name="connsiteY9" fmla="*/ 452298 h 452298"/>
                    <a:gd name="connsiteX10" fmla="*/ 0 w 537480"/>
                    <a:gd name="connsiteY10" fmla="*/ 452298 h 452298"/>
                    <a:gd name="connsiteX0" fmla="*/ 0 w 535332"/>
                    <a:gd name="connsiteY0" fmla="*/ 464970 h 464970"/>
                    <a:gd name="connsiteX1" fmla="*/ 354015 w 535332"/>
                    <a:gd name="connsiteY1" fmla="*/ 37933 h 464970"/>
                    <a:gd name="connsiteX2" fmla="*/ 534991 w 535332"/>
                    <a:gd name="connsiteY2" fmla="*/ 68095 h 464970"/>
                    <a:gd name="connsiteX3" fmla="*/ 436562 w 535332"/>
                    <a:gd name="connsiteY3" fmla="*/ 149059 h 464970"/>
                    <a:gd name="connsiteX4" fmla="*/ 117476 w 535332"/>
                    <a:gd name="connsiteY4" fmla="*/ 461795 h 464970"/>
                    <a:gd name="connsiteX5" fmla="*/ 78584 w 535332"/>
                    <a:gd name="connsiteY5" fmla="*/ 458620 h 464970"/>
                    <a:gd name="connsiteX6" fmla="*/ 407987 w 535332"/>
                    <a:gd name="connsiteY6" fmla="*/ 130009 h 464970"/>
                    <a:gd name="connsiteX7" fmla="*/ 490540 w 535332"/>
                    <a:gd name="connsiteY7" fmla="*/ 75239 h 464970"/>
                    <a:gd name="connsiteX8" fmla="*/ 373065 w 535332"/>
                    <a:gd name="connsiteY8" fmla="*/ 56984 h 464970"/>
                    <a:gd name="connsiteX9" fmla="*/ 42068 w 535332"/>
                    <a:gd name="connsiteY9" fmla="*/ 464970 h 464970"/>
                    <a:gd name="connsiteX10" fmla="*/ 0 w 535332"/>
                    <a:gd name="connsiteY10" fmla="*/ 464970 h 464970"/>
                    <a:gd name="connsiteX0" fmla="*/ 0 w 535332"/>
                    <a:gd name="connsiteY0" fmla="*/ 464970 h 464970"/>
                    <a:gd name="connsiteX1" fmla="*/ 354015 w 535332"/>
                    <a:gd name="connsiteY1" fmla="*/ 37933 h 464970"/>
                    <a:gd name="connsiteX2" fmla="*/ 534991 w 535332"/>
                    <a:gd name="connsiteY2" fmla="*/ 68095 h 464970"/>
                    <a:gd name="connsiteX3" fmla="*/ 436562 w 535332"/>
                    <a:gd name="connsiteY3" fmla="*/ 149059 h 464970"/>
                    <a:gd name="connsiteX4" fmla="*/ 117476 w 535332"/>
                    <a:gd name="connsiteY4" fmla="*/ 461795 h 464970"/>
                    <a:gd name="connsiteX5" fmla="*/ 78584 w 535332"/>
                    <a:gd name="connsiteY5" fmla="*/ 458620 h 464970"/>
                    <a:gd name="connsiteX6" fmla="*/ 407987 w 535332"/>
                    <a:gd name="connsiteY6" fmla="*/ 130009 h 464970"/>
                    <a:gd name="connsiteX7" fmla="*/ 506415 w 535332"/>
                    <a:gd name="connsiteY7" fmla="*/ 68889 h 464970"/>
                    <a:gd name="connsiteX8" fmla="*/ 373065 w 535332"/>
                    <a:gd name="connsiteY8" fmla="*/ 56984 h 464970"/>
                    <a:gd name="connsiteX9" fmla="*/ 42068 w 535332"/>
                    <a:gd name="connsiteY9" fmla="*/ 464970 h 464970"/>
                    <a:gd name="connsiteX10" fmla="*/ 0 w 535332"/>
                    <a:gd name="connsiteY10" fmla="*/ 464970 h 464970"/>
                    <a:gd name="connsiteX0" fmla="*/ 0 w 535332"/>
                    <a:gd name="connsiteY0" fmla="*/ 464970 h 464970"/>
                    <a:gd name="connsiteX1" fmla="*/ 354015 w 535332"/>
                    <a:gd name="connsiteY1" fmla="*/ 37933 h 464970"/>
                    <a:gd name="connsiteX2" fmla="*/ 534991 w 535332"/>
                    <a:gd name="connsiteY2" fmla="*/ 68095 h 464970"/>
                    <a:gd name="connsiteX3" fmla="*/ 436562 w 535332"/>
                    <a:gd name="connsiteY3" fmla="*/ 149059 h 464970"/>
                    <a:gd name="connsiteX4" fmla="*/ 117476 w 535332"/>
                    <a:gd name="connsiteY4" fmla="*/ 461795 h 464970"/>
                    <a:gd name="connsiteX5" fmla="*/ 78584 w 535332"/>
                    <a:gd name="connsiteY5" fmla="*/ 458620 h 464970"/>
                    <a:gd name="connsiteX6" fmla="*/ 407987 w 535332"/>
                    <a:gd name="connsiteY6" fmla="*/ 130009 h 464970"/>
                    <a:gd name="connsiteX7" fmla="*/ 506415 w 535332"/>
                    <a:gd name="connsiteY7" fmla="*/ 68889 h 464970"/>
                    <a:gd name="connsiteX8" fmla="*/ 373065 w 535332"/>
                    <a:gd name="connsiteY8" fmla="*/ 56984 h 464970"/>
                    <a:gd name="connsiteX9" fmla="*/ 42068 w 535332"/>
                    <a:gd name="connsiteY9" fmla="*/ 464970 h 464970"/>
                    <a:gd name="connsiteX10" fmla="*/ 0 w 535332"/>
                    <a:gd name="connsiteY10" fmla="*/ 464970 h 464970"/>
                    <a:gd name="connsiteX0" fmla="*/ 0 w 535332"/>
                    <a:gd name="connsiteY0" fmla="*/ 464970 h 464970"/>
                    <a:gd name="connsiteX1" fmla="*/ 354015 w 535332"/>
                    <a:gd name="connsiteY1" fmla="*/ 37933 h 464970"/>
                    <a:gd name="connsiteX2" fmla="*/ 534991 w 535332"/>
                    <a:gd name="connsiteY2" fmla="*/ 68095 h 464970"/>
                    <a:gd name="connsiteX3" fmla="*/ 436562 w 535332"/>
                    <a:gd name="connsiteY3" fmla="*/ 149059 h 464970"/>
                    <a:gd name="connsiteX4" fmla="*/ 117476 w 535332"/>
                    <a:gd name="connsiteY4" fmla="*/ 461795 h 464970"/>
                    <a:gd name="connsiteX5" fmla="*/ 78584 w 535332"/>
                    <a:gd name="connsiteY5" fmla="*/ 458620 h 464970"/>
                    <a:gd name="connsiteX6" fmla="*/ 407987 w 535332"/>
                    <a:gd name="connsiteY6" fmla="*/ 130009 h 464970"/>
                    <a:gd name="connsiteX7" fmla="*/ 512765 w 535332"/>
                    <a:gd name="connsiteY7" fmla="*/ 81589 h 464970"/>
                    <a:gd name="connsiteX8" fmla="*/ 373065 w 535332"/>
                    <a:gd name="connsiteY8" fmla="*/ 56984 h 464970"/>
                    <a:gd name="connsiteX9" fmla="*/ 42068 w 535332"/>
                    <a:gd name="connsiteY9" fmla="*/ 464970 h 464970"/>
                    <a:gd name="connsiteX10" fmla="*/ 0 w 535332"/>
                    <a:gd name="connsiteY10" fmla="*/ 464970 h 464970"/>
                    <a:gd name="connsiteX0" fmla="*/ 0 w 535332"/>
                    <a:gd name="connsiteY0" fmla="*/ 464970 h 464970"/>
                    <a:gd name="connsiteX1" fmla="*/ 354015 w 535332"/>
                    <a:gd name="connsiteY1" fmla="*/ 37933 h 464970"/>
                    <a:gd name="connsiteX2" fmla="*/ 534991 w 535332"/>
                    <a:gd name="connsiteY2" fmla="*/ 68095 h 464970"/>
                    <a:gd name="connsiteX3" fmla="*/ 436562 w 535332"/>
                    <a:gd name="connsiteY3" fmla="*/ 149059 h 464970"/>
                    <a:gd name="connsiteX4" fmla="*/ 117476 w 535332"/>
                    <a:gd name="connsiteY4" fmla="*/ 461795 h 464970"/>
                    <a:gd name="connsiteX5" fmla="*/ 78584 w 535332"/>
                    <a:gd name="connsiteY5" fmla="*/ 458620 h 464970"/>
                    <a:gd name="connsiteX6" fmla="*/ 407987 w 535332"/>
                    <a:gd name="connsiteY6" fmla="*/ 130009 h 464970"/>
                    <a:gd name="connsiteX7" fmla="*/ 515940 w 535332"/>
                    <a:gd name="connsiteY7" fmla="*/ 68889 h 464970"/>
                    <a:gd name="connsiteX8" fmla="*/ 373065 w 535332"/>
                    <a:gd name="connsiteY8" fmla="*/ 56984 h 464970"/>
                    <a:gd name="connsiteX9" fmla="*/ 42068 w 535332"/>
                    <a:gd name="connsiteY9" fmla="*/ 464970 h 464970"/>
                    <a:gd name="connsiteX10" fmla="*/ 0 w 535332"/>
                    <a:gd name="connsiteY10" fmla="*/ 464970 h 464970"/>
                    <a:gd name="connsiteX0" fmla="*/ 0 w 535332"/>
                    <a:gd name="connsiteY0" fmla="*/ 464970 h 464970"/>
                    <a:gd name="connsiteX1" fmla="*/ 354015 w 535332"/>
                    <a:gd name="connsiteY1" fmla="*/ 37933 h 464970"/>
                    <a:gd name="connsiteX2" fmla="*/ 534991 w 535332"/>
                    <a:gd name="connsiteY2" fmla="*/ 68095 h 464970"/>
                    <a:gd name="connsiteX3" fmla="*/ 436562 w 535332"/>
                    <a:gd name="connsiteY3" fmla="*/ 149059 h 464970"/>
                    <a:gd name="connsiteX4" fmla="*/ 117476 w 535332"/>
                    <a:gd name="connsiteY4" fmla="*/ 461795 h 464970"/>
                    <a:gd name="connsiteX5" fmla="*/ 78584 w 535332"/>
                    <a:gd name="connsiteY5" fmla="*/ 458620 h 464970"/>
                    <a:gd name="connsiteX6" fmla="*/ 407987 w 535332"/>
                    <a:gd name="connsiteY6" fmla="*/ 130009 h 464970"/>
                    <a:gd name="connsiteX7" fmla="*/ 515940 w 535332"/>
                    <a:gd name="connsiteY7" fmla="*/ 68889 h 464970"/>
                    <a:gd name="connsiteX8" fmla="*/ 373065 w 535332"/>
                    <a:gd name="connsiteY8" fmla="*/ 56984 h 464970"/>
                    <a:gd name="connsiteX9" fmla="*/ 42068 w 535332"/>
                    <a:gd name="connsiteY9" fmla="*/ 464970 h 464970"/>
                    <a:gd name="connsiteX10" fmla="*/ 0 w 535332"/>
                    <a:gd name="connsiteY10" fmla="*/ 464970 h 464970"/>
                    <a:gd name="connsiteX0" fmla="*/ 0 w 536914"/>
                    <a:gd name="connsiteY0" fmla="*/ 455356 h 455356"/>
                    <a:gd name="connsiteX1" fmla="*/ 354015 w 536914"/>
                    <a:gd name="connsiteY1" fmla="*/ 28319 h 455356"/>
                    <a:gd name="connsiteX2" fmla="*/ 534991 w 536914"/>
                    <a:gd name="connsiteY2" fmla="*/ 58481 h 455356"/>
                    <a:gd name="connsiteX3" fmla="*/ 436562 w 536914"/>
                    <a:gd name="connsiteY3" fmla="*/ 139445 h 455356"/>
                    <a:gd name="connsiteX4" fmla="*/ 117476 w 536914"/>
                    <a:gd name="connsiteY4" fmla="*/ 452181 h 455356"/>
                    <a:gd name="connsiteX5" fmla="*/ 78584 w 536914"/>
                    <a:gd name="connsiteY5" fmla="*/ 449006 h 455356"/>
                    <a:gd name="connsiteX6" fmla="*/ 407987 w 536914"/>
                    <a:gd name="connsiteY6" fmla="*/ 120395 h 455356"/>
                    <a:gd name="connsiteX7" fmla="*/ 515940 w 536914"/>
                    <a:gd name="connsiteY7" fmla="*/ 59275 h 455356"/>
                    <a:gd name="connsiteX8" fmla="*/ 373065 w 536914"/>
                    <a:gd name="connsiteY8" fmla="*/ 47370 h 455356"/>
                    <a:gd name="connsiteX9" fmla="*/ 42068 w 536914"/>
                    <a:gd name="connsiteY9" fmla="*/ 455356 h 455356"/>
                    <a:gd name="connsiteX10" fmla="*/ 0 w 536914"/>
                    <a:gd name="connsiteY10" fmla="*/ 455356 h 455356"/>
                    <a:gd name="connsiteX0" fmla="*/ 0 w 552577"/>
                    <a:gd name="connsiteY0" fmla="*/ 461812 h 461812"/>
                    <a:gd name="connsiteX1" fmla="*/ 354015 w 552577"/>
                    <a:gd name="connsiteY1" fmla="*/ 34775 h 461812"/>
                    <a:gd name="connsiteX2" fmla="*/ 550866 w 552577"/>
                    <a:gd name="connsiteY2" fmla="*/ 42712 h 461812"/>
                    <a:gd name="connsiteX3" fmla="*/ 436562 w 552577"/>
                    <a:gd name="connsiteY3" fmla="*/ 145901 h 461812"/>
                    <a:gd name="connsiteX4" fmla="*/ 117476 w 552577"/>
                    <a:gd name="connsiteY4" fmla="*/ 458637 h 461812"/>
                    <a:gd name="connsiteX5" fmla="*/ 78584 w 552577"/>
                    <a:gd name="connsiteY5" fmla="*/ 455462 h 461812"/>
                    <a:gd name="connsiteX6" fmla="*/ 407987 w 552577"/>
                    <a:gd name="connsiteY6" fmla="*/ 126851 h 461812"/>
                    <a:gd name="connsiteX7" fmla="*/ 515940 w 552577"/>
                    <a:gd name="connsiteY7" fmla="*/ 65731 h 461812"/>
                    <a:gd name="connsiteX8" fmla="*/ 373065 w 552577"/>
                    <a:gd name="connsiteY8" fmla="*/ 53826 h 461812"/>
                    <a:gd name="connsiteX9" fmla="*/ 42068 w 552577"/>
                    <a:gd name="connsiteY9" fmla="*/ 461812 h 461812"/>
                    <a:gd name="connsiteX10" fmla="*/ 0 w 552577"/>
                    <a:gd name="connsiteY10" fmla="*/ 461812 h 461812"/>
                    <a:gd name="connsiteX0" fmla="*/ 0 w 552577"/>
                    <a:gd name="connsiteY0" fmla="*/ 463674 h 463674"/>
                    <a:gd name="connsiteX1" fmla="*/ 354015 w 552577"/>
                    <a:gd name="connsiteY1" fmla="*/ 36637 h 463674"/>
                    <a:gd name="connsiteX2" fmla="*/ 550866 w 552577"/>
                    <a:gd name="connsiteY2" fmla="*/ 44574 h 463674"/>
                    <a:gd name="connsiteX3" fmla="*/ 436562 w 552577"/>
                    <a:gd name="connsiteY3" fmla="*/ 147763 h 463674"/>
                    <a:gd name="connsiteX4" fmla="*/ 117476 w 552577"/>
                    <a:gd name="connsiteY4" fmla="*/ 460499 h 463674"/>
                    <a:gd name="connsiteX5" fmla="*/ 78584 w 552577"/>
                    <a:gd name="connsiteY5" fmla="*/ 457324 h 463674"/>
                    <a:gd name="connsiteX6" fmla="*/ 407987 w 552577"/>
                    <a:gd name="connsiteY6" fmla="*/ 128713 h 463674"/>
                    <a:gd name="connsiteX7" fmla="*/ 515943 w 552577"/>
                    <a:gd name="connsiteY7" fmla="*/ 45368 h 463674"/>
                    <a:gd name="connsiteX8" fmla="*/ 373065 w 552577"/>
                    <a:gd name="connsiteY8" fmla="*/ 55688 h 463674"/>
                    <a:gd name="connsiteX9" fmla="*/ 42068 w 552577"/>
                    <a:gd name="connsiteY9" fmla="*/ 463674 h 463674"/>
                    <a:gd name="connsiteX10" fmla="*/ 0 w 552577"/>
                    <a:gd name="connsiteY10" fmla="*/ 463674 h 463674"/>
                    <a:gd name="connsiteX0" fmla="*/ 0 w 552577"/>
                    <a:gd name="connsiteY0" fmla="*/ 461813 h 461813"/>
                    <a:gd name="connsiteX1" fmla="*/ 354015 w 552577"/>
                    <a:gd name="connsiteY1" fmla="*/ 34776 h 461813"/>
                    <a:gd name="connsiteX2" fmla="*/ 550866 w 552577"/>
                    <a:gd name="connsiteY2" fmla="*/ 42713 h 461813"/>
                    <a:gd name="connsiteX3" fmla="*/ 436562 w 552577"/>
                    <a:gd name="connsiteY3" fmla="*/ 145902 h 461813"/>
                    <a:gd name="connsiteX4" fmla="*/ 117476 w 552577"/>
                    <a:gd name="connsiteY4" fmla="*/ 458638 h 461813"/>
                    <a:gd name="connsiteX5" fmla="*/ 78584 w 552577"/>
                    <a:gd name="connsiteY5" fmla="*/ 455463 h 461813"/>
                    <a:gd name="connsiteX6" fmla="*/ 407987 w 552577"/>
                    <a:gd name="connsiteY6" fmla="*/ 126852 h 461813"/>
                    <a:gd name="connsiteX7" fmla="*/ 515943 w 552577"/>
                    <a:gd name="connsiteY7" fmla="*/ 43507 h 461813"/>
                    <a:gd name="connsiteX8" fmla="*/ 373065 w 552577"/>
                    <a:gd name="connsiteY8" fmla="*/ 53827 h 461813"/>
                    <a:gd name="connsiteX9" fmla="*/ 42068 w 552577"/>
                    <a:gd name="connsiteY9" fmla="*/ 461813 h 461813"/>
                    <a:gd name="connsiteX10" fmla="*/ 0 w 552577"/>
                    <a:gd name="connsiteY10" fmla="*/ 461813 h 461813"/>
                    <a:gd name="connsiteX0" fmla="*/ 0 w 551920"/>
                    <a:gd name="connsiteY0" fmla="*/ 477810 h 477810"/>
                    <a:gd name="connsiteX1" fmla="*/ 379415 w 551920"/>
                    <a:gd name="connsiteY1" fmla="*/ 25373 h 477810"/>
                    <a:gd name="connsiteX2" fmla="*/ 550866 w 551920"/>
                    <a:gd name="connsiteY2" fmla="*/ 58710 h 477810"/>
                    <a:gd name="connsiteX3" fmla="*/ 436562 w 551920"/>
                    <a:gd name="connsiteY3" fmla="*/ 161899 h 477810"/>
                    <a:gd name="connsiteX4" fmla="*/ 117476 w 551920"/>
                    <a:gd name="connsiteY4" fmla="*/ 474635 h 477810"/>
                    <a:gd name="connsiteX5" fmla="*/ 78584 w 551920"/>
                    <a:gd name="connsiteY5" fmla="*/ 471460 h 477810"/>
                    <a:gd name="connsiteX6" fmla="*/ 407987 w 551920"/>
                    <a:gd name="connsiteY6" fmla="*/ 142849 h 477810"/>
                    <a:gd name="connsiteX7" fmla="*/ 515943 w 551920"/>
                    <a:gd name="connsiteY7" fmla="*/ 59504 h 477810"/>
                    <a:gd name="connsiteX8" fmla="*/ 373065 w 551920"/>
                    <a:gd name="connsiteY8" fmla="*/ 69824 h 477810"/>
                    <a:gd name="connsiteX9" fmla="*/ 42068 w 551920"/>
                    <a:gd name="connsiteY9" fmla="*/ 477810 h 477810"/>
                    <a:gd name="connsiteX10" fmla="*/ 0 w 551920"/>
                    <a:gd name="connsiteY10" fmla="*/ 477810 h 477810"/>
                    <a:gd name="connsiteX0" fmla="*/ 0 w 550866"/>
                    <a:gd name="connsiteY0" fmla="*/ 482967 h 482967"/>
                    <a:gd name="connsiteX1" fmla="*/ 379415 w 550866"/>
                    <a:gd name="connsiteY1" fmla="*/ 30530 h 482967"/>
                    <a:gd name="connsiteX2" fmla="*/ 550866 w 550866"/>
                    <a:gd name="connsiteY2" fmla="*/ 63867 h 482967"/>
                    <a:gd name="connsiteX3" fmla="*/ 436562 w 550866"/>
                    <a:gd name="connsiteY3" fmla="*/ 167056 h 482967"/>
                    <a:gd name="connsiteX4" fmla="*/ 117476 w 550866"/>
                    <a:gd name="connsiteY4" fmla="*/ 479792 h 482967"/>
                    <a:gd name="connsiteX5" fmla="*/ 78584 w 550866"/>
                    <a:gd name="connsiteY5" fmla="*/ 476617 h 482967"/>
                    <a:gd name="connsiteX6" fmla="*/ 407987 w 550866"/>
                    <a:gd name="connsiteY6" fmla="*/ 148006 h 482967"/>
                    <a:gd name="connsiteX7" fmla="*/ 515943 w 550866"/>
                    <a:gd name="connsiteY7" fmla="*/ 64661 h 482967"/>
                    <a:gd name="connsiteX8" fmla="*/ 373065 w 550866"/>
                    <a:gd name="connsiteY8" fmla="*/ 74981 h 482967"/>
                    <a:gd name="connsiteX9" fmla="*/ 42068 w 550866"/>
                    <a:gd name="connsiteY9" fmla="*/ 482967 h 482967"/>
                    <a:gd name="connsiteX10" fmla="*/ 0 w 550866"/>
                    <a:gd name="connsiteY10" fmla="*/ 482967 h 482967"/>
                    <a:gd name="connsiteX0" fmla="*/ 0 w 550866"/>
                    <a:gd name="connsiteY0" fmla="*/ 482967 h 482967"/>
                    <a:gd name="connsiteX1" fmla="*/ 379415 w 550866"/>
                    <a:gd name="connsiteY1" fmla="*/ 30530 h 482967"/>
                    <a:gd name="connsiteX2" fmla="*/ 550866 w 550866"/>
                    <a:gd name="connsiteY2" fmla="*/ 63867 h 482967"/>
                    <a:gd name="connsiteX3" fmla="*/ 436562 w 550866"/>
                    <a:gd name="connsiteY3" fmla="*/ 167056 h 482967"/>
                    <a:gd name="connsiteX4" fmla="*/ 117476 w 550866"/>
                    <a:gd name="connsiteY4" fmla="*/ 479792 h 482967"/>
                    <a:gd name="connsiteX5" fmla="*/ 78584 w 550866"/>
                    <a:gd name="connsiteY5" fmla="*/ 476617 h 482967"/>
                    <a:gd name="connsiteX6" fmla="*/ 430215 w 550866"/>
                    <a:gd name="connsiteY6" fmla="*/ 125781 h 482967"/>
                    <a:gd name="connsiteX7" fmla="*/ 515943 w 550866"/>
                    <a:gd name="connsiteY7" fmla="*/ 64661 h 482967"/>
                    <a:gd name="connsiteX8" fmla="*/ 373065 w 550866"/>
                    <a:gd name="connsiteY8" fmla="*/ 74981 h 482967"/>
                    <a:gd name="connsiteX9" fmla="*/ 42068 w 550866"/>
                    <a:gd name="connsiteY9" fmla="*/ 482967 h 482967"/>
                    <a:gd name="connsiteX10" fmla="*/ 0 w 550866"/>
                    <a:gd name="connsiteY10" fmla="*/ 482967 h 482967"/>
                    <a:gd name="connsiteX0" fmla="*/ 0 w 553814"/>
                    <a:gd name="connsiteY0" fmla="*/ 477079 h 477079"/>
                    <a:gd name="connsiteX1" fmla="*/ 379415 w 553814"/>
                    <a:gd name="connsiteY1" fmla="*/ 24642 h 477079"/>
                    <a:gd name="connsiteX2" fmla="*/ 550866 w 553814"/>
                    <a:gd name="connsiteY2" fmla="*/ 57979 h 477079"/>
                    <a:gd name="connsiteX3" fmla="*/ 461965 w 553814"/>
                    <a:gd name="connsiteY3" fmla="*/ 135768 h 477079"/>
                    <a:gd name="connsiteX4" fmla="*/ 117476 w 553814"/>
                    <a:gd name="connsiteY4" fmla="*/ 473904 h 477079"/>
                    <a:gd name="connsiteX5" fmla="*/ 78584 w 553814"/>
                    <a:gd name="connsiteY5" fmla="*/ 470729 h 477079"/>
                    <a:gd name="connsiteX6" fmla="*/ 430215 w 553814"/>
                    <a:gd name="connsiteY6" fmla="*/ 119893 h 477079"/>
                    <a:gd name="connsiteX7" fmla="*/ 515943 w 553814"/>
                    <a:gd name="connsiteY7" fmla="*/ 58773 h 477079"/>
                    <a:gd name="connsiteX8" fmla="*/ 373065 w 553814"/>
                    <a:gd name="connsiteY8" fmla="*/ 69093 h 477079"/>
                    <a:gd name="connsiteX9" fmla="*/ 42068 w 553814"/>
                    <a:gd name="connsiteY9" fmla="*/ 477079 h 477079"/>
                    <a:gd name="connsiteX10" fmla="*/ 0 w 553814"/>
                    <a:gd name="connsiteY10" fmla="*/ 477079 h 477079"/>
                    <a:gd name="connsiteX0" fmla="*/ 0 w 553814"/>
                    <a:gd name="connsiteY0" fmla="*/ 477079 h 477079"/>
                    <a:gd name="connsiteX1" fmla="*/ 379415 w 553814"/>
                    <a:gd name="connsiteY1" fmla="*/ 24642 h 477079"/>
                    <a:gd name="connsiteX2" fmla="*/ 550866 w 553814"/>
                    <a:gd name="connsiteY2" fmla="*/ 57979 h 477079"/>
                    <a:gd name="connsiteX3" fmla="*/ 461965 w 553814"/>
                    <a:gd name="connsiteY3" fmla="*/ 135768 h 477079"/>
                    <a:gd name="connsiteX4" fmla="*/ 117476 w 553814"/>
                    <a:gd name="connsiteY4" fmla="*/ 473904 h 477079"/>
                    <a:gd name="connsiteX5" fmla="*/ 78584 w 553814"/>
                    <a:gd name="connsiteY5" fmla="*/ 470729 h 477079"/>
                    <a:gd name="connsiteX6" fmla="*/ 201612 w 553814"/>
                    <a:gd name="connsiteY6" fmla="*/ 338968 h 477079"/>
                    <a:gd name="connsiteX7" fmla="*/ 430215 w 553814"/>
                    <a:gd name="connsiteY7" fmla="*/ 119893 h 477079"/>
                    <a:gd name="connsiteX8" fmla="*/ 515943 w 553814"/>
                    <a:gd name="connsiteY8" fmla="*/ 58773 h 477079"/>
                    <a:gd name="connsiteX9" fmla="*/ 373065 w 553814"/>
                    <a:gd name="connsiteY9" fmla="*/ 69093 h 477079"/>
                    <a:gd name="connsiteX10" fmla="*/ 42068 w 553814"/>
                    <a:gd name="connsiteY10" fmla="*/ 477079 h 477079"/>
                    <a:gd name="connsiteX11" fmla="*/ 0 w 553814"/>
                    <a:gd name="connsiteY11" fmla="*/ 477079 h 477079"/>
                    <a:gd name="connsiteX0" fmla="*/ 0 w 553203"/>
                    <a:gd name="connsiteY0" fmla="*/ 477079 h 477079"/>
                    <a:gd name="connsiteX1" fmla="*/ 379415 w 553203"/>
                    <a:gd name="connsiteY1" fmla="*/ 24642 h 477079"/>
                    <a:gd name="connsiteX2" fmla="*/ 550866 w 553203"/>
                    <a:gd name="connsiteY2" fmla="*/ 57979 h 477079"/>
                    <a:gd name="connsiteX3" fmla="*/ 461965 w 553203"/>
                    <a:gd name="connsiteY3" fmla="*/ 135768 h 477079"/>
                    <a:gd name="connsiteX4" fmla="*/ 230187 w 553203"/>
                    <a:gd name="connsiteY4" fmla="*/ 367543 h 477079"/>
                    <a:gd name="connsiteX5" fmla="*/ 117476 w 553203"/>
                    <a:gd name="connsiteY5" fmla="*/ 473904 h 477079"/>
                    <a:gd name="connsiteX6" fmla="*/ 78584 w 553203"/>
                    <a:gd name="connsiteY6" fmla="*/ 470729 h 477079"/>
                    <a:gd name="connsiteX7" fmla="*/ 201612 w 553203"/>
                    <a:gd name="connsiteY7" fmla="*/ 338968 h 477079"/>
                    <a:gd name="connsiteX8" fmla="*/ 430215 w 553203"/>
                    <a:gd name="connsiteY8" fmla="*/ 119893 h 477079"/>
                    <a:gd name="connsiteX9" fmla="*/ 515943 w 553203"/>
                    <a:gd name="connsiteY9" fmla="*/ 58773 h 477079"/>
                    <a:gd name="connsiteX10" fmla="*/ 373065 w 553203"/>
                    <a:gd name="connsiteY10" fmla="*/ 69093 h 477079"/>
                    <a:gd name="connsiteX11" fmla="*/ 42068 w 553203"/>
                    <a:gd name="connsiteY11" fmla="*/ 477079 h 477079"/>
                    <a:gd name="connsiteX12" fmla="*/ 0 w 553203"/>
                    <a:gd name="connsiteY12" fmla="*/ 477079 h 477079"/>
                    <a:gd name="connsiteX0" fmla="*/ 0 w 553203"/>
                    <a:gd name="connsiteY0" fmla="*/ 477079 h 477079"/>
                    <a:gd name="connsiteX1" fmla="*/ 379415 w 553203"/>
                    <a:gd name="connsiteY1" fmla="*/ 24642 h 477079"/>
                    <a:gd name="connsiteX2" fmla="*/ 550866 w 553203"/>
                    <a:gd name="connsiteY2" fmla="*/ 57979 h 477079"/>
                    <a:gd name="connsiteX3" fmla="*/ 461965 w 553203"/>
                    <a:gd name="connsiteY3" fmla="*/ 135768 h 477079"/>
                    <a:gd name="connsiteX4" fmla="*/ 230187 w 553203"/>
                    <a:gd name="connsiteY4" fmla="*/ 367543 h 477079"/>
                    <a:gd name="connsiteX5" fmla="*/ 117476 w 553203"/>
                    <a:gd name="connsiteY5" fmla="*/ 473904 h 477079"/>
                    <a:gd name="connsiteX6" fmla="*/ 78584 w 553203"/>
                    <a:gd name="connsiteY6" fmla="*/ 470729 h 477079"/>
                    <a:gd name="connsiteX7" fmla="*/ 201612 w 553203"/>
                    <a:gd name="connsiteY7" fmla="*/ 338968 h 477079"/>
                    <a:gd name="connsiteX8" fmla="*/ 430215 w 553203"/>
                    <a:gd name="connsiteY8" fmla="*/ 119893 h 477079"/>
                    <a:gd name="connsiteX9" fmla="*/ 515943 w 553203"/>
                    <a:gd name="connsiteY9" fmla="*/ 58773 h 477079"/>
                    <a:gd name="connsiteX10" fmla="*/ 373065 w 553203"/>
                    <a:gd name="connsiteY10" fmla="*/ 69093 h 477079"/>
                    <a:gd name="connsiteX11" fmla="*/ 176212 w 553203"/>
                    <a:gd name="connsiteY11" fmla="*/ 319917 h 477079"/>
                    <a:gd name="connsiteX12" fmla="*/ 42068 w 553203"/>
                    <a:gd name="connsiteY12" fmla="*/ 477079 h 477079"/>
                    <a:gd name="connsiteX13" fmla="*/ 0 w 553203"/>
                    <a:gd name="connsiteY13" fmla="*/ 477079 h 477079"/>
                    <a:gd name="connsiteX0" fmla="*/ 0 w 553203"/>
                    <a:gd name="connsiteY0" fmla="*/ 466920 h 466920"/>
                    <a:gd name="connsiteX1" fmla="*/ 147637 w 553203"/>
                    <a:gd name="connsiteY1" fmla="*/ 290708 h 466920"/>
                    <a:gd name="connsiteX2" fmla="*/ 379415 w 553203"/>
                    <a:gd name="connsiteY2" fmla="*/ 14483 h 466920"/>
                    <a:gd name="connsiteX3" fmla="*/ 550866 w 553203"/>
                    <a:gd name="connsiteY3" fmla="*/ 47820 h 466920"/>
                    <a:gd name="connsiteX4" fmla="*/ 461965 w 553203"/>
                    <a:gd name="connsiteY4" fmla="*/ 125609 h 466920"/>
                    <a:gd name="connsiteX5" fmla="*/ 230187 w 553203"/>
                    <a:gd name="connsiteY5" fmla="*/ 357384 h 466920"/>
                    <a:gd name="connsiteX6" fmla="*/ 117476 w 553203"/>
                    <a:gd name="connsiteY6" fmla="*/ 463745 h 466920"/>
                    <a:gd name="connsiteX7" fmla="*/ 78584 w 553203"/>
                    <a:gd name="connsiteY7" fmla="*/ 460570 h 466920"/>
                    <a:gd name="connsiteX8" fmla="*/ 201612 w 553203"/>
                    <a:gd name="connsiteY8" fmla="*/ 328809 h 466920"/>
                    <a:gd name="connsiteX9" fmla="*/ 430215 w 553203"/>
                    <a:gd name="connsiteY9" fmla="*/ 109734 h 466920"/>
                    <a:gd name="connsiteX10" fmla="*/ 515943 w 553203"/>
                    <a:gd name="connsiteY10" fmla="*/ 48614 h 466920"/>
                    <a:gd name="connsiteX11" fmla="*/ 373065 w 553203"/>
                    <a:gd name="connsiteY11" fmla="*/ 58934 h 466920"/>
                    <a:gd name="connsiteX12" fmla="*/ 176212 w 553203"/>
                    <a:gd name="connsiteY12" fmla="*/ 309758 h 466920"/>
                    <a:gd name="connsiteX13" fmla="*/ 42068 w 553203"/>
                    <a:gd name="connsiteY13" fmla="*/ 466920 h 466920"/>
                    <a:gd name="connsiteX14" fmla="*/ 0 w 553203"/>
                    <a:gd name="connsiteY14" fmla="*/ 466920 h 466920"/>
                    <a:gd name="connsiteX0" fmla="*/ 0 w 553203"/>
                    <a:gd name="connsiteY0" fmla="*/ 466920 h 466920"/>
                    <a:gd name="connsiteX1" fmla="*/ 58740 w 553203"/>
                    <a:gd name="connsiteY1" fmla="*/ 68458 h 466920"/>
                    <a:gd name="connsiteX2" fmla="*/ 379415 w 553203"/>
                    <a:gd name="connsiteY2" fmla="*/ 14483 h 466920"/>
                    <a:gd name="connsiteX3" fmla="*/ 550866 w 553203"/>
                    <a:gd name="connsiteY3" fmla="*/ 47820 h 466920"/>
                    <a:gd name="connsiteX4" fmla="*/ 461965 w 553203"/>
                    <a:gd name="connsiteY4" fmla="*/ 125609 h 466920"/>
                    <a:gd name="connsiteX5" fmla="*/ 230187 w 553203"/>
                    <a:gd name="connsiteY5" fmla="*/ 357384 h 466920"/>
                    <a:gd name="connsiteX6" fmla="*/ 117476 w 553203"/>
                    <a:gd name="connsiteY6" fmla="*/ 463745 h 466920"/>
                    <a:gd name="connsiteX7" fmla="*/ 78584 w 553203"/>
                    <a:gd name="connsiteY7" fmla="*/ 460570 h 466920"/>
                    <a:gd name="connsiteX8" fmla="*/ 201612 w 553203"/>
                    <a:gd name="connsiteY8" fmla="*/ 328809 h 466920"/>
                    <a:gd name="connsiteX9" fmla="*/ 430215 w 553203"/>
                    <a:gd name="connsiteY9" fmla="*/ 109734 h 466920"/>
                    <a:gd name="connsiteX10" fmla="*/ 515943 w 553203"/>
                    <a:gd name="connsiteY10" fmla="*/ 48614 h 466920"/>
                    <a:gd name="connsiteX11" fmla="*/ 373065 w 553203"/>
                    <a:gd name="connsiteY11" fmla="*/ 58934 h 466920"/>
                    <a:gd name="connsiteX12" fmla="*/ 176212 w 553203"/>
                    <a:gd name="connsiteY12" fmla="*/ 309758 h 466920"/>
                    <a:gd name="connsiteX13" fmla="*/ 42068 w 553203"/>
                    <a:gd name="connsiteY13" fmla="*/ 466920 h 466920"/>
                    <a:gd name="connsiteX14" fmla="*/ 0 w 553203"/>
                    <a:gd name="connsiteY14" fmla="*/ 466920 h 466920"/>
                    <a:gd name="connsiteX0" fmla="*/ 0 w 553203"/>
                    <a:gd name="connsiteY0" fmla="*/ 466920 h 466920"/>
                    <a:gd name="connsiteX1" fmla="*/ 58740 w 553203"/>
                    <a:gd name="connsiteY1" fmla="*/ 68458 h 466920"/>
                    <a:gd name="connsiteX2" fmla="*/ 379415 w 553203"/>
                    <a:gd name="connsiteY2" fmla="*/ 14483 h 466920"/>
                    <a:gd name="connsiteX3" fmla="*/ 550866 w 553203"/>
                    <a:gd name="connsiteY3" fmla="*/ 47820 h 466920"/>
                    <a:gd name="connsiteX4" fmla="*/ 461965 w 553203"/>
                    <a:gd name="connsiteY4" fmla="*/ 125609 h 466920"/>
                    <a:gd name="connsiteX5" fmla="*/ 230187 w 553203"/>
                    <a:gd name="connsiteY5" fmla="*/ 357384 h 466920"/>
                    <a:gd name="connsiteX6" fmla="*/ 117476 w 553203"/>
                    <a:gd name="connsiteY6" fmla="*/ 463745 h 466920"/>
                    <a:gd name="connsiteX7" fmla="*/ 78584 w 553203"/>
                    <a:gd name="connsiteY7" fmla="*/ 460570 h 466920"/>
                    <a:gd name="connsiteX8" fmla="*/ 201612 w 553203"/>
                    <a:gd name="connsiteY8" fmla="*/ 328809 h 466920"/>
                    <a:gd name="connsiteX9" fmla="*/ 430215 w 553203"/>
                    <a:gd name="connsiteY9" fmla="*/ 109734 h 466920"/>
                    <a:gd name="connsiteX10" fmla="*/ 515943 w 553203"/>
                    <a:gd name="connsiteY10" fmla="*/ 48614 h 466920"/>
                    <a:gd name="connsiteX11" fmla="*/ 373065 w 553203"/>
                    <a:gd name="connsiteY11" fmla="*/ 58934 h 466920"/>
                    <a:gd name="connsiteX12" fmla="*/ 74615 w 553203"/>
                    <a:gd name="connsiteY12" fmla="*/ 87508 h 466920"/>
                    <a:gd name="connsiteX13" fmla="*/ 42068 w 553203"/>
                    <a:gd name="connsiteY13" fmla="*/ 466920 h 466920"/>
                    <a:gd name="connsiteX14" fmla="*/ 0 w 553203"/>
                    <a:gd name="connsiteY14" fmla="*/ 466920 h 466920"/>
                    <a:gd name="connsiteX0" fmla="*/ 0 w 553203"/>
                    <a:gd name="connsiteY0" fmla="*/ 466920 h 466920"/>
                    <a:gd name="connsiteX1" fmla="*/ 58740 w 553203"/>
                    <a:gd name="connsiteY1" fmla="*/ 68458 h 466920"/>
                    <a:gd name="connsiteX2" fmla="*/ 379415 w 553203"/>
                    <a:gd name="connsiteY2" fmla="*/ 14483 h 466920"/>
                    <a:gd name="connsiteX3" fmla="*/ 550866 w 553203"/>
                    <a:gd name="connsiteY3" fmla="*/ 47820 h 466920"/>
                    <a:gd name="connsiteX4" fmla="*/ 461965 w 553203"/>
                    <a:gd name="connsiteY4" fmla="*/ 125609 h 466920"/>
                    <a:gd name="connsiteX5" fmla="*/ 230187 w 553203"/>
                    <a:gd name="connsiteY5" fmla="*/ 357384 h 466920"/>
                    <a:gd name="connsiteX6" fmla="*/ 117476 w 553203"/>
                    <a:gd name="connsiteY6" fmla="*/ 463745 h 466920"/>
                    <a:gd name="connsiteX7" fmla="*/ 78584 w 553203"/>
                    <a:gd name="connsiteY7" fmla="*/ 460570 h 466920"/>
                    <a:gd name="connsiteX8" fmla="*/ 201612 w 553203"/>
                    <a:gd name="connsiteY8" fmla="*/ 328809 h 466920"/>
                    <a:gd name="connsiteX9" fmla="*/ 430215 w 553203"/>
                    <a:gd name="connsiteY9" fmla="*/ 109734 h 466920"/>
                    <a:gd name="connsiteX10" fmla="*/ 515943 w 553203"/>
                    <a:gd name="connsiteY10" fmla="*/ 48614 h 466920"/>
                    <a:gd name="connsiteX11" fmla="*/ 373065 w 553203"/>
                    <a:gd name="connsiteY11" fmla="*/ 58934 h 466920"/>
                    <a:gd name="connsiteX12" fmla="*/ 74615 w 553203"/>
                    <a:gd name="connsiteY12" fmla="*/ 87508 h 466920"/>
                    <a:gd name="connsiteX13" fmla="*/ 42068 w 553203"/>
                    <a:gd name="connsiteY13" fmla="*/ 466920 h 466920"/>
                    <a:gd name="connsiteX14" fmla="*/ 0 w 553203"/>
                    <a:gd name="connsiteY14" fmla="*/ 466920 h 466920"/>
                    <a:gd name="connsiteX0" fmla="*/ 0 w 553203"/>
                    <a:gd name="connsiteY0" fmla="*/ 466920 h 466920"/>
                    <a:gd name="connsiteX1" fmla="*/ 77793 w 553203"/>
                    <a:gd name="connsiteY1" fmla="*/ 125608 h 466920"/>
                    <a:gd name="connsiteX2" fmla="*/ 379415 w 553203"/>
                    <a:gd name="connsiteY2" fmla="*/ 14483 h 466920"/>
                    <a:gd name="connsiteX3" fmla="*/ 550866 w 553203"/>
                    <a:gd name="connsiteY3" fmla="*/ 47820 h 466920"/>
                    <a:gd name="connsiteX4" fmla="*/ 461965 w 553203"/>
                    <a:gd name="connsiteY4" fmla="*/ 125609 h 466920"/>
                    <a:gd name="connsiteX5" fmla="*/ 230187 w 553203"/>
                    <a:gd name="connsiteY5" fmla="*/ 357384 h 466920"/>
                    <a:gd name="connsiteX6" fmla="*/ 117476 w 553203"/>
                    <a:gd name="connsiteY6" fmla="*/ 463745 h 466920"/>
                    <a:gd name="connsiteX7" fmla="*/ 78584 w 553203"/>
                    <a:gd name="connsiteY7" fmla="*/ 460570 h 466920"/>
                    <a:gd name="connsiteX8" fmla="*/ 201612 w 553203"/>
                    <a:gd name="connsiteY8" fmla="*/ 328809 h 466920"/>
                    <a:gd name="connsiteX9" fmla="*/ 430215 w 553203"/>
                    <a:gd name="connsiteY9" fmla="*/ 109734 h 466920"/>
                    <a:gd name="connsiteX10" fmla="*/ 515943 w 553203"/>
                    <a:gd name="connsiteY10" fmla="*/ 48614 h 466920"/>
                    <a:gd name="connsiteX11" fmla="*/ 373065 w 553203"/>
                    <a:gd name="connsiteY11" fmla="*/ 58934 h 466920"/>
                    <a:gd name="connsiteX12" fmla="*/ 74615 w 553203"/>
                    <a:gd name="connsiteY12" fmla="*/ 87508 h 466920"/>
                    <a:gd name="connsiteX13" fmla="*/ 42068 w 553203"/>
                    <a:gd name="connsiteY13" fmla="*/ 466920 h 466920"/>
                    <a:gd name="connsiteX14" fmla="*/ 0 w 553203"/>
                    <a:gd name="connsiteY14" fmla="*/ 466920 h 466920"/>
                    <a:gd name="connsiteX0" fmla="*/ 0 w 553203"/>
                    <a:gd name="connsiteY0" fmla="*/ 466920 h 466920"/>
                    <a:gd name="connsiteX1" fmla="*/ 77793 w 553203"/>
                    <a:gd name="connsiteY1" fmla="*/ 125608 h 466920"/>
                    <a:gd name="connsiteX2" fmla="*/ 379415 w 553203"/>
                    <a:gd name="connsiteY2" fmla="*/ 14483 h 466920"/>
                    <a:gd name="connsiteX3" fmla="*/ 550866 w 553203"/>
                    <a:gd name="connsiteY3" fmla="*/ 47820 h 466920"/>
                    <a:gd name="connsiteX4" fmla="*/ 461965 w 553203"/>
                    <a:gd name="connsiteY4" fmla="*/ 125609 h 466920"/>
                    <a:gd name="connsiteX5" fmla="*/ 230187 w 553203"/>
                    <a:gd name="connsiteY5" fmla="*/ 357384 h 466920"/>
                    <a:gd name="connsiteX6" fmla="*/ 117476 w 553203"/>
                    <a:gd name="connsiteY6" fmla="*/ 463745 h 466920"/>
                    <a:gd name="connsiteX7" fmla="*/ 78584 w 553203"/>
                    <a:gd name="connsiteY7" fmla="*/ 460570 h 466920"/>
                    <a:gd name="connsiteX8" fmla="*/ 201612 w 553203"/>
                    <a:gd name="connsiteY8" fmla="*/ 328809 h 466920"/>
                    <a:gd name="connsiteX9" fmla="*/ 430215 w 553203"/>
                    <a:gd name="connsiteY9" fmla="*/ 109734 h 466920"/>
                    <a:gd name="connsiteX10" fmla="*/ 515943 w 553203"/>
                    <a:gd name="connsiteY10" fmla="*/ 48614 h 466920"/>
                    <a:gd name="connsiteX11" fmla="*/ 373065 w 553203"/>
                    <a:gd name="connsiteY11" fmla="*/ 58934 h 466920"/>
                    <a:gd name="connsiteX12" fmla="*/ 90493 w 553203"/>
                    <a:gd name="connsiteY12" fmla="*/ 135133 h 466920"/>
                    <a:gd name="connsiteX13" fmla="*/ 42068 w 553203"/>
                    <a:gd name="connsiteY13" fmla="*/ 466920 h 466920"/>
                    <a:gd name="connsiteX14" fmla="*/ 0 w 553203"/>
                    <a:gd name="connsiteY14" fmla="*/ 466920 h 466920"/>
                    <a:gd name="connsiteX0" fmla="*/ 0 w 553203"/>
                    <a:gd name="connsiteY0" fmla="*/ 466920 h 466920"/>
                    <a:gd name="connsiteX1" fmla="*/ 77793 w 553203"/>
                    <a:gd name="connsiteY1" fmla="*/ 125608 h 466920"/>
                    <a:gd name="connsiteX2" fmla="*/ 379415 w 553203"/>
                    <a:gd name="connsiteY2" fmla="*/ 14483 h 466920"/>
                    <a:gd name="connsiteX3" fmla="*/ 550866 w 553203"/>
                    <a:gd name="connsiteY3" fmla="*/ 47820 h 466920"/>
                    <a:gd name="connsiteX4" fmla="*/ 461965 w 553203"/>
                    <a:gd name="connsiteY4" fmla="*/ 125609 h 466920"/>
                    <a:gd name="connsiteX5" fmla="*/ 230187 w 553203"/>
                    <a:gd name="connsiteY5" fmla="*/ 357384 h 466920"/>
                    <a:gd name="connsiteX6" fmla="*/ 117476 w 553203"/>
                    <a:gd name="connsiteY6" fmla="*/ 463745 h 466920"/>
                    <a:gd name="connsiteX7" fmla="*/ 78584 w 553203"/>
                    <a:gd name="connsiteY7" fmla="*/ 460570 h 466920"/>
                    <a:gd name="connsiteX8" fmla="*/ 58740 w 553203"/>
                    <a:gd name="connsiteY8" fmla="*/ 68459 h 466920"/>
                    <a:gd name="connsiteX9" fmla="*/ 430215 w 553203"/>
                    <a:gd name="connsiteY9" fmla="*/ 109734 h 466920"/>
                    <a:gd name="connsiteX10" fmla="*/ 515943 w 553203"/>
                    <a:gd name="connsiteY10" fmla="*/ 48614 h 466920"/>
                    <a:gd name="connsiteX11" fmla="*/ 373065 w 553203"/>
                    <a:gd name="connsiteY11" fmla="*/ 58934 h 466920"/>
                    <a:gd name="connsiteX12" fmla="*/ 90493 w 553203"/>
                    <a:gd name="connsiteY12" fmla="*/ 135133 h 466920"/>
                    <a:gd name="connsiteX13" fmla="*/ 42068 w 553203"/>
                    <a:gd name="connsiteY13" fmla="*/ 466920 h 466920"/>
                    <a:gd name="connsiteX14" fmla="*/ 0 w 553203"/>
                    <a:gd name="connsiteY14" fmla="*/ 466920 h 466920"/>
                    <a:gd name="connsiteX0" fmla="*/ 0 w 553203"/>
                    <a:gd name="connsiteY0" fmla="*/ 466920 h 466920"/>
                    <a:gd name="connsiteX1" fmla="*/ 77793 w 553203"/>
                    <a:gd name="connsiteY1" fmla="*/ 125608 h 466920"/>
                    <a:gd name="connsiteX2" fmla="*/ 379415 w 553203"/>
                    <a:gd name="connsiteY2" fmla="*/ 14483 h 466920"/>
                    <a:gd name="connsiteX3" fmla="*/ 550866 w 553203"/>
                    <a:gd name="connsiteY3" fmla="*/ 47820 h 466920"/>
                    <a:gd name="connsiteX4" fmla="*/ 461965 w 553203"/>
                    <a:gd name="connsiteY4" fmla="*/ 125609 h 466920"/>
                    <a:gd name="connsiteX5" fmla="*/ 80965 w 553203"/>
                    <a:gd name="connsiteY5" fmla="*/ 77984 h 466920"/>
                    <a:gd name="connsiteX6" fmla="*/ 117476 w 553203"/>
                    <a:gd name="connsiteY6" fmla="*/ 463745 h 466920"/>
                    <a:gd name="connsiteX7" fmla="*/ 78584 w 553203"/>
                    <a:gd name="connsiteY7" fmla="*/ 460570 h 466920"/>
                    <a:gd name="connsiteX8" fmla="*/ 58740 w 553203"/>
                    <a:gd name="connsiteY8" fmla="*/ 68459 h 466920"/>
                    <a:gd name="connsiteX9" fmla="*/ 430215 w 553203"/>
                    <a:gd name="connsiteY9" fmla="*/ 109734 h 466920"/>
                    <a:gd name="connsiteX10" fmla="*/ 515943 w 553203"/>
                    <a:gd name="connsiteY10" fmla="*/ 48614 h 466920"/>
                    <a:gd name="connsiteX11" fmla="*/ 373065 w 553203"/>
                    <a:gd name="connsiteY11" fmla="*/ 58934 h 466920"/>
                    <a:gd name="connsiteX12" fmla="*/ 90493 w 553203"/>
                    <a:gd name="connsiteY12" fmla="*/ 135133 h 466920"/>
                    <a:gd name="connsiteX13" fmla="*/ 42068 w 553203"/>
                    <a:gd name="connsiteY13" fmla="*/ 466920 h 466920"/>
                    <a:gd name="connsiteX14" fmla="*/ 0 w 553203"/>
                    <a:gd name="connsiteY14" fmla="*/ 466920 h 466920"/>
                    <a:gd name="connsiteX0" fmla="*/ 0 w 553203"/>
                    <a:gd name="connsiteY0" fmla="*/ 466920 h 485970"/>
                    <a:gd name="connsiteX1" fmla="*/ 77793 w 553203"/>
                    <a:gd name="connsiteY1" fmla="*/ 125608 h 485970"/>
                    <a:gd name="connsiteX2" fmla="*/ 379415 w 553203"/>
                    <a:gd name="connsiteY2" fmla="*/ 14483 h 485970"/>
                    <a:gd name="connsiteX3" fmla="*/ 550866 w 553203"/>
                    <a:gd name="connsiteY3" fmla="*/ 47820 h 485970"/>
                    <a:gd name="connsiteX4" fmla="*/ 461965 w 553203"/>
                    <a:gd name="connsiteY4" fmla="*/ 125609 h 485970"/>
                    <a:gd name="connsiteX5" fmla="*/ 80965 w 553203"/>
                    <a:gd name="connsiteY5" fmla="*/ 77984 h 485970"/>
                    <a:gd name="connsiteX6" fmla="*/ 117476 w 553203"/>
                    <a:gd name="connsiteY6" fmla="*/ 463745 h 485970"/>
                    <a:gd name="connsiteX7" fmla="*/ 53187 w 553203"/>
                    <a:gd name="connsiteY7" fmla="*/ 485970 h 485970"/>
                    <a:gd name="connsiteX8" fmla="*/ 58740 w 553203"/>
                    <a:gd name="connsiteY8" fmla="*/ 68459 h 485970"/>
                    <a:gd name="connsiteX9" fmla="*/ 430215 w 553203"/>
                    <a:gd name="connsiteY9" fmla="*/ 109734 h 485970"/>
                    <a:gd name="connsiteX10" fmla="*/ 515943 w 553203"/>
                    <a:gd name="connsiteY10" fmla="*/ 48614 h 485970"/>
                    <a:gd name="connsiteX11" fmla="*/ 373065 w 553203"/>
                    <a:gd name="connsiteY11" fmla="*/ 58934 h 485970"/>
                    <a:gd name="connsiteX12" fmla="*/ 90493 w 553203"/>
                    <a:gd name="connsiteY12" fmla="*/ 135133 h 485970"/>
                    <a:gd name="connsiteX13" fmla="*/ 42068 w 553203"/>
                    <a:gd name="connsiteY13" fmla="*/ 466920 h 485970"/>
                    <a:gd name="connsiteX14" fmla="*/ 0 w 553203"/>
                    <a:gd name="connsiteY14" fmla="*/ 466920 h 485970"/>
                    <a:gd name="connsiteX0" fmla="*/ 0 w 553203"/>
                    <a:gd name="connsiteY0" fmla="*/ 466920 h 489145"/>
                    <a:gd name="connsiteX1" fmla="*/ 77793 w 553203"/>
                    <a:gd name="connsiteY1" fmla="*/ 125608 h 489145"/>
                    <a:gd name="connsiteX2" fmla="*/ 379415 w 553203"/>
                    <a:gd name="connsiteY2" fmla="*/ 14483 h 489145"/>
                    <a:gd name="connsiteX3" fmla="*/ 550866 w 553203"/>
                    <a:gd name="connsiteY3" fmla="*/ 47820 h 489145"/>
                    <a:gd name="connsiteX4" fmla="*/ 461965 w 553203"/>
                    <a:gd name="connsiteY4" fmla="*/ 125609 h 489145"/>
                    <a:gd name="connsiteX5" fmla="*/ 80965 w 553203"/>
                    <a:gd name="connsiteY5" fmla="*/ 77984 h 489145"/>
                    <a:gd name="connsiteX6" fmla="*/ 69854 w 553203"/>
                    <a:gd name="connsiteY6" fmla="*/ 489145 h 489145"/>
                    <a:gd name="connsiteX7" fmla="*/ 53187 w 553203"/>
                    <a:gd name="connsiteY7" fmla="*/ 485970 h 489145"/>
                    <a:gd name="connsiteX8" fmla="*/ 58740 w 553203"/>
                    <a:gd name="connsiteY8" fmla="*/ 68459 h 489145"/>
                    <a:gd name="connsiteX9" fmla="*/ 430215 w 553203"/>
                    <a:gd name="connsiteY9" fmla="*/ 109734 h 489145"/>
                    <a:gd name="connsiteX10" fmla="*/ 515943 w 553203"/>
                    <a:gd name="connsiteY10" fmla="*/ 48614 h 489145"/>
                    <a:gd name="connsiteX11" fmla="*/ 373065 w 553203"/>
                    <a:gd name="connsiteY11" fmla="*/ 58934 h 489145"/>
                    <a:gd name="connsiteX12" fmla="*/ 90493 w 553203"/>
                    <a:gd name="connsiteY12" fmla="*/ 135133 h 489145"/>
                    <a:gd name="connsiteX13" fmla="*/ 42068 w 553203"/>
                    <a:gd name="connsiteY13" fmla="*/ 466920 h 489145"/>
                    <a:gd name="connsiteX14" fmla="*/ 0 w 553203"/>
                    <a:gd name="connsiteY14" fmla="*/ 466920 h 489145"/>
                    <a:gd name="connsiteX0" fmla="*/ 0 w 553203"/>
                    <a:gd name="connsiteY0" fmla="*/ 466920 h 489145"/>
                    <a:gd name="connsiteX1" fmla="*/ 77793 w 553203"/>
                    <a:gd name="connsiteY1" fmla="*/ 125608 h 489145"/>
                    <a:gd name="connsiteX2" fmla="*/ 379415 w 553203"/>
                    <a:gd name="connsiteY2" fmla="*/ 14483 h 489145"/>
                    <a:gd name="connsiteX3" fmla="*/ 550866 w 553203"/>
                    <a:gd name="connsiteY3" fmla="*/ 47820 h 489145"/>
                    <a:gd name="connsiteX4" fmla="*/ 461965 w 553203"/>
                    <a:gd name="connsiteY4" fmla="*/ 125609 h 489145"/>
                    <a:gd name="connsiteX5" fmla="*/ 80965 w 553203"/>
                    <a:gd name="connsiteY5" fmla="*/ 77984 h 489145"/>
                    <a:gd name="connsiteX6" fmla="*/ 69854 w 553203"/>
                    <a:gd name="connsiteY6" fmla="*/ 489145 h 489145"/>
                    <a:gd name="connsiteX7" fmla="*/ 53187 w 553203"/>
                    <a:gd name="connsiteY7" fmla="*/ 485970 h 489145"/>
                    <a:gd name="connsiteX8" fmla="*/ 58740 w 553203"/>
                    <a:gd name="connsiteY8" fmla="*/ 68459 h 489145"/>
                    <a:gd name="connsiteX9" fmla="*/ 192090 w 553203"/>
                    <a:gd name="connsiteY9" fmla="*/ 145452 h 489145"/>
                    <a:gd name="connsiteX10" fmla="*/ 515943 w 553203"/>
                    <a:gd name="connsiteY10" fmla="*/ 48614 h 489145"/>
                    <a:gd name="connsiteX11" fmla="*/ 373065 w 553203"/>
                    <a:gd name="connsiteY11" fmla="*/ 58934 h 489145"/>
                    <a:gd name="connsiteX12" fmla="*/ 90493 w 553203"/>
                    <a:gd name="connsiteY12" fmla="*/ 135133 h 489145"/>
                    <a:gd name="connsiteX13" fmla="*/ 42068 w 553203"/>
                    <a:gd name="connsiteY13" fmla="*/ 466920 h 489145"/>
                    <a:gd name="connsiteX14" fmla="*/ 0 w 553203"/>
                    <a:gd name="connsiteY14" fmla="*/ 466920 h 489145"/>
                    <a:gd name="connsiteX0" fmla="*/ 0 w 553203"/>
                    <a:gd name="connsiteY0" fmla="*/ 466920 h 489145"/>
                    <a:gd name="connsiteX1" fmla="*/ 77793 w 553203"/>
                    <a:gd name="connsiteY1" fmla="*/ 125608 h 489145"/>
                    <a:gd name="connsiteX2" fmla="*/ 379415 w 553203"/>
                    <a:gd name="connsiteY2" fmla="*/ 14483 h 489145"/>
                    <a:gd name="connsiteX3" fmla="*/ 550866 w 553203"/>
                    <a:gd name="connsiteY3" fmla="*/ 47820 h 489145"/>
                    <a:gd name="connsiteX4" fmla="*/ 461965 w 553203"/>
                    <a:gd name="connsiteY4" fmla="*/ 125609 h 489145"/>
                    <a:gd name="connsiteX5" fmla="*/ 80965 w 553203"/>
                    <a:gd name="connsiteY5" fmla="*/ 77984 h 489145"/>
                    <a:gd name="connsiteX6" fmla="*/ 69854 w 553203"/>
                    <a:gd name="connsiteY6" fmla="*/ 489145 h 489145"/>
                    <a:gd name="connsiteX7" fmla="*/ 53187 w 553203"/>
                    <a:gd name="connsiteY7" fmla="*/ 485970 h 489145"/>
                    <a:gd name="connsiteX8" fmla="*/ 58740 w 553203"/>
                    <a:gd name="connsiteY8" fmla="*/ 68459 h 489145"/>
                    <a:gd name="connsiteX9" fmla="*/ 192090 w 553203"/>
                    <a:gd name="connsiteY9" fmla="*/ 145452 h 489145"/>
                    <a:gd name="connsiteX10" fmla="*/ 515943 w 553203"/>
                    <a:gd name="connsiteY10" fmla="*/ 48614 h 489145"/>
                    <a:gd name="connsiteX11" fmla="*/ 373065 w 553203"/>
                    <a:gd name="connsiteY11" fmla="*/ 58934 h 489145"/>
                    <a:gd name="connsiteX12" fmla="*/ 90493 w 553203"/>
                    <a:gd name="connsiteY12" fmla="*/ 135133 h 489145"/>
                    <a:gd name="connsiteX13" fmla="*/ 42068 w 553203"/>
                    <a:gd name="connsiteY13" fmla="*/ 466920 h 489145"/>
                    <a:gd name="connsiteX14" fmla="*/ 0 w 553203"/>
                    <a:gd name="connsiteY14" fmla="*/ 466920 h 489145"/>
                    <a:gd name="connsiteX0" fmla="*/ 0 w 553203"/>
                    <a:gd name="connsiteY0" fmla="*/ 466920 h 489145"/>
                    <a:gd name="connsiteX1" fmla="*/ 77793 w 553203"/>
                    <a:gd name="connsiteY1" fmla="*/ 125608 h 489145"/>
                    <a:gd name="connsiteX2" fmla="*/ 379415 w 553203"/>
                    <a:gd name="connsiteY2" fmla="*/ 14483 h 489145"/>
                    <a:gd name="connsiteX3" fmla="*/ 550866 w 553203"/>
                    <a:gd name="connsiteY3" fmla="*/ 47820 h 489145"/>
                    <a:gd name="connsiteX4" fmla="*/ 461965 w 553203"/>
                    <a:gd name="connsiteY4" fmla="*/ 125609 h 489145"/>
                    <a:gd name="connsiteX5" fmla="*/ 80965 w 553203"/>
                    <a:gd name="connsiteY5" fmla="*/ 77984 h 489145"/>
                    <a:gd name="connsiteX6" fmla="*/ 69854 w 553203"/>
                    <a:gd name="connsiteY6" fmla="*/ 489145 h 489145"/>
                    <a:gd name="connsiteX7" fmla="*/ 53187 w 553203"/>
                    <a:gd name="connsiteY7" fmla="*/ 485970 h 489145"/>
                    <a:gd name="connsiteX8" fmla="*/ 58740 w 553203"/>
                    <a:gd name="connsiteY8" fmla="*/ 68459 h 489145"/>
                    <a:gd name="connsiteX9" fmla="*/ 192090 w 553203"/>
                    <a:gd name="connsiteY9" fmla="*/ 145452 h 489145"/>
                    <a:gd name="connsiteX10" fmla="*/ 515943 w 553203"/>
                    <a:gd name="connsiteY10" fmla="*/ 48614 h 489145"/>
                    <a:gd name="connsiteX11" fmla="*/ 373065 w 553203"/>
                    <a:gd name="connsiteY11" fmla="*/ 58934 h 489145"/>
                    <a:gd name="connsiteX12" fmla="*/ 90493 w 553203"/>
                    <a:gd name="connsiteY12" fmla="*/ 135133 h 489145"/>
                    <a:gd name="connsiteX13" fmla="*/ 42068 w 553203"/>
                    <a:gd name="connsiteY13" fmla="*/ 466920 h 489145"/>
                    <a:gd name="connsiteX14" fmla="*/ 0 w 553203"/>
                    <a:gd name="connsiteY14" fmla="*/ 466920 h 489145"/>
                    <a:gd name="connsiteX0" fmla="*/ 0 w 554500"/>
                    <a:gd name="connsiteY0" fmla="*/ 467776 h 490001"/>
                    <a:gd name="connsiteX1" fmla="*/ 77793 w 554500"/>
                    <a:gd name="connsiteY1" fmla="*/ 126464 h 490001"/>
                    <a:gd name="connsiteX2" fmla="*/ 379415 w 554500"/>
                    <a:gd name="connsiteY2" fmla="*/ 15339 h 490001"/>
                    <a:gd name="connsiteX3" fmla="*/ 550866 w 554500"/>
                    <a:gd name="connsiteY3" fmla="*/ 48676 h 490001"/>
                    <a:gd name="connsiteX4" fmla="*/ 216697 w 554500"/>
                    <a:gd name="connsiteY4" fmla="*/ 159803 h 490001"/>
                    <a:gd name="connsiteX5" fmla="*/ 80965 w 554500"/>
                    <a:gd name="connsiteY5" fmla="*/ 78840 h 490001"/>
                    <a:gd name="connsiteX6" fmla="*/ 69854 w 554500"/>
                    <a:gd name="connsiteY6" fmla="*/ 490001 h 490001"/>
                    <a:gd name="connsiteX7" fmla="*/ 53187 w 554500"/>
                    <a:gd name="connsiteY7" fmla="*/ 486826 h 490001"/>
                    <a:gd name="connsiteX8" fmla="*/ 58740 w 554500"/>
                    <a:gd name="connsiteY8" fmla="*/ 69315 h 490001"/>
                    <a:gd name="connsiteX9" fmla="*/ 192090 w 554500"/>
                    <a:gd name="connsiteY9" fmla="*/ 146308 h 490001"/>
                    <a:gd name="connsiteX10" fmla="*/ 515943 w 554500"/>
                    <a:gd name="connsiteY10" fmla="*/ 49470 h 490001"/>
                    <a:gd name="connsiteX11" fmla="*/ 373065 w 554500"/>
                    <a:gd name="connsiteY11" fmla="*/ 59790 h 490001"/>
                    <a:gd name="connsiteX12" fmla="*/ 90493 w 554500"/>
                    <a:gd name="connsiteY12" fmla="*/ 135989 h 490001"/>
                    <a:gd name="connsiteX13" fmla="*/ 42068 w 554500"/>
                    <a:gd name="connsiteY13" fmla="*/ 467776 h 490001"/>
                    <a:gd name="connsiteX14" fmla="*/ 0 w 554500"/>
                    <a:gd name="connsiteY14" fmla="*/ 467776 h 490001"/>
                    <a:gd name="connsiteX0" fmla="*/ 0 w 554500"/>
                    <a:gd name="connsiteY0" fmla="*/ 467776 h 490001"/>
                    <a:gd name="connsiteX1" fmla="*/ 77793 w 554500"/>
                    <a:gd name="connsiteY1" fmla="*/ 126464 h 490001"/>
                    <a:gd name="connsiteX2" fmla="*/ 379415 w 554500"/>
                    <a:gd name="connsiteY2" fmla="*/ 15339 h 490001"/>
                    <a:gd name="connsiteX3" fmla="*/ 550866 w 554500"/>
                    <a:gd name="connsiteY3" fmla="*/ 48676 h 490001"/>
                    <a:gd name="connsiteX4" fmla="*/ 216697 w 554500"/>
                    <a:gd name="connsiteY4" fmla="*/ 159803 h 490001"/>
                    <a:gd name="connsiteX5" fmla="*/ 80965 w 554500"/>
                    <a:gd name="connsiteY5" fmla="*/ 78840 h 490001"/>
                    <a:gd name="connsiteX6" fmla="*/ 69854 w 554500"/>
                    <a:gd name="connsiteY6" fmla="*/ 490001 h 490001"/>
                    <a:gd name="connsiteX7" fmla="*/ 53187 w 554500"/>
                    <a:gd name="connsiteY7" fmla="*/ 486826 h 490001"/>
                    <a:gd name="connsiteX8" fmla="*/ 58740 w 554500"/>
                    <a:gd name="connsiteY8" fmla="*/ 69315 h 490001"/>
                    <a:gd name="connsiteX9" fmla="*/ 192090 w 554500"/>
                    <a:gd name="connsiteY9" fmla="*/ 146308 h 490001"/>
                    <a:gd name="connsiteX10" fmla="*/ 515943 w 554500"/>
                    <a:gd name="connsiteY10" fmla="*/ 49470 h 490001"/>
                    <a:gd name="connsiteX11" fmla="*/ 373065 w 554500"/>
                    <a:gd name="connsiteY11" fmla="*/ 59790 h 490001"/>
                    <a:gd name="connsiteX12" fmla="*/ 90493 w 554500"/>
                    <a:gd name="connsiteY12" fmla="*/ 135989 h 490001"/>
                    <a:gd name="connsiteX13" fmla="*/ 42068 w 554500"/>
                    <a:gd name="connsiteY13" fmla="*/ 467776 h 490001"/>
                    <a:gd name="connsiteX14" fmla="*/ 0 w 554500"/>
                    <a:gd name="connsiteY14" fmla="*/ 467776 h 490001"/>
                    <a:gd name="connsiteX0" fmla="*/ 0 w 554500"/>
                    <a:gd name="connsiteY0" fmla="*/ 467776 h 490001"/>
                    <a:gd name="connsiteX1" fmla="*/ 77793 w 554500"/>
                    <a:gd name="connsiteY1" fmla="*/ 126464 h 490001"/>
                    <a:gd name="connsiteX2" fmla="*/ 379415 w 554500"/>
                    <a:gd name="connsiteY2" fmla="*/ 15339 h 490001"/>
                    <a:gd name="connsiteX3" fmla="*/ 550866 w 554500"/>
                    <a:gd name="connsiteY3" fmla="*/ 48676 h 490001"/>
                    <a:gd name="connsiteX4" fmla="*/ 216697 w 554500"/>
                    <a:gd name="connsiteY4" fmla="*/ 159803 h 490001"/>
                    <a:gd name="connsiteX5" fmla="*/ 80965 w 554500"/>
                    <a:gd name="connsiteY5" fmla="*/ 78840 h 490001"/>
                    <a:gd name="connsiteX6" fmla="*/ 69854 w 554500"/>
                    <a:gd name="connsiteY6" fmla="*/ 490001 h 490001"/>
                    <a:gd name="connsiteX7" fmla="*/ 53187 w 554500"/>
                    <a:gd name="connsiteY7" fmla="*/ 486826 h 490001"/>
                    <a:gd name="connsiteX8" fmla="*/ 58740 w 554500"/>
                    <a:gd name="connsiteY8" fmla="*/ 69315 h 490001"/>
                    <a:gd name="connsiteX9" fmla="*/ 192090 w 554500"/>
                    <a:gd name="connsiteY9" fmla="*/ 146308 h 490001"/>
                    <a:gd name="connsiteX10" fmla="*/ 515943 w 554500"/>
                    <a:gd name="connsiteY10" fmla="*/ 49470 h 490001"/>
                    <a:gd name="connsiteX11" fmla="*/ 373065 w 554500"/>
                    <a:gd name="connsiteY11" fmla="*/ 59790 h 490001"/>
                    <a:gd name="connsiteX12" fmla="*/ 90493 w 554500"/>
                    <a:gd name="connsiteY12" fmla="*/ 135989 h 490001"/>
                    <a:gd name="connsiteX13" fmla="*/ 42068 w 554500"/>
                    <a:gd name="connsiteY13" fmla="*/ 467776 h 490001"/>
                    <a:gd name="connsiteX14" fmla="*/ 0 w 554500"/>
                    <a:gd name="connsiteY14" fmla="*/ 467776 h 490001"/>
                    <a:gd name="connsiteX0" fmla="*/ 0 w 554500"/>
                    <a:gd name="connsiteY0" fmla="*/ 467776 h 490001"/>
                    <a:gd name="connsiteX1" fmla="*/ 77793 w 554500"/>
                    <a:gd name="connsiteY1" fmla="*/ 126464 h 490001"/>
                    <a:gd name="connsiteX2" fmla="*/ 379415 w 554500"/>
                    <a:gd name="connsiteY2" fmla="*/ 15339 h 490001"/>
                    <a:gd name="connsiteX3" fmla="*/ 550866 w 554500"/>
                    <a:gd name="connsiteY3" fmla="*/ 48676 h 490001"/>
                    <a:gd name="connsiteX4" fmla="*/ 216697 w 554500"/>
                    <a:gd name="connsiteY4" fmla="*/ 159803 h 490001"/>
                    <a:gd name="connsiteX5" fmla="*/ 80965 w 554500"/>
                    <a:gd name="connsiteY5" fmla="*/ 78840 h 490001"/>
                    <a:gd name="connsiteX6" fmla="*/ 69854 w 554500"/>
                    <a:gd name="connsiteY6" fmla="*/ 490001 h 490001"/>
                    <a:gd name="connsiteX7" fmla="*/ 53187 w 554500"/>
                    <a:gd name="connsiteY7" fmla="*/ 486826 h 490001"/>
                    <a:gd name="connsiteX8" fmla="*/ 58740 w 554500"/>
                    <a:gd name="connsiteY8" fmla="*/ 69315 h 490001"/>
                    <a:gd name="connsiteX9" fmla="*/ 192090 w 554500"/>
                    <a:gd name="connsiteY9" fmla="*/ 146308 h 490001"/>
                    <a:gd name="connsiteX10" fmla="*/ 515943 w 554500"/>
                    <a:gd name="connsiteY10" fmla="*/ 49470 h 490001"/>
                    <a:gd name="connsiteX11" fmla="*/ 373065 w 554500"/>
                    <a:gd name="connsiteY11" fmla="*/ 59790 h 490001"/>
                    <a:gd name="connsiteX12" fmla="*/ 90493 w 554500"/>
                    <a:gd name="connsiteY12" fmla="*/ 135989 h 490001"/>
                    <a:gd name="connsiteX13" fmla="*/ 42068 w 554500"/>
                    <a:gd name="connsiteY13" fmla="*/ 467776 h 490001"/>
                    <a:gd name="connsiteX14" fmla="*/ 0 w 554500"/>
                    <a:gd name="connsiteY14" fmla="*/ 467776 h 490001"/>
                    <a:gd name="connsiteX0" fmla="*/ 0 w 554410"/>
                    <a:gd name="connsiteY0" fmla="*/ 467587 h 489812"/>
                    <a:gd name="connsiteX1" fmla="*/ 77793 w 554410"/>
                    <a:gd name="connsiteY1" fmla="*/ 126275 h 489812"/>
                    <a:gd name="connsiteX2" fmla="*/ 379415 w 554410"/>
                    <a:gd name="connsiteY2" fmla="*/ 15150 h 489812"/>
                    <a:gd name="connsiteX3" fmla="*/ 550866 w 554410"/>
                    <a:gd name="connsiteY3" fmla="*/ 48487 h 489812"/>
                    <a:gd name="connsiteX4" fmla="*/ 219082 w 554410"/>
                    <a:gd name="connsiteY4" fmla="*/ 152471 h 489812"/>
                    <a:gd name="connsiteX5" fmla="*/ 80965 w 554410"/>
                    <a:gd name="connsiteY5" fmla="*/ 78651 h 489812"/>
                    <a:gd name="connsiteX6" fmla="*/ 69854 w 554410"/>
                    <a:gd name="connsiteY6" fmla="*/ 489812 h 489812"/>
                    <a:gd name="connsiteX7" fmla="*/ 53187 w 554410"/>
                    <a:gd name="connsiteY7" fmla="*/ 486637 h 489812"/>
                    <a:gd name="connsiteX8" fmla="*/ 58740 w 554410"/>
                    <a:gd name="connsiteY8" fmla="*/ 69126 h 489812"/>
                    <a:gd name="connsiteX9" fmla="*/ 192090 w 554410"/>
                    <a:gd name="connsiteY9" fmla="*/ 146119 h 489812"/>
                    <a:gd name="connsiteX10" fmla="*/ 515943 w 554410"/>
                    <a:gd name="connsiteY10" fmla="*/ 49281 h 489812"/>
                    <a:gd name="connsiteX11" fmla="*/ 373065 w 554410"/>
                    <a:gd name="connsiteY11" fmla="*/ 59601 h 489812"/>
                    <a:gd name="connsiteX12" fmla="*/ 90493 w 554410"/>
                    <a:gd name="connsiteY12" fmla="*/ 135800 h 489812"/>
                    <a:gd name="connsiteX13" fmla="*/ 42068 w 554410"/>
                    <a:gd name="connsiteY13" fmla="*/ 467587 h 489812"/>
                    <a:gd name="connsiteX14" fmla="*/ 0 w 554410"/>
                    <a:gd name="connsiteY14" fmla="*/ 467587 h 489812"/>
                    <a:gd name="connsiteX0" fmla="*/ 0 w 554500"/>
                    <a:gd name="connsiteY0" fmla="*/ 467840 h 490065"/>
                    <a:gd name="connsiteX1" fmla="*/ 77793 w 554500"/>
                    <a:gd name="connsiteY1" fmla="*/ 126528 h 490065"/>
                    <a:gd name="connsiteX2" fmla="*/ 379415 w 554500"/>
                    <a:gd name="connsiteY2" fmla="*/ 15403 h 490065"/>
                    <a:gd name="connsiteX3" fmla="*/ 550866 w 554500"/>
                    <a:gd name="connsiteY3" fmla="*/ 48740 h 490065"/>
                    <a:gd name="connsiteX4" fmla="*/ 216701 w 554500"/>
                    <a:gd name="connsiteY4" fmla="*/ 162249 h 490065"/>
                    <a:gd name="connsiteX5" fmla="*/ 80965 w 554500"/>
                    <a:gd name="connsiteY5" fmla="*/ 78904 h 490065"/>
                    <a:gd name="connsiteX6" fmla="*/ 69854 w 554500"/>
                    <a:gd name="connsiteY6" fmla="*/ 490065 h 490065"/>
                    <a:gd name="connsiteX7" fmla="*/ 53187 w 554500"/>
                    <a:gd name="connsiteY7" fmla="*/ 486890 h 490065"/>
                    <a:gd name="connsiteX8" fmla="*/ 58740 w 554500"/>
                    <a:gd name="connsiteY8" fmla="*/ 69379 h 490065"/>
                    <a:gd name="connsiteX9" fmla="*/ 192090 w 554500"/>
                    <a:gd name="connsiteY9" fmla="*/ 146372 h 490065"/>
                    <a:gd name="connsiteX10" fmla="*/ 515943 w 554500"/>
                    <a:gd name="connsiteY10" fmla="*/ 49534 h 490065"/>
                    <a:gd name="connsiteX11" fmla="*/ 373065 w 554500"/>
                    <a:gd name="connsiteY11" fmla="*/ 59854 h 490065"/>
                    <a:gd name="connsiteX12" fmla="*/ 90493 w 554500"/>
                    <a:gd name="connsiteY12" fmla="*/ 136053 h 490065"/>
                    <a:gd name="connsiteX13" fmla="*/ 42068 w 554500"/>
                    <a:gd name="connsiteY13" fmla="*/ 467840 h 490065"/>
                    <a:gd name="connsiteX14" fmla="*/ 0 w 554500"/>
                    <a:gd name="connsiteY14" fmla="*/ 467840 h 490065"/>
                    <a:gd name="connsiteX0" fmla="*/ 0 w 554500"/>
                    <a:gd name="connsiteY0" fmla="*/ 467840 h 490065"/>
                    <a:gd name="connsiteX1" fmla="*/ 77793 w 554500"/>
                    <a:gd name="connsiteY1" fmla="*/ 126528 h 490065"/>
                    <a:gd name="connsiteX2" fmla="*/ 379415 w 554500"/>
                    <a:gd name="connsiteY2" fmla="*/ 15403 h 490065"/>
                    <a:gd name="connsiteX3" fmla="*/ 550866 w 554500"/>
                    <a:gd name="connsiteY3" fmla="*/ 48740 h 490065"/>
                    <a:gd name="connsiteX4" fmla="*/ 216701 w 554500"/>
                    <a:gd name="connsiteY4" fmla="*/ 162249 h 490065"/>
                    <a:gd name="connsiteX5" fmla="*/ 80965 w 554500"/>
                    <a:gd name="connsiteY5" fmla="*/ 78904 h 490065"/>
                    <a:gd name="connsiteX6" fmla="*/ 69854 w 554500"/>
                    <a:gd name="connsiteY6" fmla="*/ 490065 h 490065"/>
                    <a:gd name="connsiteX7" fmla="*/ 53187 w 554500"/>
                    <a:gd name="connsiteY7" fmla="*/ 486890 h 490065"/>
                    <a:gd name="connsiteX8" fmla="*/ 58740 w 554500"/>
                    <a:gd name="connsiteY8" fmla="*/ 69379 h 490065"/>
                    <a:gd name="connsiteX9" fmla="*/ 192090 w 554500"/>
                    <a:gd name="connsiteY9" fmla="*/ 146372 h 490065"/>
                    <a:gd name="connsiteX10" fmla="*/ 346075 w 554500"/>
                    <a:gd name="connsiteY10" fmla="*/ 119384 h 490065"/>
                    <a:gd name="connsiteX11" fmla="*/ 515943 w 554500"/>
                    <a:gd name="connsiteY11" fmla="*/ 49534 h 490065"/>
                    <a:gd name="connsiteX12" fmla="*/ 373065 w 554500"/>
                    <a:gd name="connsiteY12" fmla="*/ 59854 h 490065"/>
                    <a:gd name="connsiteX13" fmla="*/ 90493 w 554500"/>
                    <a:gd name="connsiteY13" fmla="*/ 136053 h 490065"/>
                    <a:gd name="connsiteX14" fmla="*/ 42068 w 554500"/>
                    <a:gd name="connsiteY14" fmla="*/ 467840 h 490065"/>
                    <a:gd name="connsiteX15" fmla="*/ 0 w 554500"/>
                    <a:gd name="connsiteY15" fmla="*/ 467840 h 490065"/>
                    <a:gd name="connsiteX0" fmla="*/ 0 w 551042"/>
                    <a:gd name="connsiteY0" fmla="*/ 467217 h 489442"/>
                    <a:gd name="connsiteX1" fmla="*/ 77793 w 551042"/>
                    <a:gd name="connsiteY1" fmla="*/ 125905 h 489442"/>
                    <a:gd name="connsiteX2" fmla="*/ 379415 w 551042"/>
                    <a:gd name="connsiteY2" fmla="*/ 14780 h 489442"/>
                    <a:gd name="connsiteX3" fmla="*/ 550866 w 551042"/>
                    <a:gd name="connsiteY3" fmla="*/ 48117 h 489442"/>
                    <a:gd name="connsiteX4" fmla="*/ 348456 w 551042"/>
                    <a:gd name="connsiteY4" fmla="*/ 137811 h 489442"/>
                    <a:gd name="connsiteX5" fmla="*/ 216701 w 551042"/>
                    <a:gd name="connsiteY5" fmla="*/ 161626 h 489442"/>
                    <a:gd name="connsiteX6" fmla="*/ 80965 w 551042"/>
                    <a:gd name="connsiteY6" fmla="*/ 78281 h 489442"/>
                    <a:gd name="connsiteX7" fmla="*/ 69854 w 551042"/>
                    <a:gd name="connsiteY7" fmla="*/ 489442 h 489442"/>
                    <a:gd name="connsiteX8" fmla="*/ 53187 w 551042"/>
                    <a:gd name="connsiteY8" fmla="*/ 486267 h 489442"/>
                    <a:gd name="connsiteX9" fmla="*/ 58740 w 551042"/>
                    <a:gd name="connsiteY9" fmla="*/ 68756 h 489442"/>
                    <a:gd name="connsiteX10" fmla="*/ 192090 w 551042"/>
                    <a:gd name="connsiteY10" fmla="*/ 145749 h 489442"/>
                    <a:gd name="connsiteX11" fmla="*/ 346075 w 551042"/>
                    <a:gd name="connsiteY11" fmla="*/ 118761 h 489442"/>
                    <a:gd name="connsiteX12" fmla="*/ 515943 w 551042"/>
                    <a:gd name="connsiteY12" fmla="*/ 48911 h 489442"/>
                    <a:gd name="connsiteX13" fmla="*/ 373065 w 551042"/>
                    <a:gd name="connsiteY13" fmla="*/ 59231 h 489442"/>
                    <a:gd name="connsiteX14" fmla="*/ 90493 w 551042"/>
                    <a:gd name="connsiteY14" fmla="*/ 135430 h 489442"/>
                    <a:gd name="connsiteX15" fmla="*/ 42068 w 551042"/>
                    <a:gd name="connsiteY15" fmla="*/ 467217 h 489442"/>
                    <a:gd name="connsiteX16" fmla="*/ 0 w 551042"/>
                    <a:gd name="connsiteY16" fmla="*/ 467217 h 489442"/>
                    <a:gd name="connsiteX0" fmla="*/ 0 w 553916"/>
                    <a:gd name="connsiteY0" fmla="*/ 446520 h 468745"/>
                    <a:gd name="connsiteX1" fmla="*/ 77793 w 553916"/>
                    <a:gd name="connsiteY1" fmla="*/ 105208 h 468745"/>
                    <a:gd name="connsiteX2" fmla="*/ 179390 w 553916"/>
                    <a:gd name="connsiteY2" fmla="*/ 48852 h 468745"/>
                    <a:gd name="connsiteX3" fmla="*/ 550866 w 553916"/>
                    <a:gd name="connsiteY3" fmla="*/ 27420 h 468745"/>
                    <a:gd name="connsiteX4" fmla="*/ 348456 w 553916"/>
                    <a:gd name="connsiteY4" fmla="*/ 117114 h 468745"/>
                    <a:gd name="connsiteX5" fmla="*/ 216701 w 553916"/>
                    <a:gd name="connsiteY5" fmla="*/ 140929 h 468745"/>
                    <a:gd name="connsiteX6" fmla="*/ 80965 w 553916"/>
                    <a:gd name="connsiteY6" fmla="*/ 57584 h 468745"/>
                    <a:gd name="connsiteX7" fmla="*/ 69854 w 553916"/>
                    <a:gd name="connsiteY7" fmla="*/ 468745 h 468745"/>
                    <a:gd name="connsiteX8" fmla="*/ 53187 w 553916"/>
                    <a:gd name="connsiteY8" fmla="*/ 465570 h 468745"/>
                    <a:gd name="connsiteX9" fmla="*/ 58740 w 553916"/>
                    <a:gd name="connsiteY9" fmla="*/ 48059 h 468745"/>
                    <a:gd name="connsiteX10" fmla="*/ 192090 w 553916"/>
                    <a:gd name="connsiteY10" fmla="*/ 125052 h 468745"/>
                    <a:gd name="connsiteX11" fmla="*/ 346075 w 553916"/>
                    <a:gd name="connsiteY11" fmla="*/ 98064 h 468745"/>
                    <a:gd name="connsiteX12" fmla="*/ 515943 w 553916"/>
                    <a:gd name="connsiteY12" fmla="*/ 28214 h 468745"/>
                    <a:gd name="connsiteX13" fmla="*/ 373065 w 553916"/>
                    <a:gd name="connsiteY13" fmla="*/ 38534 h 468745"/>
                    <a:gd name="connsiteX14" fmla="*/ 90493 w 553916"/>
                    <a:gd name="connsiteY14" fmla="*/ 114733 h 468745"/>
                    <a:gd name="connsiteX15" fmla="*/ 42068 w 553916"/>
                    <a:gd name="connsiteY15" fmla="*/ 446520 h 468745"/>
                    <a:gd name="connsiteX16" fmla="*/ 0 w 553916"/>
                    <a:gd name="connsiteY16" fmla="*/ 446520 h 468745"/>
                    <a:gd name="connsiteX0" fmla="*/ 0 w 553916"/>
                    <a:gd name="connsiteY0" fmla="*/ 433407 h 455632"/>
                    <a:gd name="connsiteX1" fmla="*/ 77793 w 553916"/>
                    <a:gd name="connsiteY1" fmla="*/ 92095 h 455632"/>
                    <a:gd name="connsiteX2" fmla="*/ 179390 w 553916"/>
                    <a:gd name="connsiteY2" fmla="*/ 35739 h 455632"/>
                    <a:gd name="connsiteX3" fmla="*/ 550866 w 553916"/>
                    <a:gd name="connsiteY3" fmla="*/ 14307 h 455632"/>
                    <a:gd name="connsiteX4" fmla="*/ 348456 w 553916"/>
                    <a:gd name="connsiteY4" fmla="*/ 104001 h 455632"/>
                    <a:gd name="connsiteX5" fmla="*/ 216701 w 553916"/>
                    <a:gd name="connsiteY5" fmla="*/ 127816 h 455632"/>
                    <a:gd name="connsiteX6" fmla="*/ 80965 w 553916"/>
                    <a:gd name="connsiteY6" fmla="*/ 44471 h 455632"/>
                    <a:gd name="connsiteX7" fmla="*/ 69854 w 553916"/>
                    <a:gd name="connsiteY7" fmla="*/ 455632 h 455632"/>
                    <a:gd name="connsiteX8" fmla="*/ 53187 w 553916"/>
                    <a:gd name="connsiteY8" fmla="*/ 452457 h 455632"/>
                    <a:gd name="connsiteX9" fmla="*/ 58740 w 553916"/>
                    <a:gd name="connsiteY9" fmla="*/ 34946 h 455632"/>
                    <a:gd name="connsiteX10" fmla="*/ 192090 w 553916"/>
                    <a:gd name="connsiteY10" fmla="*/ 111939 h 455632"/>
                    <a:gd name="connsiteX11" fmla="*/ 346075 w 553916"/>
                    <a:gd name="connsiteY11" fmla="*/ 84951 h 455632"/>
                    <a:gd name="connsiteX12" fmla="*/ 515943 w 553916"/>
                    <a:gd name="connsiteY12" fmla="*/ 15101 h 455632"/>
                    <a:gd name="connsiteX13" fmla="*/ 180187 w 553916"/>
                    <a:gd name="connsiteY13" fmla="*/ 56377 h 455632"/>
                    <a:gd name="connsiteX14" fmla="*/ 90493 w 553916"/>
                    <a:gd name="connsiteY14" fmla="*/ 101620 h 455632"/>
                    <a:gd name="connsiteX15" fmla="*/ 42068 w 553916"/>
                    <a:gd name="connsiteY15" fmla="*/ 433407 h 455632"/>
                    <a:gd name="connsiteX16" fmla="*/ 0 w 553916"/>
                    <a:gd name="connsiteY16" fmla="*/ 433407 h 455632"/>
                    <a:gd name="connsiteX0" fmla="*/ 0 w 553916"/>
                    <a:gd name="connsiteY0" fmla="*/ 472115 h 494340"/>
                    <a:gd name="connsiteX1" fmla="*/ 77793 w 553916"/>
                    <a:gd name="connsiteY1" fmla="*/ 130803 h 494340"/>
                    <a:gd name="connsiteX2" fmla="*/ 179390 w 553916"/>
                    <a:gd name="connsiteY2" fmla="*/ 74447 h 494340"/>
                    <a:gd name="connsiteX3" fmla="*/ 550866 w 553916"/>
                    <a:gd name="connsiteY3" fmla="*/ 53015 h 494340"/>
                    <a:gd name="connsiteX4" fmla="*/ 348456 w 553916"/>
                    <a:gd name="connsiteY4" fmla="*/ 142709 h 494340"/>
                    <a:gd name="connsiteX5" fmla="*/ 216701 w 553916"/>
                    <a:gd name="connsiteY5" fmla="*/ 166524 h 494340"/>
                    <a:gd name="connsiteX6" fmla="*/ 80965 w 553916"/>
                    <a:gd name="connsiteY6" fmla="*/ 83179 h 494340"/>
                    <a:gd name="connsiteX7" fmla="*/ 69854 w 553916"/>
                    <a:gd name="connsiteY7" fmla="*/ 494340 h 494340"/>
                    <a:gd name="connsiteX8" fmla="*/ 53187 w 553916"/>
                    <a:gd name="connsiteY8" fmla="*/ 491165 h 494340"/>
                    <a:gd name="connsiteX9" fmla="*/ 58740 w 553916"/>
                    <a:gd name="connsiteY9" fmla="*/ 73654 h 494340"/>
                    <a:gd name="connsiteX10" fmla="*/ 192090 w 553916"/>
                    <a:gd name="connsiteY10" fmla="*/ 150647 h 494340"/>
                    <a:gd name="connsiteX11" fmla="*/ 322263 w 553916"/>
                    <a:gd name="connsiteY11" fmla="*/ 2215 h 494340"/>
                    <a:gd name="connsiteX12" fmla="*/ 515943 w 553916"/>
                    <a:gd name="connsiteY12" fmla="*/ 53809 h 494340"/>
                    <a:gd name="connsiteX13" fmla="*/ 180187 w 553916"/>
                    <a:gd name="connsiteY13" fmla="*/ 95085 h 494340"/>
                    <a:gd name="connsiteX14" fmla="*/ 90493 w 553916"/>
                    <a:gd name="connsiteY14" fmla="*/ 140328 h 494340"/>
                    <a:gd name="connsiteX15" fmla="*/ 42068 w 553916"/>
                    <a:gd name="connsiteY15" fmla="*/ 472115 h 494340"/>
                    <a:gd name="connsiteX16" fmla="*/ 0 w 553916"/>
                    <a:gd name="connsiteY16" fmla="*/ 472115 h 494340"/>
                    <a:gd name="connsiteX0" fmla="*/ 0 w 553916"/>
                    <a:gd name="connsiteY0" fmla="*/ 433407 h 455632"/>
                    <a:gd name="connsiteX1" fmla="*/ 77793 w 553916"/>
                    <a:gd name="connsiteY1" fmla="*/ 92095 h 455632"/>
                    <a:gd name="connsiteX2" fmla="*/ 179390 w 553916"/>
                    <a:gd name="connsiteY2" fmla="*/ 35739 h 455632"/>
                    <a:gd name="connsiteX3" fmla="*/ 550866 w 553916"/>
                    <a:gd name="connsiteY3" fmla="*/ 14307 h 455632"/>
                    <a:gd name="connsiteX4" fmla="*/ 348456 w 553916"/>
                    <a:gd name="connsiteY4" fmla="*/ 104001 h 455632"/>
                    <a:gd name="connsiteX5" fmla="*/ 216701 w 553916"/>
                    <a:gd name="connsiteY5" fmla="*/ 127816 h 455632"/>
                    <a:gd name="connsiteX6" fmla="*/ 80965 w 553916"/>
                    <a:gd name="connsiteY6" fmla="*/ 44471 h 455632"/>
                    <a:gd name="connsiteX7" fmla="*/ 69854 w 553916"/>
                    <a:gd name="connsiteY7" fmla="*/ 455632 h 455632"/>
                    <a:gd name="connsiteX8" fmla="*/ 53187 w 553916"/>
                    <a:gd name="connsiteY8" fmla="*/ 452457 h 455632"/>
                    <a:gd name="connsiteX9" fmla="*/ 58740 w 553916"/>
                    <a:gd name="connsiteY9" fmla="*/ 34946 h 455632"/>
                    <a:gd name="connsiteX10" fmla="*/ 192090 w 553916"/>
                    <a:gd name="connsiteY10" fmla="*/ 111939 h 455632"/>
                    <a:gd name="connsiteX11" fmla="*/ 338931 w 553916"/>
                    <a:gd name="connsiteY11" fmla="*/ 68282 h 455632"/>
                    <a:gd name="connsiteX12" fmla="*/ 515943 w 553916"/>
                    <a:gd name="connsiteY12" fmla="*/ 15101 h 455632"/>
                    <a:gd name="connsiteX13" fmla="*/ 180187 w 553916"/>
                    <a:gd name="connsiteY13" fmla="*/ 56377 h 455632"/>
                    <a:gd name="connsiteX14" fmla="*/ 90493 w 553916"/>
                    <a:gd name="connsiteY14" fmla="*/ 101620 h 455632"/>
                    <a:gd name="connsiteX15" fmla="*/ 42068 w 553916"/>
                    <a:gd name="connsiteY15" fmla="*/ 433407 h 455632"/>
                    <a:gd name="connsiteX16" fmla="*/ 0 w 553916"/>
                    <a:gd name="connsiteY16" fmla="*/ 433407 h 455632"/>
                    <a:gd name="connsiteX0" fmla="*/ 0 w 552324"/>
                    <a:gd name="connsiteY0" fmla="*/ 433407 h 455632"/>
                    <a:gd name="connsiteX1" fmla="*/ 77793 w 552324"/>
                    <a:gd name="connsiteY1" fmla="*/ 92095 h 455632"/>
                    <a:gd name="connsiteX2" fmla="*/ 179390 w 552324"/>
                    <a:gd name="connsiteY2" fmla="*/ 35739 h 455632"/>
                    <a:gd name="connsiteX3" fmla="*/ 236536 w 552324"/>
                    <a:gd name="connsiteY3" fmla="*/ 18274 h 455632"/>
                    <a:gd name="connsiteX4" fmla="*/ 550866 w 552324"/>
                    <a:gd name="connsiteY4" fmla="*/ 14307 h 455632"/>
                    <a:gd name="connsiteX5" fmla="*/ 348456 w 552324"/>
                    <a:gd name="connsiteY5" fmla="*/ 104001 h 455632"/>
                    <a:gd name="connsiteX6" fmla="*/ 216701 w 552324"/>
                    <a:gd name="connsiteY6" fmla="*/ 127816 h 455632"/>
                    <a:gd name="connsiteX7" fmla="*/ 80965 w 552324"/>
                    <a:gd name="connsiteY7" fmla="*/ 44471 h 455632"/>
                    <a:gd name="connsiteX8" fmla="*/ 69854 w 552324"/>
                    <a:gd name="connsiteY8" fmla="*/ 455632 h 455632"/>
                    <a:gd name="connsiteX9" fmla="*/ 53187 w 552324"/>
                    <a:gd name="connsiteY9" fmla="*/ 452457 h 455632"/>
                    <a:gd name="connsiteX10" fmla="*/ 58740 w 552324"/>
                    <a:gd name="connsiteY10" fmla="*/ 34946 h 455632"/>
                    <a:gd name="connsiteX11" fmla="*/ 192090 w 552324"/>
                    <a:gd name="connsiteY11" fmla="*/ 111939 h 455632"/>
                    <a:gd name="connsiteX12" fmla="*/ 338931 w 552324"/>
                    <a:gd name="connsiteY12" fmla="*/ 68282 h 455632"/>
                    <a:gd name="connsiteX13" fmla="*/ 515943 w 552324"/>
                    <a:gd name="connsiteY13" fmla="*/ 15101 h 455632"/>
                    <a:gd name="connsiteX14" fmla="*/ 180187 w 552324"/>
                    <a:gd name="connsiteY14" fmla="*/ 56377 h 455632"/>
                    <a:gd name="connsiteX15" fmla="*/ 90493 w 552324"/>
                    <a:gd name="connsiteY15" fmla="*/ 101620 h 455632"/>
                    <a:gd name="connsiteX16" fmla="*/ 42068 w 552324"/>
                    <a:gd name="connsiteY16" fmla="*/ 433407 h 455632"/>
                    <a:gd name="connsiteX17" fmla="*/ 0 w 552324"/>
                    <a:gd name="connsiteY17" fmla="*/ 433407 h 455632"/>
                    <a:gd name="connsiteX0" fmla="*/ 0 w 553916"/>
                    <a:gd name="connsiteY0" fmla="*/ 433407 h 455632"/>
                    <a:gd name="connsiteX1" fmla="*/ 77793 w 553916"/>
                    <a:gd name="connsiteY1" fmla="*/ 92095 h 455632"/>
                    <a:gd name="connsiteX2" fmla="*/ 179390 w 553916"/>
                    <a:gd name="connsiteY2" fmla="*/ 35739 h 455632"/>
                    <a:gd name="connsiteX3" fmla="*/ 550866 w 553916"/>
                    <a:gd name="connsiteY3" fmla="*/ 14307 h 455632"/>
                    <a:gd name="connsiteX4" fmla="*/ 348456 w 553916"/>
                    <a:gd name="connsiteY4" fmla="*/ 104001 h 455632"/>
                    <a:gd name="connsiteX5" fmla="*/ 216701 w 553916"/>
                    <a:gd name="connsiteY5" fmla="*/ 127816 h 455632"/>
                    <a:gd name="connsiteX6" fmla="*/ 80965 w 553916"/>
                    <a:gd name="connsiteY6" fmla="*/ 44471 h 455632"/>
                    <a:gd name="connsiteX7" fmla="*/ 69854 w 553916"/>
                    <a:gd name="connsiteY7" fmla="*/ 455632 h 455632"/>
                    <a:gd name="connsiteX8" fmla="*/ 53187 w 553916"/>
                    <a:gd name="connsiteY8" fmla="*/ 452457 h 455632"/>
                    <a:gd name="connsiteX9" fmla="*/ 58740 w 553916"/>
                    <a:gd name="connsiteY9" fmla="*/ 34946 h 455632"/>
                    <a:gd name="connsiteX10" fmla="*/ 192090 w 553916"/>
                    <a:gd name="connsiteY10" fmla="*/ 111939 h 455632"/>
                    <a:gd name="connsiteX11" fmla="*/ 338931 w 553916"/>
                    <a:gd name="connsiteY11" fmla="*/ 68282 h 455632"/>
                    <a:gd name="connsiteX12" fmla="*/ 515943 w 553916"/>
                    <a:gd name="connsiteY12" fmla="*/ 15101 h 455632"/>
                    <a:gd name="connsiteX13" fmla="*/ 180187 w 553916"/>
                    <a:gd name="connsiteY13" fmla="*/ 56377 h 455632"/>
                    <a:gd name="connsiteX14" fmla="*/ 90493 w 553916"/>
                    <a:gd name="connsiteY14" fmla="*/ 101620 h 455632"/>
                    <a:gd name="connsiteX15" fmla="*/ 42068 w 553916"/>
                    <a:gd name="connsiteY15" fmla="*/ 433407 h 455632"/>
                    <a:gd name="connsiteX16" fmla="*/ 0 w 553916"/>
                    <a:gd name="connsiteY16" fmla="*/ 433407 h 455632"/>
                    <a:gd name="connsiteX0" fmla="*/ 0 w 553916"/>
                    <a:gd name="connsiteY0" fmla="*/ 422490 h 444715"/>
                    <a:gd name="connsiteX1" fmla="*/ 77793 w 553916"/>
                    <a:gd name="connsiteY1" fmla="*/ 81178 h 444715"/>
                    <a:gd name="connsiteX2" fmla="*/ 179390 w 553916"/>
                    <a:gd name="connsiteY2" fmla="*/ 24822 h 444715"/>
                    <a:gd name="connsiteX3" fmla="*/ 550866 w 553916"/>
                    <a:gd name="connsiteY3" fmla="*/ 3390 h 444715"/>
                    <a:gd name="connsiteX4" fmla="*/ 348456 w 553916"/>
                    <a:gd name="connsiteY4" fmla="*/ 93084 h 444715"/>
                    <a:gd name="connsiteX5" fmla="*/ 216701 w 553916"/>
                    <a:gd name="connsiteY5" fmla="*/ 116899 h 444715"/>
                    <a:gd name="connsiteX6" fmla="*/ 80965 w 553916"/>
                    <a:gd name="connsiteY6" fmla="*/ 33554 h 444715"/>
                    <a:gd name="connsiteX7" fmla="*/ 69854 w 553916"/>
                    <a:gd name="connsiteY7" fmla="*/ 444715 h 444715"/>
                    <a:gd name="connsiteX8" fmla="*/ 53187 w 553916"/>
                    <a:gd name="connsiteY8" fmla="*/ 441540 h 444715"/>
                    <a:gd name="connsiteX9" fmla="*/ 58740 w 553916"/>
                    <a:gd name="connsiteY9" fmla="*/ 24029 h 444715"/>
                    <a:gd name="connsiteX10" fmla="*/ 192090 w 553916"/>
                    <a:gd name="connsiteY10" fmla="*/ 101022 h 444715"/>
                    <a:gd name="connsiteX11" fmla="*/ 338931 w 553916"/>
                    <a:gd name="connsiteY11" fmla="*/ 57365 h 444715"/>
                    <a:gd name="connsiteX12" fmla="*/ 515943 w 553916"/>
                    <a:gd name="connsiteY12" fmla="*/ 4184 h 444715"/>
                    <a:gd name="connsiteX13" fmla="*/ 231774 w 553916"/>
                    <a:gd name="connsiteY13" fmla="*/ 16882 h 444715"/>
                    <a:gd name="connsiteX14" fmla="*/ 180187 w 553916"/>
                    <a:gd name="connsiteY14" fmla="*/ 45460 h 444715"/>
                    <a:gd name="connsiteX15" fmla="*/ 90493 w 553916"/>
                    <a:gd name="connsiteY15" fmla="*/ 90703 h 444715"/>
                    <a:gd name="connsiteX16" fmla="*/ 42068 w 553916"/>
                    <a:gd name="connsiteY16" fmla="*/ 422490 h 444715"/>
                    <a:gd name="connsiteX17" fmla="*/ 0 w 553916"/>
                    <a:gd name="connsiteY17" fmla="*/ 422490 h 444715"/>
                    <a:gd name="connsiteX0" fmla="*/ 0 w 553916"/>
                    <a:gd name="connsiteY0" fmla="*/ 522616 h 544841"/>
                    <a:gd name="connsiteX1" fmla="*/ 77793 w 553916"/>
                    <a:gd name="connsiteY1" fmla="*/ 181304 h 544841"/>
                    <a:gd name="connsiteX2" fmla="*/ 179390 w 553916"/>
                    <a:gd name="connsiteY2" fmla="*/ 124948 h 544841"/>
                    <a:gd name="connsiteX3" fmla="*/ 550866 w 553916"/>
                    <a:gd name="connsiteY3" fmla="*/ 103516 h 544841"/>
                    <a:gd name="connsiteX4" fmla="*/ 348456 w 553916"/>
                    <a:gd name="connsiteY4" fmla="*/ 193210 h 544841"/>
                    <a:gd name="connsiteX5" fmla="*/ 216701 w 553916"/>
                    <a:gd name="connsiteY5" fmla="*/ 217025 h 544841"/>
                    <a:gd name="connsiteX6" fmla="*/ 80965 w 553916"/>
                    <a:gd name="connsiteY6" fmla="*/ 133680 h 544841"/>
                    <a:gd name="connsiteX7" fmla="*/ 69854 w 553916"/>
                    <a:gd name="connsiteY7" fmla="*/ 544841 h 544841"/>
                    <a:gd name="connsiteX8" fmla="*/ 53187 w 553916"/>
                    <a:gd name="connsiteY8" fmla="*/ 541666 h 544841"/>
                    <a:gd name="connsiteX9" fmla="*/ 58740 w 553916"/>
                    <a:gd name="connsiteY9" fmla="*/ 124155 h 544841"/>
                    <a:gd name="connsiteX10" fmla="*/ 192090 w 553916"/>
                    <a:gd name="connsiteY10" fmla="*/ 201148 h 544841"/>
                    <a:gd name="connsiteX11" fmla="*/ 338931 w 553916"/>
                    <a:gd name="connsiteY11" fmla="*/ 157491 h 544841"/>
                    <a:gd name="connsiteX12" fmla="*/ 515943 w 553916"/>
                    <a:gd name="connsiteY12" fmla="*/ 104310 h 544841"/>
                    <a:gd name="connsiteX13" fmla="*/ 346077 w 553916"/>
                    <a:gd name="connsiteY13" fmla="*/ 326 h 544841"/>
                    <a:gd name="connsiteX14" fmla="*/ 180187 w 553916"/>
                    <a:gd name="connsiteY14" fmla="*/ 145586 h 544841"/>
                    <a:gd name="connsiteX15" fmla="*/ 90493 w 553916"/>
                    <a:gd name="connsiteY15" fmla="*/ 190829 h 544841"/>
                    <a:gd name="connsiteX16" fmla="*/ 42068 w 553916"/>
                    <a:gd name="connsiteY16" fmla="*/ 522616 h 544841"/>
                    <a:gd name="connsiteX17" fmla="*/ 0 w 553916"/>
                    <a:gd name="connsiteY17" fmla="*/ 522616 h 544841"/>
                    <a:gd name="connsiteX0" fmla="*/ 0 w 551902"/>
                    <a:gd name="connsiteY0" fmla="*/ 522616 h 544841"/>
                    <a:gd name="connsiteX1" fmla="*/ 77793 w 551902"/>
                    <a:gd name="connsiteY1" fmla="*/ 181304 h 544841"/>
                    <a:gd name="connsiteX2" fmla="*/ 179390 w 551902"/>
                    <a:gd name="connsiteY2" fmla="*/ 124948 h 544841"/>
                    <a:gd name="connsiteX3" fmla="*/ 255587 w 551902"/>
                    <a:gd name="connsiteY3" fmla="*/ 119389 h 544841"/>
                    <a:gd name="connsiteX4" fmla="*/ 550866 w 551902"/>
                    <a:gd name="connsiteY4" fmla="*/ 103516 h 544841"/>
                    <a:gd name="connsiteX5" fmla="*/ 348456 w 551902"/>
                    <a:gd name="connsiteY5" fmla="*/ 193210 h 544841"/>
                    <a:gd name="connsiteX6" fmla="*/ 216701 w 551902"/>
                    <a:gd name="connsiteY6" fmla="*/ 217025 h 544841"/>
                    <a:gd name="connsiteX7" fmla="*/ 80965 w 551902"/>
                    <a:gd name="connsiteY7" fmla="*/ 133680 h 544841"/>
                    <a:gd name="connsiteX8" fmla="*/ 69854 w 551902"/>
                    <a:gd name="connsiteY8" fmla="*/ 544841 h 544841"/>
                    <a:gd name="connsiteX9" fmla="*/ 53187 w 551902"/>
                    <a:gd name="connsiteY9" fmla="*/ 541666 h 544841"/>
                    <a:gd name="connsiteX10" fmla="*/ 58740 w 551902"/>
                    <a:gd name="connsiteY10" fmla="*/ 124155 h 544841"/>
                    <a:gd name="connsiteX11" fmla="*/ 192090 w 551902"/>
                    <a:gd name="connsiteY11" fmla="*/ 201148 h 544841"/>
                    <a:gd name="connsiteX12" fmla="*/ 338931 w 551902"/>
                    <a:gd name="connsiteY12" fmla="*/ 157491 h 544841"/>
                    <a:gd name="connsiteX13" fmla="*/ 515943 w 551902"/>
                    <a:gd name="connsiteY13" fmla="*/ 104310 h 544841"/>
                    <a:gd name="connsiteX14" fmla="*/ 346077 w 551902"/>
                    <a:gd name="connsiteY14" fmla="*/ 326 h 544841"/>
                    <a:gd name="connsiteX15" fmla="*/ 180187 w 551902"/>
                    <a:gd name="connsiteY15" fmla="*/ 145586 h 544841"/>
                    <a:gd name="connsiteX16" fmla="*/ 90493 w 551902"/>
                    <a:gd name="connsiteY16" fmla="*/ 190829 h 544841"/>
                    <a:gd name="connsiteX17" fmla="*/ 42068 w 551902"/>
                    <a:gd name="connsiteY17" fmla="*/ 522616 h 544841"/>
                    <a:gd name="connsiteX18" fmla="*/ 0 w 551902"/>
                    <a:gd name="connsiteY18" fmla="*/ 522616 h 544841"/>
                    <a:gd name="connsiteX0" fmla="*/ 0 w 550866"/>
                    <a:gd name="connsiteY0" fmla="*/ 522616 h 544841"/>
                    <a:gd name="connsiteX1" fmla="*/ 77793 w 550866"/>
                    <a:gd name="connsiteY1" fmla="*/ 181304 h 544841"/>
                    <a:gd name="connsiteX2" fmla="*/ 179390 w 550866"/>
                    <a:gd name="connsiteY2" fmla="*/ 124948 h 544841"/>
                    <a:gd name="connsiteX3" fmla="*/ 346078 w 550866"/>
                    <a:gd name="connsiteY3" fmla="*/ 33664 h 544841"/>
                    <a:gd name="connsiteX4" fmla="*/ 550866 w 550866"/>
                    <a:gd name="connsiteY4" fmla="*/ 103516 h 544841"/>
                    <a:gd name="connsiteX5" fmla="*/ 348456 w 550866"/>
                    <a:gd name="connsiteY5" fmla="*/ 193210 h 544841"/>
                    <a:gd name="connsiteX6" fmla="*/ 216701 w 550866"/>
                    <a:gd name="connsiteY6" fmla="*/ 217025 h 544841"/>
                    <a:gd name="connsiteX7" fmla="*/ 80965 w 550866"/>
                    <a:gd name="connsiteY7" fmla="*/ 133680 h 544841"/>
                    <a:gd name="connsiteX8" fmla="*/ 69854 w 550866"/>
                    <a:gd name="connsiteY8" fmla="*/ 544841 h 544841"/>
                    <a:gd name="connsiteX9" fmla="*/ 53187 w 550866"/>
                    <a:gd name="connsiteY9" fmla="*/ 541666 h 544841"/>
                    <a:gd name="connsiteX10" fmla="*/ 58740 w 550866"/>
                    <a:gd name="connsiteY10" fmla="*/ 124155 h 544841"/>
                    <a:gd name="connsiteX11" fmla="*/ 192090 w 550866"/>
                    <a:gd name="connsiteY11" fmla="*/ 201148 h 544841"/>
                    <a:gd name="connsiteX12" fmla="*/ 338931 w 550866"/>
                    <a:gd name="connsiteY12" fmla="*/ 157491 h 544841"/>
                    <a:gd name="connsiteX13" fmla="*/ 515943 w 550866"/>
                    <a:gd name="connsiteY13" fmla="*/ 104310 h 544841"/>
                    <a:gd name="connsiteX14" fmla="*/ 346077 w 550866"/>
                    <a:gd name="connsiteY14" fmla="*/ 326 h 544841"/>
                    <a:gd name="connsiteX15" fmla="*/ 180187 w 550866"/>
                    <a:gd name="connsiteY15" fmla="*/ 145586 h 544841"/>
                    <a:gd name="connsiteX16" fmla="*/ 90493 w 550866"/>
                    <a:gd name="connsiteY16" fmla="*/ 190829 h 544841"/>
                    <a:gd name="connsiteX17" fmla="*/ 42068 w 550866"/>
                    <a:gd name="connsiteY17" fmla="*/ 522616 h 544841"/>
                    <a:gd name="connsiteX18" fmla="*/ 0 w 550866"/>
                    <a:gd name="connsiteY18" fmla="*/ 522616 h 544841"/>
                    <a:gd name="connsiteX0" fmla="*/ 0 w 550866"/>
                    <a:gd name="connsiteY0" fmla="*/ 616004 h 638229"/>
                    <a:gd name="connsiteX1" fmla="*/ 77793 w 550866"/>
                    <a:gd name="connsiteY1" fmla="*/ 274692 h 638229"/>
                    <a:gd name="connsiteX2" fmla="*/ 179390 w 550866"/>
                    <a:gd name="connsiteY2" fmla="*/ 218336 h 638229"/>
                    <a:gd name="connsiteX3" fmla="*/ 346078 w 550866"/>
                    <a:gd name="connsiteY3" fmla="*/ 127052 h 638229"/>
                    <a:gd name="connsiteX4" fmla="*/ 550866 w 550866"/>
                    <a:gd name="connsiteY4" fmla="*/ 196904 h 638229"/>
                    <a:gd name="connsiteX5" fmla="*/ 348456 w 550866"/>
                    <a:gd name="connsiteY5" fmla="*/ 286598 h 638229"/>
                    <a:gd name="connsiteX6" fmla="*/ 216701 w 550866"/>
                    <a:gd name="connsiteY6" fmla="*/ 310413 h 638229"/>
                    <a:gd name="connsiteX7" fmla="*/ 80965 w 550866"/>
                    <a:gd name="connsiteY7" fmla="*/ 227068 h 638229"/>
                    <a:gd name="connsiteX8" fmla="*/ 69854 w 550866"/>
                    <a:gd name="connsiteY8" fmla="*/ 638229 h 638229"/>
                    <a:gd name="connsiteX9" fmla="*/ 53187 w 550866"/>
                    <a:gd name="connsiteY9" fmla="*/ 635054 h 638229"/>
                    <a:gd name="connsiteX10" fmla="*/ 58740 w 550866"/>
                    <a:gd name="connsiteY10" fmla="*/ 217543 h 638229"/>
                    <a:gd name="connsiteX11" fmla="*/ 192090 w 550866"/>
                    <a:gd name="connsiteY11" fmla="*/ 294536 h 638229"/>
                    <a:gd name="connsiteX12" fmla="*/ 286547 w 550866"/>
                    <a:gd name="connsiteY12" fmla="*/ 847 h 638229"/>
                    <a:gd name="connsiteX13" fmla="*/ 515943 w 550866"/>
                    <a:gd name="connsiteY13" fmla="*/ 197698 h 638229"/>
                    <a:gd name="connsiteX14" fmla="*/ 346077 w 550866"/>
                    <a:gd name="connsiteY14" fmla="*/ 93714 h 638229"/>
                    <a:gd name="connsiteX15" fmla="*/ 180187 w 550866"/>
                    <a:gd name="connsiteY15" fmla="*/ 238974 h 638229"/>
                    <a:gd name="connsiteX16" fmla="*/ 90493 w 550866"/>
                    <a:gd name="connsiteY16" fmla="*/ 284217 h 638229"/>
                    <a:gd name="connsiteX17" fmla="*/ 42068 w 550866"/>
                    <a:gd name="connsiteY17" fmla="*/ 616004 h 638229"/>
                    <a:gd name="connsiteX18" fmla="*/ 0 w 550866"/>
                    <a:gd name="connsiteY18" fmla="*/ 616004 h 638229"/>
                    <a:gd name="connsiteX0" fmla="*/ 0 w 551167"/>
                    <a:gd name="connsiteY0" fmla="*/ 616004 h 638229"/>
                    <a:gd name="connsiteX1" fmla="*/ 77793 w 551167"/>
                    <a:gd name="connsiteY1" fmla="*/ 274692 h 638229"/>
                    <a:gd name="connsiteX2" fmla="*/ 179390 w 551167"/>
                    <a:gd name="connsiteY2" fmla="*/ 218336 h 638229"/>
                    <a:gd name="connsiteX3" fmla="*/ 346078 w 551167"/>
                    <a:gd name="connsiteY3" fmla="*/ 127052 h 638229"/>
                    <a:gd name="connsiteX4" fmla="*/ 550866 w 551167"/>
                    <a:gd name="connsiteY4" fmla="*/ 196904 h 638229"/>
                    <a:gd name="connsiteX5" fmla="*/ 298452 w 551167"/>
                    <a:gd name="connsiteY5" fmla="*/ 34186 h 638229"/>
                    <a:gd name="connsiteX6" fmla="*/ 216701 w 551167"/>
                    <a:gd name="connsiteY6" fmla="*/ 310413 h 638229"/>
                    <a:gd name="connsiteX7" fmla="*/ 80965 w 551167"/>
                    <a:gd name="connsiteY7" fmla="*/ 227068 h 638229"/>
                    <a:gd name="connsiteX8" fmla="*/ 69854 w 551167"/>
                    <a:gd name="connsiteY8" fmla="*/ 638229 h 638229"/>
                    <a:gd name="connsiteX9" fmla="*/ 53187 w 551167"/>
                    <a:gd name="connsiteY9" fmla="*/ 635054 h 638229"/>
                    <a:gd name="connsiteX10" fmla="*/ 58740 w 551167"/>
                    <a:gd name="connsiteY10" fmla="*/ 217543 h 638229"/>
                    <a:gd name="connsiteX11" fmla="*/ 192090 w 551167"/>
                    <a:gd name="connsiteY11" fmla="*/ 294536 h 638229"/>
                    <a:gd name="connsiteX12" fmla="*/ 286547 w 551167"/>
                    <a:gd name="connsiteY12" fmla="*/ 847 h 638229"/>
                    <a:gd name="connsiteX13" fmla="*/ 515943 w 551167"/>
                    <a:gd name="connsiteY13" fmla="*/ 197698 h 638229"/>
                    <a:gd name="connsiteX14" fmla="*/ 346077 w 551167"/>
                    <a:gd name="connsiteY14" fmla="*/ 93714 h 638229"/>
                    <a:gd name="connsiteX15" fmla="*/ 180187 w 551167"/>
                    <a:gd name="connsiteY15" fmla="*/ 238974 h 638229"/>
                    <a:gd name="connsiteX16" fmla="*/ 90493 w 551167"/>
                    <a:gd name="connsiteY16" fmla="*/ 284217 h 638229"/>
                    <a:gd name="connsiteX17" fmla="*/ 42068 w 551167"/>
                    <a:gd name="connsiteY17" fmla="*/ 616004 h 638229"/>
                    <a:gd name="connsiteX18" fmla="*/ 0 w 551167"/>
                    <a:gd name="connsiteY18" fmla="*/ 616004 h 638229"/>
                    <a:gd name="connsiteX0" fmla="*/ 0 w 551077"/>
                    <a:gd name="connsiteY0" fmla="*/ 616004 h 638229"/>
                    <a:gd name="connsiteX1" fmla="*/ 77793 w 551077"/>
                    <a:gd name="connsiteY1" fmla="*/ 274692 h 638229"/>
                    <a:gd name="connsiteX2" fmla="*/ 179390 w 551077"/>
                    <a:gd name="connsiteY2" fmla="*/ 218336 h 638229"/>
                    <a:gd name="connsiteX3" fmla="*/ 338934 w 551077"/>
                    <a:gd name="connsiteY3" fmla="*/ 246114 h 638229"/>
                    <a:gd name="connsiteX4" fmla="*/ 550866 w 551077"/>
                    <a:gd name="connsiteY4" fmla="*/ 196904 h 638229"/>
                    <a:gd name="connsiteX5" fmla="*/ 298452 w 551077"/>
                    <a:gd name="connsiteY5" fmla="*/ 34186 h 638229"/>
                    <a:gd name="connsiteX6" fmla="*/ 216701 w 551077"/>
                    <a:gd name="connsiteY6" fmla="*/ 310413 h 638229"/>
                    <a:gd name="connsiteX7" fmla="*/ 80965 w 551077"/>
                    <a:gd name="connsiteY7" fmla="*/ 227068 h 638229"/>
                    <a:gd name="connsiteX8" fmla="*/ 69854 w 551077"/>
                    <a:gd name="connsiteY8" fmla="*/ 638229 h 638229"/>
                    <a:gd name="connsiteX9" fmla="*/ 53187 w 551077"/>
                    <a:gd name="connsiteY9" fmla="*/ 635054 h 638229"/>
                    <a:gd name="connsiteX10" fmla="*/ 58740 w 551077"/>
                    <a:gd name="connsiteY10" fmla="*/ 217543 h 638229"/>
                    <a:gd name="connsiteX11" fmla="*/ 192090 w 551077"/>
                    <a:gd name="connsiteY11" fmla="*/ 294536 h 638229"/>
                    <a:gd name="connsiteX12" fmla="*/ 286547 w 551077"/>
                    <a:gd name="connsiteY12" fmla="*/ 847 h 638229"/>
                    <a:gd name="connsiteX13" fmla="*/ 515943 w 551077"/>
                    <a:gd name="connsiteY13" fmla="*/ 197698 h 638229"/>
                    <a:gd name="connsiteX14" fmla="*/ 346077 w 551077"/>
                    <a:gd name="connsiteY14" fmla="*/ 93714 h 638229"/>
                    <a:gd name="connsiteX15" fmla="*/ 180187 w 551077"/>
                    <a:gd name="connsiteY15" fmla="*/ 238974 h 638229"/>
                    <a:gd name="connsiteX16" fmla="*/ 90493 w 551077"/>
                    <a:gd name="connsiteY16" fmla="*/ 284217 h 638229"/>
                    <a:gd name="connsiteX17" fmla="*/ 42068 w 551077"/>
                    <a:gd name="connsiteY17" fmla="*/ 616004 h 638229"/>
                    <a:gd name="connsiteX18" fmla="*/ 0 w 551077"/>
                    <a:gd name="connsiteY18" fmla="*/ 616004 h 638229"/>
                    <a:gd name="connsiteX0" fmla="*/ 0 w 551077"/>
                    <a:gd name="connsiteY0" fmla="*/ 616004 h 638229"/>
                    <a:gd name="connsiteX1" fmla="*/ 77793 w 551077"/>
                    <a:gd name="connsiteY1" fmla="*/ 274692 h 638229"/>
                    <a:gd name="connsiteX2" fmla="*/ 179390 w 551077"/>
                    <a:gd name="connsiteY2" fmla="*/ 218336 h 638229"/>
                    <a:gd name="connsiteX3" fmla="*/ 338934 w 551077"/>
                    <a:gd name="connsiteY3" fmla="*/ 246114 h 638229"/>
                    <a:gd name="connsiteX4" fmla="*/ 550866 w 551077"/>
                    <a:gd name="connsiteY4" fmla="*/ 196904 h 638229"/>
                    <a:gd name="connsiteX5" fmla="*/ 298452 w 551077"/>
                    <a:gd name="connsiteY5" fmla="*/ 34186 h 638229"/>
                    <a:gd name="connsiteX6" fmla="*/ 216701 w 551077"/>
                    <a:gd name="connsiteY6" fmla="*/ 310413 h 638229"/>
                    <a:gd name="connsiteX7" fmla="*/ 80965 w 551077"/>
                    <a:gd name="connsiteY7" fmla="*/ 227068 h 638229"/>
                    <a:gd name="connsiteX8" fmla="*/ 69854 w 551077"/>
                    <a:gd name="connsiteY8" fmla="*/ 638229 h 638229"/>
                    <a:gd name="connsiteX9" fmla="*/ 53187 w 551077"/>
                    <a:gd name="connsiteY9" fmla="*/ 635054 h 638229"/>
                    <a:gd name="connsiteX10" fmla="*/ 58740 w 551077"/>
                    <a:gd name="connsiteY10" fmla="*/ 217543 h 638229"/>
                    <a:gd name="connsiteX11" fmla="*/ 192090 w 551077"/>
                    <a:gd name="connsiteY11" fmla="*/ 294536 h 638229"/>
                    <a:gd name="connsiteX12" fmla="*/ 286547 w 551077"/>
                    <a:gd name="connsiteY12" fmla="*/ 847 h 638229"/>
                    <a:gd name="connsiteX13" fmla="*/ 515943 w 551077"/>
                    <a:gd name="connsiteY13" fmla="*/ 197698 h 638229"/>
                    <a:gd name="connsiteX14" fmla="*/ 343695 w 551077"/>
                    <a:gd name="connsiteY14" fmla="*/ 222302 h 638229"/>
                    <a:gd name="connsiteX15" fmla="*/ 180187 w 551077"/>
                    <a:gd name="connsiteY15" fmla="*/ 238974 h 638229"/>
                    <a:gd name="connsiteX16" fmla="*/ 90493 w 551077"/>
                    <a:gd name="connsiteY16" fmla="*/ 284217 h 638229"/>
                    <a:gd name="connsiteX17" fmla="*/ 42068 w 551077"/>
                    <a:gd name="connsiteY17" fmla="*/ 616004 h 638229"/>
                    <a:gd name="connsiteX18" fmla="*/ 0 w 551077"/>
                    <a:gd name="connsiteY18" fmla="*/ 616004 h 638229"/>
                    <a:gd name="connsiteX0" fmla="*/ 0 w 551031"/>
                    <a:gd name="connsiteY0" fmla="*/ 616004 h 638229"/>
                    <a:gd name="connsiteX1" fmla="*/ 77793 w 551031"/>
                    <a:gd name="connsiteY1" fmla="*/ 274692 h 638229"/>
                    <a:gd name="connsiteX2" fmla="*/ 179390 w 551031"/>
                    <a:gd name="connsiteY2" fmla="*/ 218336 h 638229"/>
                    <a:gd name="connsiteX3" fmla="*/ 338934 w 551031"/>
                    <a:gd name="connsiteY3" fmla="*/ 246114 h 638229"/>
                    <a:gd name="connsiteX4" fmla="*/ 550866 w 551031"/>
                    <a:gd name="connsiteY4" fmla="*/ 196904 h 638229"/>
                    <a:gd name="connsiteX5" fmla="*/ 303215 w 551031"/>
                    <a:gd name="connsiteY5" fmla="*/ 81811 h 638229"/>
                    <a:gd name="connsiteX6" fmla="*/ 216701 w 551031"/>
                    <a:gd name="connsiteY6" fmla="*/ 310413 h 638229"/>
                    <a:gd name="connsiteX7" fmla="*/ 80965 w 551031"/>
                    <a:gd name="connsiteY7" fmla="*/ 227068 h 638229"/>
                    <a:gd name="connsiteX8" fmla="*/ 69854 w 551031"/>
                    <a:gd name="connsiteY8" fmla="*/ 638229 h 638229"/>
                    <a:gd name="connsiteX9" fmla="*/ 53187 w 551031"/>
                    <a:gd name="connsiteY9" fmla="*/ 635054 h 638229"/>
                    <a:gd name="connsiteX10" fmla="*/ 58740 w 551031"/>
                    <a:gd name="connsiteY10" fmla="*/ 217543 h 638229"/>
                    <a:gd name="connsiteX11" fmla="*/ 192090 w 551031"/>
                    <a:gd name="connsiteY11" fmla="*/ 294536 h 638229"/>
                    <a:gd name="connsiteX12" fmla="*/ 286547 w 551031"/>
                    <a:gd name="connsiteY12" fmla="*/ 847 h 638229"/>
                    <a:gd name="connsiteX13" fmla="*/ 515943 w 551031"/>
                    <a:gd name="connsiteY13" fmla="*/ 197698 h 638229"/>
                    <a:gd name="connsiteX14" fmla="*/ 343695 w 551031"/>
                    <a:gd name="connsiteY14" fmla="*/ 222302 h 638229"/>
                    <a:gd name="connsiteX15" fmla="*/ 180187 w 551031"/>
                    <a:gd name="connsiteY15" fmla="*/ 238974 h 638229"/>
                    <a:gd name="connsiteX16" fmla="*/ 90493 w 551031"/>
                    <a:gd name="connsiteY16" fmla="*/ 284217 h 638229"/>
                    <a:gd name="connsiteX17" fmla="*/ 42068 w 551031"/>
                    <a:gd name="connsiteY17" fmla="*/ 616004 h 638229"/>
                    <a:gd name="connsiteX18" fmla="*/ 0 w 551031"/>
                    <a:gd name="connsiteY18" fmla="*/ 616004 h 638229"/>
                    <a:gd name="connsiteX0" fmla="*/ 0 w 551031"/>
                    <a:gd name="connsiteY0" fmla="*/ 563867 h 586092"/>
                    <a:gd name="connsiteX1" fmla="*/ 77793 w 551031"/>
                    <a:gd name="connsiteY1" fmla="*/ 222555 h 586092"/>
                    <a:gd name="connsiteX2" fmla="*/ 179390 w 551031"/>
                    <a:gd name="connsiteY2" fmla="*/ 166199 h 586092"/>
                    <a:gd name="connsiteX3" fmla="*/ 338934 w 551031"/>
                    <a:gd name="connsiteY3" fmla="*/ 193977 h 586092"/>
                    <a:gd name="connsiteX4" fmla="*/ 550866 w 551031"/>
                    <a:gd name="connsiteY4" fmla="*/ 144767 h 586092"/>
                    <a:gd name="connsiteX5" fmla="*/ 303215 w 551031"/>
                    <a:gd name="connsiteY5" fmla="*/ 29674 h 586092"/>
                    <a:gd name="connsiteX6" fmla="*/ 216701 w 551031"/>
                    <a:gd name="connsiteY6" fmla="*/ 258276 h 586092"/>
                    <a:gd name="connsiteX7" fmla="*/ 80965 w 551031"/>
                    <a:gd name="connsiteY7" fmla="*/ 174931 h 586092"/>
                    <a:gd name="connsiteX8" fmla="*/ 69854 w 551031"/>
                    <a:gd name="connsiteY8" fmla="*/ 586092 h 586092"/>
                    <a:gd name="connsiteX9" fmla="*/ 53187 w 551031"/>
                    <a:gd name="connsiteY9" fmla="*/ 582917 h 586092"/>
                    <a:gd name="connsiteX10" fmla="*/ 58740 w 551031"/>
                    <a:gd name="connsiteY10" fmla="*/ 165406 h 586092"/>
                    <a:gd name="connsiteX11" fmla="*/ 192090 w 551031"/>
                    <a:gd name="connsiteY11" fmla="*/ 242399 h 586092"/>
                    <a:gd name="connsiteX12" fmla="*/ 296072 w 551031"/>
                    <a:gd name="connsiteY12" fmla="*/ 1098 h 586092"/>
                    <a:gd name="connsiteX13" fmla="*/ 515943 w 551031"/>
                    <a:gd name="connsiteY13" fmla="*/ 145561 h 586092"/>
                    <a:gd name="connsiteX14" fmla="*/ 343695 w 551031"/>
                    <a:gd name="connsiteY14" fmla="*/ 170165 h 586092"/>
                    <a:gd name="connsiteX15" fmla="*/ 180187 w 551031"/>
                    <a:gd name="connsiteY15" fmla="*/ 186837 h 586092"/>
                    <a:gd name="connsiteX16" fmla="*/ 90493 w 551031"/>
                    <a:gd name="connsiteY16" fmla="*/ 232080 h 586092"/>
                    <a:gd name="connsiteX17" fmla="*/ 42068 w 551031"/>
                    <a:gd name="connsiteY17" fmla="*/ 563867 h 586092"/>
                    <a:gd name="connsiteX18" fmla="*/ 0 w 551031"/>
                    <a:gd name="connsiteY18" fmla="*/ 563867 h 586092"/>
                    <a:gd name="connsiteX0" fmla="*/ 0 w 551307"/>
                    <a:gd name="connsiteY0" fmla="*/ 563867 h 586092"/>
                    <a:gd name="connsiteX1" fmla="*/ 77793 w 551307"/>
                    <a:gd name="connsiteY1" fmla="*/ 222555 h 586092"/>
                    <a:gd name="connsiteX2" fmla="*/ 179390 w 551307"/>
                    <a:gd name="connsiteY2" fmla="*/ 166199 h 586092"/>
                    <a:gd name="connsiteX3" fmla="*/ 338934 w 551307"/>
                    <a:gd name="connsiteY3" fmla="*/ 193977 h 586092"/>
                    <a:gd name="connsiteX4" fmla="*/ 550866 w 551307"/>
                    <a:gd name="connsiteY4" fmla="*/ 144767 h 586092"/>
                    <a:gd name="connsiteX5" fmla="*/ 279406 w 551307"/>
                    <a:gd name="connsiteY5" fmla="*/ 103493 h 586092"/>
                    <a:gd name="connsiteX6" fmla="*/ 216701 w 551307"/>
                    <a:gd name="connsiteY6" fmla="*/ 258276 h 586092"/>
                    <a:gd name="connsiteX7" fmla="*/ 80965 w 551307"/>
                    <a:gd name="connsiteY7" fmla="*/ 174931 h 586092"/>
                    <a:gd name="connsiteX8" fmla="*/ 69854 w 551307"/>
                    <a:gd name="connsiteY8" fmla="*/ 586092 h 586092"/>
                    <a:gd name="connsiteX9" fmla="*/ 53187 w 551307"/>
                    <a:gd name="connsiteY9" fmla="*/ 582917 h 586092"/>
                    <a:gd name="connsiteX10" fmla="*/ 58740 w 551307"/>
                    <a:gd name="connsiteY10" fmla="*/ 165406 h 586092"/>
                    <a:gd name="connsiteX11" fmla="*/ 192090 w 551307"/>
                    <a:gd name="connsiteY11" fmla="*/ 242399 h 586092"/>
                    <a:gd name="connsiteX12" fmla="*/ 296072 w 551307"/>
                    <a:gd name="connsiteY12" fmla="*/ 1098 h 586092"/>
                    <a:gd name="connsiteX13" fmla="*/ 515943 w 551307"/>
                    <a:gd name="connsiteY13" fmla="*/ 145561 h 586092"/>
                    <a:gd name="connsiteX14" fmla="*/ 343695 w 551307"/>
                    <a:gd name="connsiteY14" fmla="*/ 170165 h 586092"/>
                    <a:gd name="connsiteX15" fmla="*/ 180187 w 551307"/>
                    <a:gd name="connsiteY15" fmla="*/ 186837 h 586092"/>
                    <a:gd name="connsiteX16" fmla="*/ 90493 w 551307"/>
                    <a:gd name="connsiteY16" fmla="*/ 232080 h 586092"/>
                    <a:gd name="connsiteX17" fmla="*/ 42068 w 551307"/>
                    <a:gd name="connsiteY17" fmla="*/ 563867 h 586092"/>
                    <a:gd name="connsiteX18" fmla="*/ 0 w 551307"/>
                    <a:gd name="connsiteY18" fmla="*/ 563867 h 586092"/>
                    <a:gd name="connsiteX0" fmla="*/ 0 w 551307"/>
                    <a:gd name="connsiteY0" fmla="*/ 481491 h 503716"/>
                    <a:gd name="connsiteX1" fmla="*/ 77793 w 551307"/>
                    <a:gd name="connsiteY1" fmla="*/ 140179 h 503716"/>
                    <a:gd name="connsiteX2" fmla="*/ 179390 w 551307"/>
                    <a:gd name="connsiteY2" fmla="*/ 83823 h 503716"/>
                    <a:gd name="connsiteX3" fmla="*/ 338934 w 551307"/>
                    <a:gd name="connsiteY3" fmla="*/ 111601 h 503716"/>
                    <a:gd name="connsiteX4" fmla="*/ 550866 w 551307"/>
                    <a:gd name="connsiteY4" fmla="*/ 62391 h 503716"/>
                    <a:gd name="connsiteX5" fmla="*/ 279406 w 551307"/>
                    <a:gd name="connsiteY5" fmla="*/ 21117 h 503716"/>
                    <a:gd name="connsiteX6" fmla="*/ 216701 w 551307"/>
                    <a:gd name="connsiteY6" fmla="*/ 175900 h 503716"/>
                    <a:gd name="connsiteX7" fmla="*/ 80965 w 551307"/>
                    <a:gd name="connsiteY7" fmla="*/ 92555 h 503716"/>
                    <a:gd name="connsiteX8" fmla="*/ 69854 w 551307"/>
                    <a:gd name="connsiteY8" fmla="*/ 503716 h 503716"/>
                    <a:gd name="connsiteX9" fmla="*/ 53187 w 551307"/>
                    <a:gd name="connsiteY9" fmla="*/ 500541 h 503716"/>
                    <a:gd name="connsiteX10" fmla="*/ 58740 w 551307"/>
                    <a:gd name="connsiteY10" fmla="*/ 83030 h 503716"/>
                    <a:gd name="connsiteX11" fmla="*/ 192090 w 551307"/>
                    <a:gd name="connsiteY11" fmla="*/ 160023 h 503716"/>
                    <a:gd name="connsiteX12" fmla="*/ 269881 w 551307"/>
                    <a:gd name="connsiteY12" fmla="*/ 2065 h 503716"/>
                    <a:gd name="connsiteX13" fmla="*/ 515943 w 551307"/>
                    <a:gd name="connsiteY13" fmla="*/ 63185 h 503716"/>
                    <a:gd name="connsiteX14" fmla="*/ 343695 w 551307"/>
                    <a:gd name="connsiteY14" fmla="*/ 87789 h 503716"/>
                    <a:gd name="connsiteX15" fmla="*/ 180187 w 551307"/>
                    <a:gd name="connsiteY15" fmla="*/ 104461 h 503716"/>
                    <a:gd name="connsiteX16" fmla="*/ 90493 w 551307"/>
                    <a:gd name="connsiteY16" fmla="*/ 149704 h 503716"/>
                    <a:gd name="connsiteX17" fmla="*/ 42068 w 551307"/>
                    <a:gd name="connsiteY17" fmla="*/ 481491 h 503716"/>
                    <a:gd name="connsiteX18" fmla="*/ 0 w 551307"/>
                    <a:gd name="connsiteY18" fmla="*/ 481491 h 503716"/>
                    <a:gd name="connsiteX0" fmla="*/ 0 w 551307"/>
                    <a:gd name="connsiteY0" fmla="*/ 481491 h 503716"/>
                    <a:gd name="connsiteX1" fmla="*/ 77793 w 551307"/>
                    <a:gd name="connsiteY1" fmla="*/ 140179 h 503716"/>
                    <a:gd name="connsiteX2" fmla="*/ 179390 w 551307"/>
                    <a:gd name="connsiteY2" fmla="*/ 83823 h 503716"/>
                    <a:gd name="connsiteX3" fmla="*/ 338934 w 551307"/>
                    <a:gd name="connsiteY3" fmla="*/ 111601 h 503716"/>
                    <a:gd name="connsiteX4" fmla="*/ 550866 w 551307"/>
                    <a:gd name="connsiteY4" fmla="*/ 62391 h 503716"/>
                    <a:gd name="connsiteX5" fmla="*/ 279406 w 551307"/>
                    <a:gd name="connsiteY5" fmla="*/ 21117 h 503716"/>
                    <a:gd name="connsiteX6" fmla="*/ 216701 w 551307"/>
                    <a:gd name="connsiteY6" fmla="*/ 175900 h 503716"/>
                    <a:gd name="connsiteX7" fmla="*/ 80965 w 551307"/>
                    <a:gd name="connsiteY7" fmla="*/ 92555 h 503716"/>
                    <a:gd name="connsiteX8" fmla="*/ 69854 w 551307"/>
                    <a:gd name="connsiteY8" fmla="*/ 503716 h 503716"/>
                    <a:gd name="connsiteX9" fmla="*/ 53187 w 551307"/>
                    <a:gd name="connsiteY9" fmla="*/ 500541 h 503716"/>
                    <a:gd name="connsiteX10" fmla="*/ 58740 w 551307"/>
                    <a:gd name="connsiteY10" fmla="*/ 83030 h 503716"/>
                    <a:gd name="connsiteX11" fmla="*/ 192090 w 551307"/>
                    <a:gd name="connsiteY11" fmla="*/ 160023 h 503716"/>
                    <a:gd name="connsiteX12" fmla="*/ 269881 w 551307"/>
                    <a:gd name="connsiteY12" fmla="*/ 2065 h 503716"/>
                    <a:gd name="connsiteX13" fmla="*/ 515943 w 551307"/>
                    <a:gd name="connsiteY13" fmla="*/ 63185 h 503716"/>
                    <a:gd name="connsiteX14" fmla="*/ 315123 w 551307"/>
                    <a:gd name="connsiteY14" fmla="*/ 135414 h 503716"/>
                    <a:gd name="connsiteX15" fmla="*/ 180187 w 551307"/>
                    <a:gd name="connsiteY15" fmla="*/ 104461 h 503716"/>
                    <a:gd name="connsiteX16" fmla="*/ 90493 w 551307"/>
                    <a:gd name="connsiteY16" fmla="*/ 149704 h 503716"/>
                    <a:gd name="connsiteX17" fmla="*/ 42068 w 551307"/>
                    <a:gd name="connsiteY17" fmla="*/ 481491 h 503716"/>
                    <a:gd name="connsiteX18" fmla="*/ 0 w 551307"/>
                    <a:gd name="connsiteY18" fmla="*/ 481491 h 503716"/>
                    <a:gd name="connsiteX0" fmla="*/ 0 w 551079"/>
                    <a:gd name="connsiteY0" fmla="*/ 481491 h 503716"/>
                    <a:gd name="connsiteX1" fmla="*/ 77793 w 551079"/>
                    <a:gd name="connsiteY1" fmla="*/ 140179 h 503716"/>
                    <a:gd name="connsiteX2" fmla="*/ 179390 w 551079"/>
                    <a:gd name="connsiteY2" fmla="*/ 83823 h 503716"/>
                    <a:gd name="connsiteX3" fmla="*/ 322268 w 551079"/>
                    <a:gd name="connsiteY3" fmla="*/ 104458 h 503716"/>
                    <a:gd name="connsiteX4" fmla="*/ 550866 w 551079"/>
                    <a:gd name="connsiteY4" fmla="*/ 62391 h 503716"/>
                    <a:gd name="connsiteX5" fmla="*/ 279406 w 551079"/>
                    <a:gd name="connsiteY5" fmla="*/ 21117 h 503716"/>
                    <a:gd name="connsiteX6" fmla="*/ 216701 w 551079"/>
                    <a:gd name="connsiteY6" fmla="*/ 175900 h 503716"/>
                    <a:gd name="connsiteX7" fmla="*/ 80965 w 551079"/>
                    <a:gd name="connsiteY7" fmla="*/ 92555 h 503716"/>
                    <a:gd name="connsiteX8" fmla="*/ 69854 w 551079"/>
                    <a:gd name="connsiteY8" fmla="*/ 503716 h 503716"/>
                    <a:gd name="connsiteX9" fmla="*/ 53187 w 551079"/>
                    <a:gd name="connsiteY9" fmla="*/ 500541 h 503716"/>
                    <a:gd name="connsiteX10" fmla="*/ 58740 w 551079"/>
                    <a:gd name="connsiteY10" fmla="*/ 83030 h 503716"/>
                    <a:gd name="connsiteX11" fmla="*/ 192090 w 551079"/>
                    <a:gd name="connsiteY11" fmla="*/ 160023 h 503716"/>
                    <a:gd name="connsiteX12" fmla="*/ 269881 w 551079"/>
                    <a:gd name="connsiteY12" fmla="*/ 2065 h 503716"/>
                    <a:gd name="connsiteX13" fmla="*/ 515943 w 551079"/>
                    <a:gd name="connsiteY13" fmla="*/ 63185 h 503716"/>
                    <a:gd name="connsiteX14" fmla="*/ 315123 w 551079"/>
                    <a:gd name="connsiteY14" fmla="*/ 135414 h 503716"/>
                    <a:gd name="connsiteX15" fmla="*/ 180187 w 551079"/>
                    <a:gd name="connsiteY15" fmla="*/ 104461 h 503716"/>
                    <a:gd name="connsiteX16" fmla="*/ 90493 w 551079"/>
                    <a:gd name="connsiteY16" fmla="*/ 149704 h 503716"/>
                    <a:gd name="connsiteX17" fmla="*/ 42068 w 551079"/>
                    <a:gd name="connsiteY17" fmla="*/ 481491 h 503716"/>
                    <a:gd name="connsiteX18" fmla="*/ 0 w 551079"/>
                    <a:gd name="connsiteY18" fmla="*/ 481491 h 503716"/>
                    <a:gd name="connsiteX0" fmla="*/ 0 w 551079"/>
                    <a:gd name="connsiteY0" fmla="*/ 481491 h 503716"/>
                    <a:gd name="connsiteX1" fmla="*/ 77793 w 551079"/>
                    <a:gd name="connsiteY1" fmla="*/ 140179 h 503716"/>
                    <a:gd name="connsiteX2" fmla="*/ 179393 w 551079"/>
                    <a:gd name="connsiteY2" fmla="*/ 69535 h 503716"/>
                    <a:gd name="connsiteX3" fmla="*/ 322268 w 551079"/>
                    <a:gd name="connsiteY3" fmla="*/ 104458 h 503716"/>
                    <a:gd name="connsiteX4" fmla="*/ 550866 w 551079"/>
                    <a:gd name="connsiteY4" fmla="*/ 62391 h 503716"/>
                    <a:gd name="connsiteX5" fmla="*/ 279406 w 551079"/>
                    <a:gd name="connsiteY5" fmla="*/ 21117 h 503716"/>
                    <a:gd name="connsiteX6" fmla="*/ 216701 w 551079"/>
                    <a:gd name="connsiteY6" fmla="*/ 175900 h 503716"/>
                    <a:gd name="connsiteX7" fmla="*/ 80965 w 551079"/>
                    <a:gd name="connsiteY7" fmla="*/ 92555 h 503716"/>
                    <a:gd name="connsiteX8" fmla="*/ 69854 w 551079"/>
                    <a:gd name="connsiteY8" fmla="*/ 503716 h 503716"/>
                    <a:gd name="connsiteX9" fmla="*/ 53187 w 551079"/>
                    <a:gd name="connsiteY9" fmla="*/ 500541 h 503716"/>
                    <a:gd name="connsiteX10" fmla="*/ 58740 w 551079"/>
                    <a:gd name="connsiteY10" fmla="*/ 83030 h 503716"/>
                    <a:gd name="connsiteX11" fmla="*/ 192090 w 551079"/>
                    <a:gd name="connsiteY11" fmla="*/ 160023 h 503716"/>
                    <a:gd name="connsiteX12" fmla="*/ 269881 w 551079"/>
                    <a:gd name="connsiteY12" fmla="*/ 2065 h 503716"/>
                    <a:gd name="connsiteX13" fmla="*/ 515943 w 551079"/>
                    <a:gd name="connsiteY13" fmla="*/ 63185 h 503716"/>
                    <a:gd name="connsiteX14" fmla="*/ 315123 w 551079"/>
                    <a:gd name="connsiteY14" fmla="*/ 135414 h 503716"/>
                    <a:gd name="connsiteX15" fmla="*/ 180187 w 551079"/>
                    <a:gd name="connsiteY15" fmla="*/ 104461 h 503716"/>
                    <a:gd name="connsiteX16" fmla="*/ 90493 w 551079"/>
                    <a:gd name="connsiteY16" fmla="*/ 149704 h 503716"/>
                    <a:gd name="connsiteX17" fmla="*/ 42068 w 551079"/>
                    <a:gd name="connsiteY17" fmla="*/ 481491 h 503716"/>
                    <a:gd name="connsiteX18" fmla="*/ 0 w 551079"/>
                    <a:gd name="connsiteY18" fmla="*/ 481491 h 503716"/>
                    <a:gd name="connsiteX0" fmla="*/ 0 w 551079"/>
                    <a:gd name="connsiteY0" fmla="*/ 481491 h 503716"/>
                    <a:gd name="connsiteX1" fmla="*/ 77793 w 551079"/>
                    <a:gd name="connsiteY1" fmla="*/ 140179 h 503716"/>
                    <a:gd name="connsiteX2" fmla="*/ 179393 w 551079"/>
                    <a:gd name="connsiteY2" fmla="*/ 69535 h 503716"/>
                    <a:gd name="connsiteX3" fmla="*/ 322268 w 551079"/>
                    <a:gd name="connsiteY3" fmla="*/ 104458 h 503716"/>
                    <a:gd name="connsiteX4" fmla="*/ 550866 w 551079"/>
                    <a:gd name="connsiteY4" fmla="*/ 62391 h 503716"/>
                    <a:gd name="connsiteX5" fmla="*/ 279406 w 551079"/>
                    <a:gd name="connsiteY5" fmla="*/ 21117 h 503716"/>
                    <a:gd name="connsiteX6" fmla="*/ 216701 w 551079"/>
                    <a:gd name="connsiteY6" fmla="*/ 175900 h 503716"/>
                    <a:gd name="connsiteX7" fmla="*/ 80965 w 551079"/>
                    <a:gd name="connsiteY7" fmla="*/ 92555 h 503716"/>
                    <a:gd name="connsiteX8" fmla="*/ 69854 w 551079"/>
                    <a:gd name="connsiteY8" fmla="*/ 503716 h 503716"/>
                    <a:gd name="connsiteX9" fmla="*/ 53187 w 551079"/>
                    <a:gd name="connsiteY9" fmla="*/ 500541 h 503716"/>
                    <a:gd name="connsiteX10" fmla="*/ 58740 w 551079"/>
                    <a:gd name="connsiteY10" fmla="*/ 83030 h 503716"/>
                    <a:gd name="connsiteX11" fmla="*/ 192090 w 551079"/>
                    <a:gd name="connsiteY11" fmla="*/ 160023 h 503716"/>
                    <a:gd name="connsiteX12" fmla="*/ 269881 w 551079"/>
                    <a:gd name="connsiteY12" fmla="*/ 2065 h 503716"/>
                    <a:gd name="connsiteX13" fmla="*/ 515943 w 551079"/>
                    <a:gd name="connsiteY13" fmla="*/ 63185 h 503716"/>
                    <a:gd name="connsiteX14" fmla="*/ 315123 w 551079"/>
                    <a:gd name="connsiteY14" fmla="*/ 135414 h 503716"/>
                    <a:gd name="connsiteX15" fmla="*/ 180187 w 551079"/>
                    <a:gd name="connsiteY15" fmla="*/ 104461 h 503716"/>
                    <a:gd name="connsiteX16" fmla="*/ 90493 w 551079"/>
                    <a:gd name="connsiteY16" fmla="*/ 149704 h 503716"/>
                    <a:gd name="connsiteX17" fmla="*/ 42068 w 551079"/>
                    <a:gd name="connsiteY17" fmla="*/ 481491 h 503716"/>
                    <a:gd name="connsiteX18" fmla="*/ 0 w 551079"/>
                    <a:gd name="connsiteY18" fmla="*/ 481491 h 503716"/>
                    <a:gd name="connsiteX0" fmla="*/ 0 w 551079"/>
                    <a:gd name="connsiteY0" fmla="*/ 481491 h 503716"/>
                    <a:gd name="connsiteX1" fmla="*/ 77793 w 551079"/>
                    <a:gd name="connsiteY1" fmla="*/ 140179 h 503716"/>
                    <a:gd name="connsiteX2" fmla="*/ 179393 w 551079"/>
                    <a:gd name="connsiteY2" fmla="*/ 69535 h 503716"/>
                    <a:gd name="connsiteX3" fmla="*/ 322268 w 551079"/>
                    <a:gd name="connsiteY3" fmla="*/ 104458 h 503716"/>
                    <a:gd name="connsiteX4" fmla="*/ 550866 w 551079"/>
                    <a:gd name="connsiteY4" fmla="*/ 62391 h 503716"/>
                    <a:gd name="connsiteX5" fmla="*/ 279406 w 551079"/>
                    <a:gd name="connsiteY5" fmla="*/ 21117 h 503716"/>
                    <a:gd name="connsiteX6" fmla="*/ 216701 w 551079"/>
                    <a:gd name="connsiteY6" fmla="*/ 175900 h 503716"/>
                    <a:gd name="connsiteX7" fmla="*/ 80965 w 551079"/>
                    <a:gd name="connsiteY7" fmla="*/ 92555 h 503716"/>
                    <a:gd name="connsiteX8" fmla="*/ 69854 w 551079"/>
                    <a:gd name="connsiteY8" fmla="*/ 503716 h 503716"/>
                    <a:gd name="connsiteX9" fmla="*/ 53187 w 551079"/>
                    <a:gd name="connsiteY9" fmla="*/ 500541 h 503716"/>
                    <a:gd name="connsiteX10" fmla="*/ 58740 w 551079"/>
                    <a:gd name="connsiteY10" fmla="*/ 83030 h 503716"/>
                    <a:gd name="connsiteX11" fmla="*/ 192090 w 551079"/>
                    <a:gd name="connsiteY11" fmla="*/ 160023 h 503716"/>
                    <a:gd name="connsiteX12" fmla="*/ 269881 w 551079"/>
                    <a:gd name="connsiteY12" fmla="*/ 2065 h 503716"/>
                    <a:gd name="connsiteX13" fmla="*/ 515943 w 551079"/>
                    <a:gd name="connsiteY13" fmla="*/ 63185 h 503716"/>
                    <a:gd name="connsiteX14" fmla="*/ 315123 w 551079"/>
                    <a:gd name="connsiteY14" fmla="*/ 135414 h 503716"/>
                    <a:gd name="connsiteX15" fmla="*/ 180187 w 551079"/>
                    <a:gd name="connsiteY15" fmla="*/ 104461 h 503716"/>
                    <a:gd name="connsiteX16" fmla="*/ 90493 w 551079"/>
                    <a:gd name="connsiteY16" fmla="*/ 149704 h 503716"/>
                    <a:gd name="connsiteX17" fmla="*/ 42068 w 551079"/>
                    <a:gd name="connsiteY17" fmla="*/ 481491 h 503716"/>
                    <a:gd name="connsiteX18" fmla="*/ 0 w 551079"/>
                    <a:gd name="connsiteY18" fmla="*/ 481491 h 503716"/>
                    <a:gd name="connsiteX0" fmla="*/ 0 w 551079"/>
                    <a:gd name="connsiteY0" fmla="*/ 481491 h 503716"/>
                    <a:gd name="connsiteX1" fmla="*/ 77793 w 551079"/>
                    <a:gd name="connsiteY1" fmla="*/ 140179 h 503716"/>
                    <a:gd name="connsiteX2" fmla="*/ 179393 w 551079"/>
                    <a:gd name="connsiteY2" fmla="*/ 69535 h 503716"/>
                    <a:gd name="connsiteX3" fmla="*/ 322268 w 551079"/>
                    <a:gd name="connsiteY3" fmla="*/ 104458 h 503716"/>
                    <a:gd name="connsiteX4" fmla="*/ 550866 w 551079"/>
                    <a:gd name="connsiteY4" fmla="*/ 62391 h 503716"/>
                    <a:gd name="connsiteX5" fmla="*/ 279406 w 551079"/>
                    <a:gd name="connsiteY5" fmla="*/ 21117 h 503716"/>
                    <a:gd name="connsiteX6" fmla="*/ 216701 w 551079"/>
                    <a:gd name="connsiteY6" fmla="*/ 175900 h 503716"/>
                    <a:gd name="connsiteX7" fmla="*/ 80965 w 551079"/>
                    <a:gd name="connsiteY7" fmla="*/ 92555 h 503716"/>
                    <a:gd name="connsiteX8" fmla="*/ 69854 w 551079"/>
                    <a:gd name="connsiteY8" fmla="*/ 503716 h 503716"/>
                    <a:gd name="connsiteX9" fmla="*/ 53187 w 551079"/>
                    <a:gd name="connsiteY9" fmla="*/ 500541 h 503716"/>
                    <a:gd name="connsiteX10" fmla="*/ 58740 w 551079"/>
                    <a:gd name="connsiteY10" fmla="*/ 83030 h 503716"/>
                    <a:gd name="connsiteX11" fmla="*/ 192090 w 551079"/>
                    <a:gd name="connsiteY11" fmla="*/ 160023 h 503716"/>
                    <a:gd name="connsiteX12" fmla="*/ 269881 w 551079"/>
                    <a:gd name="connsiteY12" fmla="*/ 2065 h 503716"/>
                    <a:gd name="connsiteX13" fmla="*/ 515943 w 551079"/>
                    <a:gd name="connsiteY13" fmla="*/ 63185 h 503716"/>
                    <a:gd name="connsiteX14" fmla="*/ 315123 w 551079"/>
                    <a:gd name="connsiteY14" fmla="*/ 135414 h 503716"/>
                    <a:gd name="connsiteX15" fmla="*/ 180187 w 551079"/>
                    <a:gd name="connsiteY15" fmla="*/ 104461 h 503716"/>
                    <a:gd name="connsiteX16" fmla="*/ 90493 w 551079"/>
                    <a:gd name="connsiteY16" fmla="*/ 149704 h 503716"/>
                    <a:gd name="connsiteX17" fmla="*/ 42068 w 551079"/>
                    <a:gd name="connsiteY17" fmla="*/ 481491 h 503716"/>
                    <a:gd name="connsiteX18" fmla="*/ 0 w 551079"/>
                    <a:gd name="connsiteY18" fmla="*/ 481491 h 503716"/>
                    <a:gd name="connsiteX0" fmla="*/ 0 w 551079"/>
                    <a:gd name="connsiteY0" fmla="*/ 481491 h 503716"/>
                    <a:gd name="connsiteX1" fmla="*/ 77793 w 551079"/>
                    <a:gd name="connsiteY1" fmla="*/ 140179 h 503716"/>
                    <a:gd name="connsiteX2" fmla="*/ 179393 w 551079"/>
                    <a:gd name="connsiteY2" fmla="*/ 69535 h 503716"/>
                    <a:gd name="connsiteX3" fmla="*/ 322268 w 551079"/>
                    <a:gd name="connsiteY3" fmla="*/ 104458 h 503716"/>
                    <a:gd name="connsiteX4" fmla="*/ 550866 w 551079"/>
                    <a:gd name="connsiteY4" fmla="*/ 62391 h 503716"/>
                    <a:gd name="connsiteX5" fmla="*/ 279406 w 551079"/>
                    <a:gd name="connsiteY5" fmla="*/ 21117 h 503716"/>
                    <a:gd name="connsiteX6" fmla="*/ 216701 w 551079"/>
                    <a:gd name="connsiteY6" fmla="*/ 175900 h 503716"/>
                    <a:gd name="connsiteX7" fmla="*/ 80965 w 551079"/>
                    <a:gd name="connsiteY7" fmla="*/ 92555 h 503716"/>
                    <a:gd name="connsiteX8" fmla="*/ 69854 w 551079"/>
                    <a:gd name="connsiteY8" fmla="*/ 503716 h 503716"/>
                    <a:gd name="connsiteX9" fmla="*/ 53187 w 551079"/>
                    <a:gd name="connsiteY9" fmla="*/ 500541 h 503716"/>
                    <a:gd name="connsiteX10" fmla="*/ 58740 w 551079"/>
                    <a:gd name="connsiteY10" fmla="*/ 83030 h 503716"/>
                    <a:gd name="connsiteX11" fmla="*/ 192090 w 551079"/>
                    <a:gd name="connsiteY11" fmla="*/ 160023 h 503716"/>
                    <a:gd name="connsiteX12" fmla="*/ 269881 w 551079"/>
                    <a:gd name="connsiteY12" fmla="*/ 2065 h 503716"/>
                    <a:gd name="connsiteX13" fmla="*/ 515943 w 551079"/>
                    <a:gd name="connsiteY13" fmla="*/ 63185 h 503716"/>
                    <a:gd name="connsiteX14" fmla="*/ 315123 w 551079"/>
                    <a:gd name="connsiteY14" fmla="*/ 135414 h 503716"/>
                    <a:gd name="connsiteX15" fmla="*/ 173046 w 551079"/>
                    <a:gd name="connsiteY15" fmla="*/ 92555 h 503716"/>
                    <a:gd name="connsiteX16" fmla="*/ 90493 w 551079"/>
                    <a:gd name="connsiteY16" fmla="*/ 149704 h 503716"/>
                    <a:gd name="connsiteX17" fmla="*/ 42068 w 551079"/>
                    <a:gd name="connsiteY17" fmla="*/ 481491 h 503716"/>
                    <a:gd name="connsiteX18" fmla="*/ 0 w 551079"/>
                    <a:gd name="connsiteY18" fmla="*/ 481491 h 503716"/>
                    <a:gd name="connsiteX0" fmla="*/ 0 w 551079"/>
                    <a:gd name="connsiteY0" fmla="*/ 481491 h 503716"/>
                    <a:gd name="connsiteX1" fmla="*/ 77793 w 551079"/>
                    <a:gd name="connsiteY1" fmla="*/ 140179 h 503716"/>
                    <a:gd name="connsiteX2" fmla="*/ 179393 w 551079"/>
                    <a:gd name="connsiteY2" fmla="*/ 69535 h 503716"/>
                    <a:gd name="connsiteX3" fmla="*/ 322268 w 551079"/>
                    <a:gd name="connsiteY3" fmla="*/ 104458 h 503716"/>
                    <a:gd name="connsiteX4" fmla="*/ 550866 w 551079"/>
                    <a:gd name="connsiteY4" fmla="*/ 62391 h 503716"/>
                    <a:gd name="connsiteX5" fmla="*/ 279406 w 551079"/>
                    <a:gd name="connsiteY5" fmla="*/ 21117 h 503716"/>
                    <a:gd name="connsiteX6" fmla="*/ 216701 w 551079"/>
                    <a:gd name="connsiteY6" fmla="*/ 175900 h 503716"/>
                    <a:gd name="connsiteX7" fmla="*/ 80965 w 551079"/>
                    <a:gd name="connsiteY7" fmla="*/ 92555 h 503716"/>
                    <a:gd name="connsiteX8" fmla="*/ 69854 w 551079"/>
                    <a:gd name="connsiteY8" fmla="*/ 503716 h 503716"/>
                    <a:gd name="connsiteX9" fmla="*/ 53187 w 551079"/>
                    <a:gd name="connsiteY9" fmla="*/ 500541 h 503716"/>
                    <a:gd name="connsiteX10" fmla="*/ 58740 w 551079"/>
                    <a:gd name="connsiteY10" fmla="*/ 83030 h 503716"/>
                    <a:gd name="connsiteX11" fmla="*/ 192090 w 551079"/>
                    <a:gd name="connsiteY11" fmla="*/ 160023 h 503716"/>
                    <a:gd name="connsiteX12" fmla="*/ 269881 w 551079"/>
                    <a:gd name="connsiteY12" fmla="*/ 2065 h 503716"/>
                    <a:gd name="connsiteX13" fmla="*/ 515943 w 551079"/>
                    <a:gd name="connsiteY13" fmla="*/ 63185 h 503716"/>
                    <a:gd name="connsiteX14" fmla="*/ 315123 w 551079"/>
                    <a:gd name="connsiteY14" fmla="*/ 135414 h 503716"/>
                    <a:gd name="connsiteX15" fmla="*/ 170668 w 551079"/>
                    <a:gd name="connsiteY15" fmla="*/ 97317 h 503716"/>
                    <a:gd name="connsiteX16" fmla="*/ 90493 w 551079"/>
                    <a:gd name="connsiteY16" fmla="*/ 149704 h 503716"/>
                    <a:gd name="connsiteX17" fmla="*/ 42068 w 551079"/>
                    <a:gd name="connsiteY17" fmla="*/ 481491 h 503716"/>
                    <a:gd name="connsiteX18" fmla="*/ 0 w 551079"/>
                    <a:gd name="connsiteY18" fmla="*/ 481491 h 503716"/>
                    <a:gd name="connsiteX0" fmla="*/ 0 w 550955"/>
                    <a:gd name="connsiteY0" fmla="*/ 481491 h 503716"/>
                    <a:gd name="connsiteX1" fmla="*/ 77793 w 550955"/>
                    <a:gd name="connsiteY1" fmla="*/ 140179 h 503716"/>
                    <a:gd name="connsiteX2" fmla="*/ 179393 w 550955"/>
                    <a:gd name="connsiteY2" fmla="*/ 69535 h 503716"/>
                    <a:gd name="connsiteX3" fmla="*/ 307983 w 550955"/>
                    <a:gd name="connsiteY3" fmla="*/ 109220 h 503716"/>
                    <a:gd name="connsiteX4" fmla="*/ 550866 w 550955"/>
                    <a:gd name="connsiteY4" fmla="*/ 62391 h 503716"/>
                    <a:gd name="connsiteX5" fmla="*/ 279406 w 550955"/>
                    <a:gd name="connsiteY5" fmla="*/ 21117 h 503716"/>
                    <a:gd name="connsiteX6" fmla="*/ 216701 w 550955"/>
                    <a:gd name="connsiteY6" fmla="*/ 175900 h 503716"/>
                    <a:gd name="connsiteX7" fmla="*/ 80965 w 550955"/>
                    <a:gd name="connsiteY7" fmla="*/ 92555 h 503716"/>
                    <a:gd name="connsiteX8" fmla="*/ 69854 w 550955"/>
                    <a:gd name="connsiteY8" fmla="*/ 503716 h 503716"/>
                    <a:gd name="connsiteX9" fmla="*/ 53187 w 550955"/>
                    <a:gd name="connsiteY9" fmla="*/ 500541 h 503716"/>
                    <a:gd name="connsiteX10" fmla="*/ 58740 w 550955"/>
                    <a:gd name="connsiteY10" fmla="*/ 83030 h 503716"/>
                    <a:gd name="connsiteX11" fmla="*/ 192090 w 550955"/>
                    <a:gd name="connsiteY11" fmla="*/ 160023 h 503716"/>
                    <a:gd name="connsiteX12" fmla="*/ 269881 w 550955"/>
                    <a:gd name="connsiteY12" fmla="*/ 2065 h 503716"/>
                    <a:gd name="connsiteX13" fmla="*/ 515943 w 550955"/>
                    <a:gd name="connsiteY13" fmla="*/ 63185 h 503716"/>
                    <a:gd name="connsiteX14" fmla="*/ 315123 w 550955"/>
                    <a:gd name="connsiteY14" fmla="*/ 135414 h 503716"/>
                    <a:gd name="connsiteX15" fmla="*/ 170668 w 550955"/>
                    <a:gd name="connsiteY15" fmla="*/ 97317 h 503716"/>
                    <a:gd name="connsiteX16" fmla="*/ 90493 w 550955"/>
                    <a:gd name="connsiteY16" fmla="*/ 149704 h 503716"/>
                    <a:gd name="connsiteX17" fmla="*/ 42068 w 550955"/>
                    <a:gd name="connsiteY17" fmla="*/ 481491 h 503716"/>
                    <a:gd name="connsiteX18" fmla="*/ 0 w 550955"/>
                    <a:gd name="connsiteY18" fmla="*/ 481491 h 503716"/>
                    <a:gd name="connsiteX0" fmla="*/ 0 w 550955"/>
                    <a:gd name="connsiteY0" fmla="*/ 481491 h 503716"/>
                    <a:gd name="connsiteX1" fmla="*/ 77793 w 550955"/>
                    <a:gd name="connsiteY1" fmla="*/ 140179 h 503716"/>
                    <a:gd name="connsiteX2" fmla="*/ 179393 w 550955"/>
                    <a:gd name="connsiteY2" fmla="*/ 69535 h 503716"/>
                    <a:gd name="connsiteX3" fmla="*/ 307983 w 550955"/>
                    <a:gd name="connsiteY3" fmla="*/ 109220 h 503716"/>
                    <a:gd name="connsiteX4" fmla="*/ 550866 w 550955"/>
                    <a:gd name="connsiteY4" fmla="*/ 62391 h 503716"/>
                    <a:gd name="connsiteX5" fmla="*/ 279406 w 550955"/>
                    <a:gd name="connsiteY5" fmla="*/ 21117 h 503716"/>
                    <a:gd name="connsiteX6" fmla="*/ 216701 w 550955"/>
                    <a:gd name="connsiteY6" fmla="*/ 175900 h 503716"/>
                    <a:gd name="connsiteX7" fmla="*/ 80965 w 550955"/>
                    <a:gd name="connsiteY7" fmla="*/ 92555 h 503716"/>
                    <a:gd name="connsiteX8" fmla="*/ 69854 w 550955"/>
                    <a:gd name="connsiteY8" fmla="*/ 503716 h 503716"/>
                    <a:gd name="connsiteX9" fmla="*/ 53187 w 550955"/>
                    <a:gd name="connsiteY9" fmla="*/ 500541 h 503716"/>
                    <a:gd name="connsiteX10" fmla="*/ 58740 w 550955"/>
                    <a:gd name="connsiteY10" fmla="*/ 83030 h 503716"/>
                    <a:gd name="connsiteX11" fmla="*/ 192090 w 550955"/>
                    <a:gd name="connsiteY11" fmla="*/ 160023 h 503716"/>
                    <a:gd name="connsiteX12" fmla="*/ 269881 w 550955"/>
                    <a:gd name="connsiteY12" fmla="*/ 2065 h 503716"/>
                    <a:gd name="connsiteX13" fmla="*/ 515943 w 550955"/>
                    <a:gd name="connsiteY13" fmla="*/ 63185 h 503716"/>
                    <a:gd name="connsiteX14" fmla="*/ 300839 w 550955"/>
                    <a:gd name="connsiteY14" fmla="*/ 133033 h 503716"/>
                    <a:gd name="connsiteX15" fmla="*/ 170668 w 550955"/>
                    <a:gd name="connsiteY15" fmla="*/ 97317 h 503716"/>
                    <a:gd name="connsiteX16" fmla="*/ 90493 w 550955"/>
                    <a:gd name="connsiteY16" fmla="*/ 149704 h 503716"/>
                    <a:gd name="connsiteX17" fmla="*/ 42068 w 550955"/>
                    <a:gd name="connsiteY17" fmla="*/ 481491 h 503716"/>
                    <a:gd name="connsiteX18" fmla="*/ 0 w 550955"/>
                    <a:gd name="connsiteY18" fmla="*/ 481491 h 503716"/>
                    <a:gd name="connsiteX0" fmla="*/ 0 w 552025"/>
                    <a:gd name="connsiteY0" fmla="*/ 481491 h 503716"/>
                    <a:gd name="connsiteX1" fmla="*/ 77793 w 552025"/>
                    <a:gd name="connsiteY1" fmla="*/ 140179 h 503716"/>
                    <a:gd name="connsiteX2" fmla="*/ 179393 w 552025"/>
                    <a:gd name="connsiteY2" fmla="*/ 69535 h 503716"/>
                    <a:gd name="connsiteX3" fmla="*/ 307983 w 552025"/>
                    <a:gd name="connsiteY3" fmla="*/ 109220 h 503716"/>
                    <a:gd name="connsiteX4" fmla="*/ 374649 w 552025"/>
                    <a:gd name="connsiteY4" fmla="*/ 99695 h 503716"/>
                    <a:gd name="connsiteX5" fmla="*/ 550866 w 552025"/>
                    <a:gd name="connsiteY5" fmla="*/ 62391 h 503716"/>
                    <a:gd name="connsiteX6" fmla="*/ 279406 w 552025"/>
                    <a:gd name="connsiteY6" fmla="*/ 21117 h 503716"/>
                    <a:gd name="connsiteX7" fmla="*/ 216701 w 552025"/>
                    <a:gd name="connsiteY7" fmla="*/ 175900 h 503716"/>
                    <a:gd name="connsiteX8" fmla="*/ 80965 w 552025"/>
                    <a:gd name="connsiteY8" fmla="*/ 92555 h 503716"/>
                    <a:gd name="connsiteX9" fmla="*/ 69854 w 552025"/>
                    <a:gd name="connsiteY9" fmla="*/ 503716 h 503716"/>
                    <a:gd name="connsiteX10" fmla="*/ 53187 w 552025"/>
                    <a:gd name="connsiteY10" fmla="*/ 500541 h 503716"/>
                    <a:gd name="connsiteX11" fmla="*/ 58740 w 552025"/>
                    <a:gd name="connsiteY11" fmla="*/ 83030 h 503716"/>
                    <a:gd name="connsiteX12" fmla="*/ 192090 w 552025"/>
                    <a:gd name="connsiteY12" fmla="*/ 160023 h 503716"/>
                    <a:gd name="connsiteX13" fmla="*/ 269881 w 552025"/>
                    <a:gd name="connsiteY13" fmla="*/ 2065 h 503716"/>
                    <a:gd name="connsiteX14" fmla="*/ 515943 w 552025"/>
                    <a:gd name="connsiteY14" fmla="*/ 63185 h 503716"/>
                    <a:gd name="connsiteX15" fmla="*/ 300839 w 552025"/>
                    <a:gd name="connsiteY15" fmla="*/ 133033 h 503716"/>
                    <a:gd name="connsiteX16" fmla="*/ 170668 w 552025"/>
                    <a:gd name="connsiteY16" fmla="*/ 97317 h 503716"/>
                    <a:gd name="connsiteX17" fmla="*/ 90493 w 552025"/>
                    <a:gd name="connsiteY17" fmla="*/ 149704 h 503716"/>
                    <a:gd name="connsiteX18" fmla="*/ 42068 w 552025"/>
                    <a:gd name="connsiteY18" fmla="*/ 481491 h 503716"/>
                    <a:gd name="connsiteX19" fmla="*/ 0 w 552025"/>
                    <a:gd name="connsiteY19" fmla="*/ 481491 h 503716"/>
                    <a:gd name="connsiteX0" fmla="*/ 0 w 552025"/>
                    <a:gd name="connsiteY0" fmla="*/ 482235 h 504460"/>
                    <a:gd name="connsiteX1" fmla="*/ 77793 w 552025"/>
                    <a:gd name="connsiteY1" fmla="*/ 140923 h 504460"/>
                    <a:gd name="connsiteX2" fmla="*/ 179393 w 552025"/>
                    <a:gd name="connsiteY2" fmla="*/ 70279 h 504460"/>
                    <a:gd name="connsiteX3" fmla="*/ 307983 w 552025"/>
                    <a:gd name="connsiteY3" fmla="*/ 109964 h 504460"/>
                    <a:gd name="connsiteX4" fmla="*/ 374649 w 552025"/>
                    <a:gd name="connsiteY4" fmla="*/ 100439 h 504460"/>
                    <a:gd name="connsiteX5" fmla="*/ 550866 w 552025"/>
                    <a:gd name="connsiteY5" fmla="*/ 63135 h 504460"/>
                    <a:gd name="connsiteX6" fmla="*/ 279406 w 552025"/>
                    <a:gd name="connsiteY6" fmla="*/ 21861 h 504460"/>
                    <a:gd name="connsiteX7" fmla="*/ 216701 w 552025"/>
                    <a:gd name="connsiteY7" fmla="*/ 176644 h 504460"/>
                    <a:gd name="connsiteX8" fmla="*/ 80965 w 552025"/>
                    <a:gd name="connsiteY8" fmla="*/ 93299 h 504460"/>
                    <a:gd name="connsiteX9" fmla="*/ 69854 w 552025"/>
                    <a:gd name="connsiteY9" fmla="*/ 504460 h 504460"/>
                    <a:gd name="connsiteX10" fmla="*/ 53187 w 552025"/>
                    <a:gd name="connsiteY10" fmla="*/ 501285 h 504460"/>
                    <a:gd name="connsiteX11" fmla="*/ 58740 w 552025"/>
                    <a:gd name="connsiteY11" fmla="*/ 83774 h 504460"/>
                    <a:gd name="connsiteX12" fmla="*/ 192090 w 552025"/>
                    <a:gd name="connsiteY12" fmla="*/ 160767 h 504460"/>
                    <a:gd name="connsiteX13" fmla="*/ 269881 w 552025"/>
                    <a:gd name="connsiteY13" fmla="*/ 2809 h 504460"/>
                    <a:gd name="connsiteX14" fmla="*/ 515943 w 552025"/>
                    <a:gd name="connsiteY14" fmla="*/ 63929 h 504460"/>
                    <a:gd name="connsiteX15" fmla="*/ 357980 w 552025"/>
                    <a:gd name="connsiteY15" fmla="*/ 119489 h 504460"/>
                    <a:gd name="connsiteX16" fmla="*/ 300839 w 552025"/>
                    <a:gd name="connsiteY16" fmla="*/ 133777 h 504460"/>
                    <a:gd name="connsiteX17" fmla="*/ 170668 w 552025"/>
                    <a:gd name="connsiteY17" fmla="*/ 98061 h 504460"/>
                    <a:gd name="connsiteX18" fmla="*/ 90493 w 552025"/>
                    <a:gd name="connsiteY18" fmla="*/ 150448 h 504460"/>
                    <a:gd name="connsiteX19" fmla="*/ 42068 w 552025"/>
                    <a:gd name="connsiteY19" fmla="*/ 482235 h 504460"/>
                    <a:gd name="connsiteX20" fmla="*/ 0 w 552025"/>
                    <a:gd name="connsiteY20" fmla="*/ 482235 h 504460"/>
                    <a:gd name="connsiteX0" fmla="*/ 0 w 552025"/>
                    <a:gd name="connsiteY0" fmla="*/ 482235 h 504460"/>
                    <a:gd name="connsiteX1" fmla="*/ 77793 w 552025"/>
                    <a:gd name="connsiteY1" fmla="*/ 140923 h 504460"/>
                    <a:gd name="connsiteX2" fmla="*/ 179393 w 552025"/>
                    <a:gd name="connsiteY2" fmla="*/ 70279 h 504460"/>
                    <a:gd name="connsiteX3" fmla="*/ 307983 w 552025"/>
                    <a:gd name="connsiteY3" fmla="*/ 109964 h 504460"/>
                    <a:gd name="connsiteX4" fmla="*/ 374649 w 552025"/>
                    <a:gd name="connsiteY4" fmla="*/ 100439 h 504460"/>
                    <a:gd name="connsiteX5" fmla="*/ 550866 w 552025"/>
                    <a:gd name="connsiteY5" fmla="*/ 63135 h 504460"/>
                    <a:gd name="connsiteX6" fmla="*/ 279406 w 552025"/>
                    <a:gd name="connsiteY6" fmla="*/ 21861 h 504460"/>
                    <a:gd name="connsiteX7" fmla="*/ 216701 w 552025"/>
                    <a:gd name="connsiteY7" fmla="*/ 176644 h 504460"/>
                    <a:gd name="connsiteX8" fmla="*/ 80965 w 552025"/>
                    <a:gd name="connsiteY8" fmla="*/ 93299 h 504460"/>
                    <a:gd name="connsiteX9" fmla="*/ 69854 w 552025"/>
                    <a:gd name="connsiteY9" fmla="*/ 504460 h 504460"/>
                    <a:gd name="connsiteX10" fmla="*/ 53187 w 552025"/>
                    <a:gd name="connsiteY10" fmla="*/ 501285 h 504460"/>
                    <a:gd name="connsiteX11" fmla="*/ 58740 w 552025"/>
                    <a:gd name="connsiteY11" fmla="*/ 83774 h 504460"/>
                    <a:gd name="connsiteX12" fmla="*/ 192090 w 552025"/>
                    <a:gd name="connsiteY12" fmla="*/ 160767 h 504460"/>
                    <a:gd name="connsiteX13" fmla="*/ 269881 w 552025"/>
                    <a:gd name="connsiteY13" fmla="*/ 2809 h 504460"/>
                    <a:gd name="connsiteX14" fmla="*/ 515943 w 552025"/>
                    <a:gd name="connsiteY14" fmla="*/ 63929 h 504460"/>
                    <a:gd name="connsiteX15" fmla="*/ 391321 w 552025"/>
                    <a:gd name="connsiteY15" fmla="*/ 121870 h 504460"/>
                    <a:gd name="connsiteX16" fmla="*/ 300839 w 552025"/>
                    <a:gd name="connsiteY16" fmla="*/ 133777 h 504460"/>
                    <a:gd name="connsiteX17" fmla="*/ 170668 w 552025"/>
                    <a:gd name="connsiteY17" fmla="*/ 98061 h 504460"/>
                    <a:gd name="connsiteX18" fmla="*/ 90493 w 552025"/>
                    <a:gd name="connsiteY18" fmla="*/ 150448 h 504460"/>
                    <a:gd name="connsiteX19" fmla="*/ 42068 w 552025"/>
                    <a:gd name="connsiteY19" fmla="*/ 482235 h 504460"/>
                    <a:gd name="connsiteX20" fmla="*/ 0 w 552025"/>
                    <a:gd name="connsiteY20" fmla="*/ 482235 h 504460"/>
                    <a:gd name="connsiteX0" fmla="*/ 0 w 571674"/>
                    <a:gd name="connsiteY0" fmla="*/ 482438 h 504663"/>
                    <a:gd name="connsiteX1" fmla="*/ 77793 w 571674"/>
                    <a:gd name="connsiteY1" fmla="*/ 141126 h 504663"/>
                    <a:gd name="connsiteX2" fmla="*/ 179393 w 571674"/>
                    <a:gd name="connsiteY2" fmla="*/ 70482 h 504663"/>
                    <a:gd name="connsiteX3" fmla="*/ 307983 w 571674"/>
                    <a:gd name="connsiteY3" fmla="*/ 110167 h 504663"/>
                    <a:gd name="connsiteX4" fmla="*/ 374649 w 571674"/>
                    <a:gd name="connsiteY4" fmla="*/ 100642 h 504663"/>
                    <a:gd name="connsiteX5" fmla="*/ 550866 w 571674"/>
                    <a:gd name="connsiteY5" fmla="*/ 63338 h 504663"/>
                    <a:gd name="connsiteX6" fmla="*/ 279406 w 571674"/>
                    <a:gd name="connsiteY6" fmla="*/ 22064 h 504663"/>
                    <a:gd name="connsiteX7" fmla="*/ 216701 w 571674"/>
                    <a:gd name="connsiteY7" fmla="*/ 176847 h 504663"/>
                    <a:gd name="connsiteX8" fmla="*/ 80965 w 571674"/>
                    <a:gd name="connsiteY8" fmla="*/ 93502 h 504663"/>
                    <a:gd name="connsiteX9" fmla="*/ 69854 w 571674"/>
                    <a:gd name="connsiteY9" fmla="*/ 504663 h 504663"/>
                    <a:gd name="connsiteX10" fmla="*/ 53187 w 571674"/>
                    <a:gd name="connsiteY10" fmla="*/ 501488 h 504663"/>
                    <a:gd name="connsiteX11" fmla="*/ 58740 w 571674"/>
                    <a:gd name="connsiteY11" fmla="*/ 83977 h 504663"/>
                    <a:gd name="connsiteX12" fmla="*/ 192090 w 571674"/>
                    <a:gd name="connsiteY12" fmla="*/ 160970 h 504663"/>
                    <a:gd name="connsiteX13" fmla="*/ 269881 w 571674"/>
                    <a:gd name="connsiteY13" fmla="*/ 3012 h 504663"/>
                    <a:gd name="connsiteX14" fmla="*/ 570715 w 571674"/>
                    <a:gd name="connsiteY14" fmla="*/ 59369 h 504663"/>
                    <a:gd name="connsiteX15" fmla="*/ 391321 w 571674"/>
                    <a:gd name="connsiteY15" fmla="*/ 122073 h 504663"/>
                    <a:gd name="connsiteX16" fmla="*/ 300839 w 571674"/>
                    <a:gd name="connsiteY16" fmla="*/ 133980 h 504663"/>
                    <a:gd name="connsiteX17" fmla="*/ 170668 w 571674"/>
                    <a:gd name="connsiteY17" fmla="*/ 98264 h 504663"/>
                    <a:gd name="connsiteX18" fmla="*/ 90493 w 571674"/>
                    <a:gd name="connsiteY18" fmla="*/ 150651 h 504663"/>
                    <a:gd name="connsiteX19" fmla="*/ 42068 w 571674"/>
                    <a:gd name="connsiteY19" fmla="*/ 482438 h 504663"/>
                    <a:gd name="connsiteX20" fmla="*/ 0 w 571674"/>
                    <a:gd name="connsiteY20" fmla="*/ 482438 h 504663"/>
                    <a:gd name="connsiteX0" fmla="*/ 0 w 571674"/>
                    <a:gd name="connsiteY0" fmla="*/ 482438 h 504663"/>
                    <a:gd name="connsiteX1" fmla="*/ 77793 w 571674"/>
                    <a:gd name="connsiteY1" fmla="*/ 141126 h 504663"/>
                    <a:gd name="connsiteX2" fmla="*/ 179393 w 571674"/>
                    <a:gd name="connsiteY2" fmla="*/ 70482 h 504663"/>
                    <a:gd name="connsiteX3" fmla="*/ 307983 w 571674"/>
                    <a:gd name="connsiteY3" fmla="*/ 110167 h 504663"/>
                    <a:gd name="connsiteX4" fmla="*/ 374649 w 571674"/>
                    <a:gd name="connsiteY4" fmla="*/ 100642 h 504663"/>
                    <a:gd name="connsiteX5" fmla="*/ 517532 w 571674"/>
                    <a:gd name="connsiteY5" fmla="*/ 60956 h 504663"/>
                    <a:gd name="connsiteX6" fmla="*/ 279406 w 571674"/>
                    <a:gd name="connsiteY6" fmla="*/ 22064 h 504663"/>
                    <a:gd name="connsiteX7" fmla="*/ 216701 w 571674"/>
                    <a:gd name="connsiteY7" fmla="*/ 176847 h 504663"/>
                    <a:gd name="connsiteX8" fmla="*/ 80965 w 571674"/>
                    <a:gd name="connsiteY8" fmla="*/ 93502 h 504663"/>
                    <a:gd name="connsiteX9" fmla="*/ 69854 w 571674"/>
                    <a:gd name="connsiteY9" fmla="*/ 504663 h 504663"/>
                    <a:gd name="connsiteX10" fmla="*/ 53187 w 571674"/>
                    <a:gd name="connsiteY10" fmla="*/ 501488 h 504663"/>
                    <a:gd name="connsiteX11" fmla="*/ 58740 w 571674"/>
                    <a:gd name="connsiteY11" fmla="*/ 83977 h 504663"/>
                    <a:gd name="connsiteX12" fmla="*/ 192090 w 571674"/>
                    <a:gd name="connsiteY12" fmla="*/ 160970 h 504663"/>
                    <a:gd name="connsiteX13" fmla="*/ 269881 w 571674"/>
                    <a:gd name="connsiteY13" fmla="*/ 3012 h 504663"/>
                    <a:gd name="connsiteX14" fmla="*/ 570715 w 571674"/>
                    <a:gd name="connsiteY14" fmla="*/ 59369 h 504663"/>
                    <a:gd name="connsiteX15" fmla="*/ 391321 w 571674"/>
                    <a:gd name="connsiteY15" fmla="*/ 122073 h 504663"/>
                    <a:gd name="connsiteX16" fmla="*/ 300839 w 571674"/>
                    <a:gd name="connsiteY16" fmla="*/ 133980 h 504663"/>
                    <a:gd name="connsiteX17" fmla="*/ 170668 w 571674"/>
                    <a:gd name="connsiteY17" fmla="*/ 98264 h 504663"/>
                    <a:gd name="connsiteX18" fmla="*/ 90493 w 571674"/>
                    <a:gd name="connsiteY18" fmla="*/ 150651 h 504663"/>
                    <a:gd name="connsiteX19" fmla="*/ 42068 w 571674"/>
                    <a:gd name="connsiteY19" fmla="*/ 482438 h 504663"/>
                    <a:gd name="connsiteX20" fmla="*/ 0 w 571674"/>
                    <a:gd name="connsiteY20" fmla="*/ 482438 h 504663"/>
                    <a:gd name="connsiteX0" fmla="*/ 0 w 557477"/>
                    <a:gd name="connsiteY0" fmla="*/ 482551 h 504776"/>
                    <a:gd name="connsiteX1" fmla="*/ 77793 w 557477"/>
                    <a:gd name="connsiteY1" fmla="*/ 141239 h 504776"/>
                    <a:gd name="connsiteX2" fmla="*/ 179393 w 557477"/>
                    <a:gd name="connsiteY2" fmla="*/ 70595 h 504776"/>
                    <a:gd name="connsiteX3" fmla="*/ 307983 w 557477"/>
                    <a:gd name="connsiteY3" fmla="*/ 110280 h 504776"/>
                    <a:gd name="connsiteX4" fmla="*/ 374649 w 557477"/>
                    <a:gd name="connsiteY4" fmla="*/ 100755 h 504776"/>
                    <a:gd name="connsiteX5" fmla="*/ 517532 w 557477"/>
                    <a:gd name="connsiteY5" fmla="*/ 61069 h 504776"/>
                    <a:gd name="connsiteX6" fmla="*/ 279406 w 557477"/>
                    <a:gd name="connsiteY6" fmla="*/ 22177 h 504776"/>
                    <a:gd name="connsiteX7" fmla="*/ 216701 w 557477"/>
                    <a:gd name="connsiteY7" fmla="*/ 176960 h 504776"/>
                    <a:gd name="connsiteX8" fmla="*/ 80965 w 557477"/>
                    <a:gd name="connsiteY8" fmla="*/ 93615 h 504776"/>
                    <a:gd name="connsiteX9" fmla="*/ 69854 w 557477"/>
                    <a:gd name="connsiteY9" fmla="*/ 504776 h 504776"/>
                    <a:gd name="connsiteX10" fmla="*/ 53187 w 557477"/>
                    <a:gd name="connsiteY10" fmla="*/ 501601 h 504776"/>
                    <a:gd name="connsiteX11" fmla="*/ 58740 w 557477"/>
                    <a:gd name="connsiteY11" fmla="*/ 84090 h 504776"/>
                    <a:gd name="connsiteX12" fmla="*/ 192090 w 557477"/>
                    <a:gd name="connsiteY12" fmla="*/ 161083 h 504776"/>
                    <a:gd name="connsiteX13" fmla="*/ 269881 w 557477"/>
                    <a:gd name="connsiteY13" fmla="*/ 3125 h 504776"/>
                    <a:gd name="connsiteX14" fmla="*/ 556430 w 557477"/>
                    <a:gd name="connsiteY14" fmla="*/ 57100 h 504776"/>
                    <a:gd name="connsiteX15" fmla="*/ 391321 w 557477"/>
                    <a:gd name="connsiteY15" fmla="*/ 122186 h 504776"/>
                    <a:gd name="connsiteX16" fmla="*/ 300839 w 557477"/>
                    <a:gd name="connsiteY16" fmla="*/ 134093 h 504776"/>
                    <a:gd name="connsiteX17" fmla="*/ 170668 w 557477"/>
                    <a:gd name="connsiteY17" fmla="*/ 98377 h 504776"/>
                    <a:gd name="connsiteX18" fmla="*/ 90493 w 557477"/>
                    <a:gd name="connsiteY18" fmla="*/ 150764 h 504776"/>
                    <a:gd name="connsiteX19" fmla="*/ 42068 w 557477"/>
                    <a:gd name="connsiteY19" fmla="*/ 482551 h 504776"/>
                    <a:gd name="connsiteX20" fmla="*/ 0 w 557477"/>
                    <a:gd name="connsiteY20" fmla="*/ 482551 h 504776"/>
                    <a:gd name="connsiteX0" fmla="*/ 0 w 557477"/>
                    <a:gd name="connsiteY0" fmla="*/ 482551 h 504776"/>
                    <a:gd name="connsiteX1" fmla="*/ 77793 w 557477"/>
                    <a:gd name="connsiteY1" fmla="*/ 141239 h 504776"/>
                    <a:gd name="connsiteX2" fmla="*/ 179393 w 557477"/>
                    <a:gd name="connsiteY2" fmla="*/ 70595 h 504776"/>
                    <a:gd name="connsiteX3" fmla="*/ 307983 w 557477"/>
                    <a:gd name="connsiteY3" fmla="*/ 110280 h 504776"/>
                    <a:gd name="connsiteX4" fmla="*/ 374649 w 557477"/>
                    <a:gd name="connsiteY4" fmla="*/ 100755 h 504776"/>
                    <a:gd name="connsiteX5" fmla="*/ 488960 w 557477"/>
                    <a:gd name="connsiteY5" fmla="*/ 58688 h 504776"/>
                    <a:gd name="connsiteX6" fmla="*/ 279406 w 557477"/>
                    <a:gd name="connsiteY6" fmla="*/ 22177 h 504776"/>
                    <a:gd name="connsiteX7" fmla="*/ 216701 w 557477"/>
                    <a:gd name="connsiteY7" fmla="*/ 176960 h 504776"/>
                    <a:gd name="connsiteX8" fmla="*/ 80965 w 557477"/>
                    <a:gd name="connsiteY8" fmla="*/ 93615 h 504776"/>
                    <a:gd name="connsiteX9" fmla="*/ 69854 w 557477"/>
                    <a:gd name="connsiteY9" fmla="*/ 504776 h 504776"/>
                    <a:gd name="connsiteX10" fmla="*/ 53187 w 557477"/>
                    <a:gd name="connsiteY10" fmla="*/ 501601 h 504776"/>
                    <a:gd name="connsiteX11" fmla="*/ 58740 w 557477"/>
                    <a:gd name="connsiteY11" fmla="*/ 84090 h 504776"/>
                    <a:gd name="connsiteX12" fmla="*/ 192090 w 557477"/>
                    <a:gd name="connsiteY12" fmla="*/ 161083 h 504776"/>
                    <a:gd name="connsiteX13" fmla="*/ 269881 w 557477"/>
                    <a:gd name="connsiteY13" fmla="*/ 3125 h 504776"/>
                    <a:gd name="connsiteX14" fmla="*/ 556430 w 557477"/>
                    <a:gd name="connsiteY14" fmla="*/ 57100 h 504776"/>
                    <a:gd name="connsiteX15" fmla="*/ 391321 w 557477"/>
                    <a:gd name="connsiteY15" fmla="*/ 122186 h 504776"/>
                    <a:gd name="connsiteX16" fmla="*/ 300839 w 557477"/>
                    <a:gd name="connsiteY16" fmla="*/ 134093 h 504776"/>
                    <a:gd name="connsiteX17" fmla="*/ 170668 w 557477"/>
                    <a:gd name="connsiteY17" fmla="*/ 98377 h 504776"/>
                    <a:gd name="connsiteX18" fmla="*/ 90493 w 557477"/>
                    <a:gd name="connsiteY18" fmla="*/ 150764 h 504776"/>
                    <a:gd name="connsiteX19" fmla="*/ 42068 w 557477"/>
                    <a:gd name="connsiteY19" fmla="*/ 482551 h 504776"/>
                    <a:gd name="connsiteX20" fmla="*/ 0 w 557477"/>
                    <a:gd name="connsiteY20" fmla="*/ 482551 h 504776"/>
                    <a:gd name="connsiteX0" fmla="*/ 0 w 538577"/>
                    <a:gd name="connsiteY0" fmla="*/ 482439 h 504664"/>
                    <a:gd name="connsiteX1" fmla="*/ 77793 w 538577"/>
                    <a:gd name="connsiteY1" fmla="*/ 141127 h 504664"/>
                    <a:gd name="connsiteX2" fmla="*/ 179393 w 538577"/>
                    <a:gd name="connsiteY2" fmla="*/ 70483 h 504664"/>
                    <a:gd name="connsiteX3" fmla="*/ 307983 w 538577"/>
                    <a:gd name="connsiteY3" fmla="*/ 110168 h 504664"/>
                    <a:gd name="connsiteX4" fmla="*/ 374649 w 538577"/>
                    <a:gd name="connsiteY4" fmla="*/ 100643 h 504664"/>
                    <a:gd name="connsiteX5" fmla="*/ 488960 w 538577"/>
                    <a:gd name="connsiteY5" fmla="*/ 58576 h 504664"/>
                    <a:gd name="connsiteX6" fmla="*/ 279406 w 538577"/>
                    <a:gd name="connsiteY6" fmla="*/ 22065 h 504664"/>
                    <a:gd name="connsiteX7" fmla="*/ 216701 w 538577"/>
                    <a:gd name="connsiteY7" fmla="*/ 176848 h 504664"/>
                    <a:gd name="connsiteX8" fmla="*/ 80965 w 538577"/>
                    <a:gd name="connsiteY8" fmla="*/ 93503 h 504664"/>
                    <a:gd name="connsiteX9" fmla="*/ 69854 w 538577"/>
                    <a:gd name="connsiteY9" fmla="*/ 504664 h 504664"/>
                    <a:gd name="connsiteX10" fmla="*/ 53187 w 538577"/>
                    <a:gd name="connsiteY10" fmla="*/ 501489 h 504664"/>
                    <a:gd name="connsiteX11" fmla="*/ 58740 w 538577"/>
                    <a:gd name="connsiteY11" fmla="*/ 83978 h 504664"/>
                    <a:gd name="connsiteX12" fmla="*/ 192090 w 538577"/>
                    <a:gd name="connsiteY12" fmla="*/ 160971 h 504664"/>
                    <a:gd name="connsiteX13" fmla="*/ 269881 w 538577"/>
                    <a:gd name="connsiteY13" fmla="*/ 3013 h 504664"/>
                    <a:gd name="connsiteX14" fmla="*/ 537383 w 538577"/>
                    <a:gd name="connsiteY14" fmla="*/ 59370 h 504664"/>
                    <a:gd name="connsiteX15" fmla="*/ 391321 w 538577"/>
                    <a:gd name="connsiteY15" fmla="*/ 122074 h 504664"/>
                    <a:gd name="connsiteX16" fmla="*/ 300839 w 538577"/>
                    <a:gd name="connsiteY16" fmla="*/ 133981 h 504664"/>
                    <a:gd name="connsiteX17" fmla="*/ 170668 w 538577"/>
                    <a:gd name="connsiteY17" fmla="*/ 98265 h 504664"/>
                    <a:gd name="connsiteX18" fmla="*/ 90493 w 538577"/>
                    <a:gd name="connsiteY18" fmla="*/ 150652 h 504664"/>
                    <a:gd name="connsiteX19" fmla="*/ 42068 w 538577"/>
                    <a:gd name="connsiteY19" fmla="*/ 482439 h 504664"/>
                    <a:gd name="connsiteX20" fmla="*/ 0 w 538577"/>
                    <a:gd name="connsiteY20" fmla="*/ 482439 h 504664"/>
                    <a:gd name="connsiteX0" fmla="*/ 0 w 538577"/>
                    <a:gd name="connsiteY0" fmla="*/ 483724 h 505949"/>
                    <a:gd name="connsiteX1" fmla="*/ 77793 w 538577"/>
                    <a:gd name="connsiteY1" fmla="*/ 142412 h 505949"/>
                    <a:gd name="connsiteX2" fmla="*/ 179393 w 538577"/>
                    <a:gd name="connsiteY2" fmla="*/ 71768 h 505949"/>
                    <a:gd name="connsiteX3" fmla="*/ 307983 w 538577"/>
                    <a:gd name="connsiteY3" fmla="*/ 111453 h 505949"/>
                    <a:gd name="connsiteX4" fmla="*/ 374649 w 538577"/>
                    <a:gd name="connsiteY4" fmla="*/ 101928 h 505949"/>
                    <a:gd name="connsiteX5" fmla="*/ 488960 w 538577"/>
                    <a:gd name="connsiteY5" fmla="*/ 59861 h 505949"/>
                    <a:gd name="connsiteX6" fmla="*/ 279406 w 538577"/>
                    <a:gd name="connsiteY6" fmla="*/ 23350 h 505949"/>
                    <a:gd name="connsiteX7" fmla="*/ 216701 w 538577"/>
                    <a:gd name="connsiteY7" fmla="*/ 178133 h 505949"/>
                    <a:gd name="connsiteX8" fmla="*/ 80965 w 538577"/>
                    <a:gd name="connsiteY8" fmla="*/ 94788 h 505949"/>
                    <a:gd name="connsiteX9" fmla="*/ 69854 w 538577"/>
                    <a:gd name="connsiteY9" fmla="*/ 505949 h 505949"/>
                    <a:gd name="connsiteX10" fmla="*/ 53187 w 538577"/>
                    <a:gd name="connsiteY10" fmla="*/ 502774 h 505949"/>
                    <a:gd name="connsiteX11" fmla="*/ 58740 w 538577"/>
                    <a:gd name="connsiteY11" fmla="*/ 85263 h 505949"/>
                    <a:gd name="connsiteX12" fmla="*/ 192090 w 538577"/>
                    <a:gd name="connsiteY12" fmla="*/ 162256 h 505949"/>
                    <a:gd name="connsiteX13" fmla="*/ 269881 w 538577"/>
                    <a:gd name="connsiteY13" fmla="*/ 4298 h 505949"/>
                    <a:gd name="connsiteX14" fmla="*/ 537383 w 538577"/>
                    <a:gd name="connsiteY14" fmla="*/ 60655 h 505949"/>
                    <a:gd name="connsiteX15" fmla="*/ 391321 w 538577"/>
                    <a:gd name="connsiteY15" fmla="*/ 123359 h 505949"/>
                    <a:gd name="connsiteX16" fmla="*/ 300839 w 538577"/>
                    <a:gd name="connsiteY16" fmla="*/ 135266 h 505949"/>
                    <a:gd name="connsiteX17" fmla="*/ 170668 w 538577"/>
                    <a:gd name="connsiteY17" fmla="*/ 99550 h 505949"/>
                    <a:gd name="connsiteX18" fmla="*/ 90493 w 538577"/>
                    <a:gd name="connsiteY18" fmla="*/ 151937 h 505949"/>
                    <a:gd name="connsiteX19" fmla="*/ 42068 w 538577"/>
                    <a:gd name="connsiteY19" fmla="*/ 483724 h 505949"/>
                    <a:gd name="connsiteX20" fmla="*/ 0 w 538577"/>
                    <a:gd name="connsiteY20" fmla="*/ 483724 h 505949"/>
                    <a:gd name="connsiteX0" fmla="*/ 0 w 519721"/>
                    <a:gd name="connsiteY0" fmla="*/ 483943 h 506168"/>
                    <a:gd name="connsiteX1" fmla="*/ 77793 w 519721"/>
                    <a:gd name="connsiteY1" fmla="*/ 142631 h 506168"/>
                    <a:gd name="connsiteX2" fmla="*/ 179393 w 519721"/>
                    <a:gd name="connsiteY2" fmla="*/ 71987 h 506168"/>
                    <a:gd name="connsiteX3" fmla="*/ 307983 w 519721"/>
                    <a:gd name="connsiteY3" fmla="*/ 111672 h 506168"/>
                    <a:gd name="connsiteX4" fmla="*/ 374649 w 519721"/>
                    <a:gd name="connsiteY4" fmla="*/ 102147 h 506168"/>
                    <a:gd name="connsiteX5" fmla="*/ 488960 w 519721"/>
                    <a:gd name="connsiteY5" fmla="*/ 60080 h 506168"/>
                    <a:gd name="connsiteX6" fmla="*/ 279406 w 519721"/>
                    <a:gd name="connsiteY6" fmla="*/ 23569 h 506168"/>
                    <a:gd name="connsiteX7" fmla="*/ 216701 w 519721"/>
                    <a:gd name="connsiteY7" fmla="*/ 178352 h 506168"/>
                    <a:gd name="connsiteX8" fmla="*/ 80965 w 519721"/>
                    <a:gd name="connsiteY8" fmla="*/ 95007 h 506168"/>
                    <a:gd name="connsiteX9" fmla="*/ 69854 w 519721"/>
                    <a:gd name="connsiteY9" fmla="*/ 506168 h 506168"/>
                    <a:gd name="connsiteX10" fmla="*/ 53187 w 519721"/>
                    <a:gd name="connsiteY10" fmla="*/ 502993 h 506168"/>
                    <a:gd name="connsiteX11" fmla="*/ 58740 w 519721"/>
                    <a:gd name="connsiteY11" fmla="*/ 85482 h 506168"/>
                    <a:gd name="connsiteX12" fmla="*/ 192090 w 519721"/>
                    <a:gd name="connsiteY12" fmla="*/ 162475 h 506168"/>
                    <a:gd name="connsiteX13" fmla="*/ 269881 w 519721"/>
                    <a:gd name="connsiteY13" fmla="*/ 4517 h 506168"/>
                    <a:gd name="connsiteX14" fmla="*/ 518333 w 519721"/>
                    <a:gd name="connsiteY14" fmla="*/ 58492 h 506168"/>
                    <a:gd name="connsiteX15" fmla="*/ 391321 w 519721"/>
                    <a:gd name="connsiteY15" fmla="*/ 123578 h 506168"/>
                    <a:gd name="connsiteX16" fmla="*/ 300839 w 519721"/>
                    <a:gd name="connsiteY16" fmla="*/ 135485 h 506168"/>
                    <a:gd name="connsiteX17" fmla="*/ 170668 w 519721"/>
                    <a:gd name="connsiteY17" fmla="*/ 99769 h 506168"/>
                    <a:gd name="connsiteX18" fmla="*/ 90493 w 519721"/>
                    <a:gd name="connsiteY18" fmla="*/ 152156 h 506168"/>
                    <a:gd name="connsiteX19" fmla="*/ 42068 w 519721"/>
                    <a:gd name="connsiteY19" fmla="*/ 483943 h 506168"/>
                    <a:gd name="connsiteX20" fmla="*/ 0 w 519721"/>
                    <a:gd name="connsiteY20" fmla="*/ 483943 h 506168"/>
                    <a:gd name="connsiteX0" fmla="*/ 0 w 518403"/>
                    <a:gd name="connsiteY0" fmla="*/ 483943 h 506168"/>
                    <a:gd name="connsiteX1" fmla="*/ 77793 w 518403"/>
                    <a:gd name="connsiteY1" fmla="*/ 142631 h 506168"/>
                    <a:gd name="connsiteX2" fmla="*/ 179393 w 518403"/>
                    <a:gd name="connsiteY2" fmla="*/ 71987 h 506168"/>
                    <a:gd name="connsiteX3" fmla="*/ 307983 w 518403"/>
                    <a:gd name="connsiteY3" fmla="*/ 111672 h 506168"/>
                    <a:gd name="connsiteX4" fmla="*/ 374649 w 518403"/>
                    <a:gd name="connsiteY4" fmla="*/ 102147 h 506168"/>
                    <a:gd name="connsiteX5" fmla="*/ 488960 w 518403"/>
                    <a:gd name="connsiteY5" fmla="*/ 60080 h 506168"/>
                    <a:gd name="connsiteX6" fmla="*/ 279406 w 518403"/>
                    <a:gd name="connsiteY6" fmla="*/ 23569 h 506168"/>
                    <a:gd name="connsiteX7" fmla="*/ 216701 w 518403"/>
                    <a:gd name="connsiteY7" fmla="*/ 178352 h 506168"/>
                    <a:gd name="connsiteX8" fmla="*/ 80965 w 518403"/>
                    <a:gd name="connsiteY8" fmla="*/ 95007 h 506168"/>
                    <a:gd name="connsiteX9" fmla="*/ 69854 w 518403"/>
                    <a:gd name="connsiteY9" fmla="*/ 506168 h 506168"/>
                    <a:gd name="connsiteX10" fmla="*/ 53187 w 518403"/>
                    <a:gd name="connsiteY10" fmla="*/ 502993 h 506168"/>
                    <a:gd name="connsiteX11" fmla="*/ 58740 w 518403"/>
                    <a:gd name="connsiteY11" fmla="*/ 85482 h 506168"/>
                    <a:gd name="connsiteX12" fmla="*/ 192090 w 518403"/>
                    <a:gd name="connsiteY12" fmla="*/ 162475 h 506168"/>
                    <a:gd name="connsiteX13" fmla="*/ 269881 w 518403"/>
                    <a:gd name="connsiteY13" fmla="*/ 4517 h 506168"/>
                    <a:gd name="connsiteX14" fmla="*/ 518333 w 518403"/>
                    <a:gd name="connsiteY14" fmla="*/ 58492 h 506168"/>
                    <a:gd name="connsiteX15" fmla="*/ 391321 w 518403"/>
                    <a:gd name="connsiteY15" fmla="*/ 123578 h 506168"/>
                    <a:gd name="connsiteX16" fmla="*/ 300839 w 518403"/>
                    <a:gd name="connsiteY16" fmla="*/ 135485 h 506168"/>
                    <a:gd name="connsiteX17" fmla="*/ 170668 w 518403"/>
                    <a:gd name="connsiteY17" fmla="*/ 99769 h 506168"/>
                    <a:gd name="connsiteX18" fmla="*/ 90493 w 518403"/>
                    <a:gd name="connsiteY18" fmla="*/ 152156 h 506168"/>
                    <a:gd name="connsiteX19" fmla="*/ 42068 w 518403"/>
                    <a:gd name="connsiteY19" fmla="*/ 483943 h 506168"/>
                    <a:gd name="connsiteX20" fmla="*/ 0 w 518403"/>
                    <a:gd name="connsiteY20" fmla="*/ 483943 h 506168"/>
                    <a:gd name="connsiteX0" fmla="*/ 0 w 518403"/>
                    <a:gd name="connsiteY0" fmla="*/ 483943 h 506168"/>
                    <a:gd name="connsiteX1" fmla="*/ 77793 w 518403"/>
                    <a:gd name="connsiteY1" fmla="*/ 142631 h 506168"/>
                    <a:gd name="connsiteX2" fmla="*/ 179393 w 518403"/>
                    <a:gd name="connsiteY2" fmla="*/ 71987 h 506168"/>
                    <a:gd name="connsiteX3" fmla="*/ 307983 w 518403"/>
                    <a:gd name="connsiteY3" fmla="*/ 111672 h 506168"/>
                    <a:gd name="connsiteX4" fmla="*/ 374649 w 518403"/>
                    <a:gd name="connsiteY4" fmla="*/ 102147 h 506168"/>
                    <a:gd name="connsiteX5" fmla="*/ 488960 w 518403"/>
                    <a:gd name="connsiteY5" fmla="*/ 60080 h 506168"/>
                    <a:gd name="connsiteX6" fmla="*/ 279406 w 518403"/>
                    <a:gd name="connsiteY6" fmla="*/ 23569 h 506168"/>
                    <a:gd name="connsiteX7" fmla="*/ 216701 w 518403"/>
                    <a:gd name="connsiteY7" fmla="*/ 178352 h 506168"/>
                    <a:gd name="connsiteX8" fmla="*/ 80965 w 518403"/>
                    <a:gd name="connsiteY8" fmla="*/ 95007 h 506168"/>
                    <a:gd name="connsiteX9" fmla="*/ 69854 w 518403"/>
                    <a:gd name="connsiteY9" fmla="*/ 506168 h 506168"/>
                    <a:gd name="connsiteX10" fmla="*/ 53187 w 518403"/>
                    <a:gd name="connsiteY10" fmla="*/ 502993 h 506168"/>
                    <a:gd name="connsiteX11" fmla="*/ 58740 w 518403"/>
                    <a:gd name="connsiteY11" fmla="*/ 85482 h 506168"/>
                    <a:gd name="connsiteX12" fmla="*/ 192090 w 518403"/>
                    <a:gd name="connsiteY12" fmla="*/ 162475 h 506168"/>
                    <a:gd name="connsiteX13" fmla="*/ 269881 w 518403"/>
                    <a:gd name="connsiteY13" fmla="*/ 4517 h 506168"/>
                    <a:gd name="connsiteX14" fmla="*/ 518333 w 518403"/>
                    <a:gd name="connsiteY14" fmla="*/ 58492 h 506168"/>
                    <a:gd name="connsiteX15" fmla="*/ 391321 w 518403"/>
                    <a:gd name="connsiteY15" fmla="*/ 123578 h 506168"/>
                    <a:gd name="connsiteX16" fmla="*/ 300839 w 518403"/>
                    <a:gd name="connsiteY16" fmla="*/ 135485 h 506168"/>
                    <a:gd name="connsiteX17" fmla="*/ 170668 w 518403"/>
                    <a:gd name="connsiteY17" fmla="*/ 99769 h 506168"/>
                    <a:gd name="connsiteX18" fmla="*/ 90493 w 518403"/>
                    <a:gd name="connsiteY18" fmla="*/ 152156 h 506168"/>
                    <a:gd name="connsiteX19" fmla="*/ 42068 w 518403"/>
                    <a:gd name="connsiteY19" fmla="*/ 483943 h 506168"/>
                    <a:gd name="connsiteX20" fmla="*/ 0 w 518403"/>
                    <a:gd name="connsiteY20" fmla="*/ 483943 h 506168"/>
                    <a:gd name="connsiteX0" fmla="*/ 0 w 518403"/>
                    <a:gd name="connsiteY0" fmla="*/ 483943 h 506168"/>
                    <a:gd name="connsiteX1" fmla="*/ 77793 w 518403"/>
                    <a:gd name="connsiteY1" fmla="*/ 142631 h 506168"/>
                    <a:gd name="connsiteX2" fmla="*/ 179393 w 518403"/>
                    <a:gd name="connsiteY2" fmla="*/ 71987 h 506168"/>
                    <a:gd name="connsiteX3" fmla="*/ 307983 w 518403"/>
                    <a:gd name="connsiteY3" fmla="*/ 111672 h 506168"/>
                    <a:gd name="connsiteX4" fmla="*/ 374649 w 518403"/>
                    <a:gd name="connsiteY4" fmla="*/ 102147 h 506168"/>
                    <a:gd name="connsiteX5" fmla="*/ 488960 w 518403"/>
                    <a:gd name="connsiteY5" fmla="*/ 60080 h 506168"/>
                    <a:gd name="connsiteX6" fmla="*/ 360361 w 518403"/>
                    <a:gd name="connsiteY6" fmla="*/ 25949 h 506168"/>
                    <a:gd name="connsiteX7" fmla="*/ 279406 w 518403"/>
                    <a:gd name="connsiteY7" fmla="*/ 23569 h 506168"/>
                    <a:gd name="connsiteX8" fmla="*/ 216701 w 518403"/>
                    <a:gd name="connsiteY8" fmla="*/ 178352 h 506168"/>
                    <a:gd name="connsiteX9" fmla="*/ 80965 w 518403"/>
                    <a:gd name="connsiteY9" fmla="*/ 95007 h 506168"/>
                    <a:gd name="connsiteX10" fmla="*/ 69854 w 518403"/>
                    <a:gd name="connsiteY10" fmla="*/ 506168 h 506168"/>
                    <a:gd name="connsiteX11" fmla="*/ 53187 w 518403"/>
                    <a:gd name="connsiteY11" fmla="*/ 502993 h 506168"/>
                    <a:gd name="connsiteX12" fmla="*/ 58740 w 518403"/>
                    <a:gd name="connsiteY12" fmla="*/ 85482 h 506168"/>
                    <a:gd name="connsiteX13" fmla="*/ 192090 w 518403"/>
                    <a:gd name="connsiteY13" fmla="*/ 162475 h 506168"/>
                    <a:gd name="connsiteX14" fmla="*/ 269881 w 518403"/>
                    <a:gd name="connsiteY14" fmla="*/ 4517 h 506168"/>
                    <a:gd name="connsiteX15" fmla="*/ 518333 w 518403"/>
                    <a:gd name="connsiteY15" fmla="*/ 58492 h 506168"/>
                    <a:gd name="connsiteX16" fmla="*/ 391321 w 518403"/>
                    <a:gd name="connsiteY16" fmla="*/ 123578 h 506168"/>
                    <a:gd name="connsiteX17" fmla="*/ 300839 w 518403"/>
                    <a:gd name="connsiteY17" fmla="*/ 135485 h 506168"/>
                    <a:gd name="connsiteX18" fmla="*/ 170668 w 518403"/>
                    <a:gd name="connsiteY18" fmla="*/ 99769 h 506168"/>
                    <a:gd name="connsiteX19" fmla="*/ 90493 w 518403"/>
                    <a:gd name="connsiteY19" fmla="*/ 152156 h 506168"/>
                    <a:gd name="connsiteX20" fmla="*/ 42068 w 518403"/>
                    <a:gd name="connsiteY20" fmla="*/ 483943 h 506168"/>
                    <a:gd name="connsiteX21" fmla="*/ 0 w 518403"/>
                    <a:gd name="connsiteY21" fmla="*/ 483943 h 506168"/>
                    <a:gd name="connsiteX0" fmla="*/ 0 w 518393"/>
                    <a:gd name="connsiteY0" fmla="*/ 494421 h 516646"/>
                    <a:gd name="connsiteX1" fmla="*/ 77793 w 518393"/>
                    <a:gd name="connsiteY1" fmla="*/ 153109 h 516646"/>
                    <a:gd name="connsiteX2" fmla="*/ 179393 w 518393"/>
                    <a:gd name="connsiteY2" fmla="*/ 82465 h 516646"/>
                    <a:gd name="connsiteX3" fmla="*/ 307983 w 518393"/>
                    <a:gd name="connsiteY3" fmla="*/ 122150 h 516646"/>
                    <a:gd name="connsiteX4" fmla="*/ 374649 w 518393"/>
                    <a:gd name="connsiteY4" fmla="*/ 112625 h 516646"/>
                    <a:gd name="connsiteX5" fmla="*/ 488960 w 518393"/>
                    <a:gd name="connsiteY5" fmla="*/ 70558 h 516646"/>
                    <a:gd name="connsiteX6" fmla="*/ 360361 w 518393"/>
                    <a:gd name="connsiteY6" fmla="*/ 36427 h 516646"/>
                    <a:gd name="connsiteX7" fmla="*/ 279406 w 518393"/>
                    <a:gd name="connsiteY7" fmla="*/ 34047 h 516646"/>
                    <a:gd name="connsiteX8" fmla="*/ 216701 w 518393"/>
                    <a:gd name="connsiteY8" fmla="*/ 188830 h 516646"/>
                    <a:gd name="connsiteX9" fmla="*/ 80965 w 518393"/>
                    <a:gd name="connsiteY9" fmla="*/ 105485 h 516646"/>
                    <a:gd name="connsiteX10" fmla="*/ 69854 w 518393"/>
                    <a:gd name="connsiteY10" fmla="*/ 516646 h 516646"/>
                    <a:gd name="connsiteX11" fmla="*/ 53187 w 518393"/>
                    <a:gd name="connsiteY11" fmla="*/ 513471 h 516646"/>
                    <a:gd name="connsiteX12" fmla="*/ 58740 w 518393"/>
                    <a:gd name="connsiteY12" fmla="*/ 95960 h 516646"/>
                    <a:gd name="connsiteX13" fmla="*/ 192090 w 518393"/>
                    <a:gd name="connsiteY13" fmla="*/ 172953 h 516646"/>
                    <a:gd name="connsiteX14" fmla="*/ 269881 w 518393"/>
                    <a:gd name="connsiteY14" fmla="*/ 14995 h 516646"/>
                    <a:gd name="connsiteX15" fmla="*/ 367505 w 518393"/>
                    <a:gd name="connsiteY15" fmla="*/ 12614 h 516646"/>
                    <a:gd name="connsiteX16" fmla="*/ 518333 w 518393"/>
                    <a:gd name="connsiteY16" fmla="*/ 68970 h 516646"/>
                    <a:gd name="connsiteX17" fmla="*/ 391321 w 518393"/>
                    <a:gd name="connsiteY17" fmla="*/ 134056 h 516646"/>
                    <a:gd name="connsiteX18" fmla="*/ 300839 w 518393"/>
                    <a:gd name="connsiteY18" fmla="*/ 145963 h 516646"/>
                    <a:gd name="connsiteX19" fmla="*/ 170668 w 518393"/>
                    <a:gd name="connsiteY19" fmla="*/ 110247 h 516646"/>
                    <a:gd name="connsiteX20" fmla="*/ 90493 w 518393"/>
                    <a:gd name="connsiteY20" fmla="*/ 162634 h 516646"/>
                    <a:gd name="connsiteX21" fmla="*/ 42068 w 518393"/>
                    <a:gd name="connsiteY21" fmla="*/ 494421 h 516646"/>
                    <a:gd name="connsiteX22" fmla="*/ 0 w 518393"/>
                    <a:gd name="connsiteY22" fmla="*/ 494421 h 516646"/>
                    <a:gd name="connsiteX0" fmla="*/ 0 w 518393"/>
                    <a:gd name="connsiteY0" fmla="*/ 494421 h 516646"/>
                    <a:gd name="connsiteX1" fmla="*/ 77793 w 518393"/>
                    <a:gd name="connsiteY1" fmla="*/ 153109 h 516646"/>
                    <a:gd name="connsiteX2" fmla="*/ 179393 w 518393"/>
                    <a:gd name="connsiteY2" fmla="*/ 82465 h 516646"/>
                    <a:gd name="connsiteX3" fmla="*/ 307983 w 518393"/>
                    <a:gd name="connsiteY3" fmla="*/ 122150 h 516646"/>
                    <a:gd name="connsiteX4" fmla="*/ 374649 w 518393"/>
                    <a:gd name="connsiteY4" fmla="*/ 112625 h 516646"/>
                    <a:gd name="connsiteX5" fmla="*/ 488960 w 518393"/>
                    <a:gd name="connsiteY5" fmla="*/ 70558 h 516646"/>
                    <a:gd name="connsiteX6" fmla="*/ 386558 w 518393"/>
                    <a:gd name="connsiteY6" fmla="*/ 36427 h 516646"/>
                    <a:gd name="connsiteX7" fmla="*/ 279406 w 518393"/>
                    <a:gd name="connsiteY7" fmla="*/ 34047 h 516646"/>
                    <a:gd name="connsiteX8" fmla="*/ 216701 w 518393"/>
                    <a:gd name="connsiteY8" fmla="*/ 188830 h 516646"/>
                    <a:gd name="connsiteX9" fmla="*/ 80965 w 518393"/>
                    <a:gd name="connsiteY9" fmla="*/ 105485 h 516646"/>
                    <a:gd name="connsiteX10" fmla="*/ 69854 w 518393"/>
                    <a:gd name="connsiteY10" fmla="*/ 516646 h 516646"/>
                    <a:gd name="connsiteX11" fmla="*/ 53187 w 518393"/>
                    <a:gd name="connsiteY11" fmla="*/ 513471 h 516646"/>
                    <a:gd name="connsiteX12" fmla="*/ 58740 w 518393"/>
                    <a:gd name="connsiteY12" fmla="*/ 95960 h 516646"/>
                    <a:gd name="connsiteX13" fmla="*/ 192090 w 518393"/>
                    <a:gd name="connsiteY13" fmla="*/ 172953 h 516646"/>
                    <a:gd name="connsiteX14" fmla="*/ 269881 w 518393"/>
                    <a:gd name="connsiteY14" fmla="*/ 14995 h 516646"/>
                    <a:gd name="connsiteX15" fmla="*/ 367505 w 518393"/>
                    <a:gd name="connsiteY15" fmla="*/ 12614 h 516646"/>
                    <a:gd name="connsiteX16" fmla="*/ 518333 w 518393"/>
                    <a:gd name="connsiteY16" fmla="*/ 68970 h 516646"/>
                    <a:gd name="connsiteX17" fmla="*/ 391321 w 518393"/>
                    <a:gd name="connsiteY17" fmla="*/ 134056 h 516646"/>
                    <a:gd name="connsiteX18" fmla="*/ 300839 w 518393"/>
                    <a:gd name="connsiteY18" fmla="*/ 145963 h 516646"/>
                    <a:gd name="connsiteX19" fmla="*/ 170668 w 518393"/>
                    <a:gd name="connsiteY19" fmla="*/ 110247 h 516646"/>
                    <a:gd name="connsiteX20" fmla="*/ 90493 w 518393"/>
                    <a:gd name="connsiteY20" fmla="*/ 162634 h 516646"/>
                    <a:gd name="connsiteX21" fmla="*/ 42068 w 518393"/>
                    <a:gd name="connsiteY21" fmla="*/ 494421 h 516646"/>
                    <a:gd name="connsiteX22" fmla="*/ 0 w 518393"/>
                    <a:gd name="connsiteY22" fmla="*/ 494421 h 516646"/>
                    <a:gd name="connsiteX0" fmla="*/ 0 w 518393"/>
                    <a:gd name="connsiteY0" fmla="*/ 527489 h 549714"/>
                    <a:gd name="connsiteX1" fmla="*/ 77793 w 518393"/>
                    <a:gd name="connsiteY1" fmla="*/ 186177 h 549714"/>
                    <a:gd name="connsiteX2" fmla="*/ 179393 w 518393"/>
                    <a:gd name="connsiteY2" fmla="*/ 115533 h 549714"/>
                    <a:gd name="connsiteX3" fmla="*/ 307983 w 518393"/>
                    <a:gd name="connsiteY3" fmla="*/ 155218 h 549714"/>
                    <a:gd name="connsiteX4" fmla="*/ 386558 w 518393"/>
                    <a:gd name="connsiteY4" fmla="*/ 435 h 549714"/>
                    <a:gd name="connsiteX5" fmla="*/ 488960 w 518393"/>
                    <a:gd name="connsiteY5" fmla="*/ 103626 h 549714"/>
                    <a:gd name="connsiteX6" fmla="*/ 386558 w 518393"/>
                    <a:gd name="connsiteY6" fmla="*/ 69495 h 549714"/>
                    <a:gd name="connsiteX7" fmla="*/ 279406 w 518393"/>
                    <a:gd name="connsiteY7" fmla="*/ 67115 h 549714"/>
                    <a:gd name="connsiteX8" fmla="*/ 216701 w 518393"/>
                    <a:gd name="connsiteY8" fmla="*/ 221898 h 549714"/>
                    <a:gd name="connsiteX9" fmla="*/ 80965 w 518393"/>
                    <a:gd name="connsiteY9" fmla="*/ 138553 h 549714"/>
                    <a:gd name="connsiteX10" fmla="*/ 69854 w 518393"/>
                    <a:gd name="connsiteY10" fmla="*/ 549714 h 549714"/>
                    <a:gd name="connsiteX11" fmla="*/ 53187 w 518393"/>
                    <a:gd name="connsiteY11" fmla="*/ 546539 h 549714"/>
                    <a:gd name="connsiteX12" fmla="*/ 58740 w 518393"/>
                    <a:gd name="connsiteY12" fmla="*/ 129028 h 549714"/>
                    <a:gd name="connsiteX13" fmla="*/ 192090 w 518393"/>
                    <a:gd name="connsiteY13" fmla="*/ 206021 h 549714"/>
                    <a:gd name="connsiteX14" fmla="*/ 269881 w 518393"/>
                    <a:gd name="connsiteY14" fmla="*/ 48063 h 549714"/>
                    <a:gd name="connsiteX15" fmla="*/ 367505 w 518393"/>
                    <a:gd name="connsiteY15" fmla="*/ 45682 h 549714"/>
                    <a:gd name="connsiteX16" fmla="*/ 518333 w 518393"/>
                    <a:gd name="connsiteY16" fmla="*/ 102038 h 549714"/>
                    <a:gd name="connsiteX17" fmla="*/ 391321 w 518393"/>
                    <a:gd name="connsiteY17" fmla="*/ 167124 h 549714"/>
                    <a:gd name="connsiteX18" fmla="*/ 300839 w 518393"/>
                    <a:gd name="connsiteY18" fmla="*/ 179031 h 549714"/>
                    <a:gd name="connsiteX19" fmla="*/ 170668 w 518393"/>
                    <a:gd name="connsiteY19" fmla="*/ 143315 h 549714"/>
                    <a:gd name="connsiteX20" fmla="*/ 90493 w 518393"/>
                    <a:gd name="connsiteY20" fmla="*/ 195702 h 549714"/>
                    <a:gd name="connsiteX21" fmla="*/ 42068 w 518393"/>
                    <a:gd name="connsiteY21" fmla="*/ 527489 h 549714"/>
                    <a:gd name="connsiteX22" fmla="*/ 0 w 518393"/>
                    <a:gd name="connsiteY22" fmla="*/ 527489 h 549714"/>
                    <a:gd name="connsiteX0" fmla="*/ 0 w 518396"/>
                    <a:gd name="connsiteY0" fmla="*/ 527489 h 549714"/>
                    <a:gd name="connsiteX1" fmla="*/ 77793 w 518396"/>
                    <a:gd name="connsiteY1" fmla="*/ 186177 h 549714"/>
                    <a:gd name="connsiteX2" fmla="*/ 179393 w 518396"/>
                    <a:gd name="connsiteY2" fmla="*/ 115533 h 549714"/>
                    <a:gd name="connsiteX3" fmla="*/ 307983 w 518396"/>
                    <a:gd name="connsiteY3" fmla="*/ 155218 h 549714"/>
                    <a:gd name="connsiteX4" fmla="*/ 386558 w 518396"/>
                    <a:gd name="connsiteY4" fmla="*/ 435 h 549714"/>
                    <a:gd name="connsiteX5" fmla="*/ 488960 w 518396"/>
                    <a:gd name="connsiteY5" fmla="*/ 103626 h 549714"/>
                    <a:gd name="connsiteX6" fmla="*/ 386558 w 518396"/>
                    <a:gd name="connsiteY6" fmla="*/ 69495 h 549714"/>
                    <a:gd name="connsiteX7" fmla="*/ 279406 w 518396"/>
                    <a:gd name="connsiteY7" fmla="*/ 67115 h 549714"/>
                    <a:gd name="connsiteX8" fmla="*/ 216701 w 518396"/>
                    <a:gd name="connsiteY8" fmla="*/ 221898 h 549714"/>
                    <a:gd name="connsiteX9" fmla="*/ 80965 w 518396"/>
                    <a:gd name="connsiteY9" fmla="*/ 138553 h 549714"/>
                    <a:gd name="connsiteX10" fmla="*/ 69854 w 518396"/>
                    <a:gd name="connsiteY10" fmla="*/ 549714 h 549714"/>
                    <a:gd name="connsiteX11" fmla="*/ 53187 w 518396"/>
                    <a:gd name="connsiteY11" fmla="*/ 546539 h 549714"/>
                    <a:gd name="connsiteX12" fmla="*/ 58740 w 518396"/>
                    <a:gd name="connsiteY12" fmla="*/ 129028 h 549714"/>
                    <a:gd name="connsiteX13" fmla="*/ 192090 w 518396"/>
                    <a:gd name="connsiteY13" fmla="*/ 206021 h 549714"/>
                    <a:gd name="connsiteX14" fmla="*/ 269881 w 518396"/>
                    <a:gd name="connsiteY14" fmla="*/ 48063 h 549714"/>
                    <a:gd name="connsiteX15" fmla="*/ 367505 w 518396"/>
                    <a:gd name="connsiteY15" fmla="*/ 45682 h 549714"/>
                    <a:gd name="connsiteX16" fmla="*/ 518333 w 518396"/>
                    <a:gd name="connsiteY16" fmla="*/ 102038 h 549714"/>
                    <a:gd name="connsiteX17" fmla="*/ 396087 w 518396"/>
                    <a:gd name="connsiteY17" fmla="*/ 36155 h 549714"/>
                    <a:gd name="connsiteX18" fmla="*/ 300839 w 518396"/>
                    <a:gd name="connsiteY18" fmla="*/ 179031 h 549714"/>
                    <a:gd name="connsiteX19" fmla="*/ 170668 w 518396"/>
                    <a:gd name="connsiteY19" fmla="*/ 143315 h 549714"/>
                    <a:gd name="connsiteX20" fmla="*/ 90493 w 518396"/>
                    <a:gd name="connsiteY20" fmla="*/ 195702 h 549714"/>
                    <a:gd name="connsiteX21" fmla="*/ 42068 w 518396"/>
                    <a:gd name="connsiteY21" fmla="*/ 527489 h 549714"/>
                    <a:gd name="connsiteX22" fmla="*/ 0 w 518396"/>
                    <a:gd name="connsiteY22" fmla="*/ 527489 h 549714"/>
                    <a:gd name="connsiteX0" fmla="*/ 0 w 518396"/>
                    <a:gd name="connsiteY0" fmla="*/ 527489 h 549714"/>
                    <a:gd name="connsiteX1" fmla="*/ 77793 w 518396"/>
                    <a:gd name="connsiteY1" fmla="*/ 186177 h 549714"/>
                    <a:gd name="connsiteX2" fmla="*/ 179393 w 518396"/>
                    <a:gd name="connsiteY2" fmla="*/ 115533 h 549714"/>
                    <a:gd name="connsiteX3" fmla="*/ 307983 w 518396"/>
                    <a:gd name="connsiteY3" fmla="*/ 155218 h 549714"/>
                    <a:gd name="connsiteX4" fmla="*/ 386558 w 518396"/>
                    <a:gd name="connsiteY4" fmla="*/ 435 h 549714"/>
                    <a:gd name="connsiteX5" fmla="*/ 488960 w 518396"/>
                    <a:gd name="connsiteY5" fmla="*/ 103626 h 549714"/>
                    <a:gd name="connsiteX6" fmla="*/ 386558 w 518396"/>
                    <a:gd name="connsiteY6" fmla="*/ 69495 h 549714"/>
                    <a:gd name="connsiteX7" fmla="*/ 279406 w 518396"/>
                    <a:gd name="connsiteY7" fmla="*/ 67115 h 549714"/>
                    <a:gd name="connsiteX8" fmla="*/ 216701 w 518396"/>
                    <a:gd name="connsiteY8" fmla="*/ 221898 h 549714"/>
                    <a:gd name="connsiteX9" fmla="*/ 80965 w 518396"/>
                    <a:gd name="connsiteY9" fmla="*/ 138553 h 549714"/>
                    <a:gd name="connsiteX10" fmla="*/ 69854 w 518396"/>
                    <a:gd name="connsiteY10" fmla="*/ 549714 h 549714"/>
                    <a:gd name="connsiteX11" fmla="*/ 53187 w 518396"/>
                    <a:gd name="connsiteY11" fmla="*/ 546539 h 549714"/>
                    <a:gd name="connsiteX12" fmla="*/ 58740 w 518396"/>
                    <a:gd name="connsiteY12" fmla="*/ 129028 h 549714"/>
                    <a:gd name="connsiteX13" fmla="*/ 192090 w 518396"/>
                    <a:gd name="connsiteY13" fmla="*/ 206021 h 549714"/>
                    <a:gd name="connsiteX14" fmla="*/ 269881 w 518396"/>
                    <a:gd name="connsiteY14" fmla="*/ 48063 h 549714"/>
                    <a:gd name="connsiteX15" fmla="*/ 403223 w 518396"/>
                    <a:gd name="connsiteY15" fmla="*/ 145694 h 549714"/>
                    <a:gd name="connsiteX16" fmla="*/ 518333 w 518396"/>
                    <a:gd name="connsiteY16" fmla="*/ 102038 h 549714"/>
                    <a:gd name="connsiteX17" fmla="*/ 396087 w 518396"/>
                    <a:gd name="connsiteY17" fmla="*/ 36155 h 549714"/>
                    <a:gd name="connsiteX18" fmla="*/ 300839 w 518396"/>
                    <a:gd name="connsiteY18" fmla="*/ 179031 h 549714"/>
                    <a:gd name="connsiteX19" fmla="*/ 170668 w 518396"/>
                    <a:gd name="connsiteY19" fmla="*/ 143315 h 549714"/>
                    <a:gd name="connsiteX20" fmla="*/ 90493 w 518396"/>
                    <a:gd name="connsiteY20" fmla="*/ 195702 h 549714"/>
                    <a:gd name="connsiteX21" fmla="*/ 42068 w 518396"/>
                    <a:gd name="connsiteY21" fmla="*/ 527489 h 549714"/>
                    <a:gd name="connsiteX22" fmla="*/ 0 w 518396"/>
                    <a:gd name="connsiteY22" fmla="*/ 527489 h 549714"/>
                    <a:gd name="connsiteX0" fmla="*/ 0 w 518396"/>
                    <a:gd name="connsiteY0" fmla="*/ 527521 h 549746"/>
                    <a:gd name="connsiteX1" fmla="*/ 77793 w 518396"/>
                    <a:gd name="connsiteY1" fmla="*/ 186209 h 549746"/>
                    <a:gd name="connsiteX2" fmla="*/ 179393 w 518396"/>
                    <a:gd name="connsiteY2" fmla="*/ 115565 h 549746"/>
                    <a:gd name="connsiteX3" fmla="*/ 307983 w 518396"/>
                    <a:gd name="connsiteY3" fmla="*/ 155250 h 549746"/>
                    <a:gd name="connsiteX4" fmla="*/ 386558 w 518396"/>
                    <a:gd name="connsiteY4" fmla="*/ 467 h 549746"/>
                    <a:gd name="connsiteX5" fmla="*/ 488960 w 518396"/>
                    <a:gd name="connsiteY5" fmla="*/ 103658 h 549746"/>
                    <a:gd name="connsiteX6" fmla="*/ 403226 w 518396"/>
                    <a:gd name="connsiteY6" fmla="*/ 112390 h 549746"/>
                    <a:gd name="connsiteX7" fmla="*/ 279406 w 518396"/>
                    <a:gd name="connsiteY7" fmla="*/ 67147 h 549746"/>
                    <a:gd name="connsiteX8" fmla="*/ 216701 w 518396"/>
                    <a:gd name="connsiteY8" fmla="*/ 221930 h 549746"/>
                    <a:gd name="connsiteX9" fmla="*/ 80965 w 518396"/>
                    <a:gd name="connsiteY9" fmla="*/ 138585 h 549746"/>
                    <a:gd name="connsiteX10" fmla="*/ 69854 w 518396"/>
                    <a:gd name="connsiteY10" fmla="*/ 549746 h 549746"/>
                    <a:gd name="connsiteX11" fmla="*/ 53187 w 518396"/>
                    <a:gd name="connsiteY11" fmla="*/ 546571 h 549746"/>
                    <a:gd name="connsiteX12" fmla="*/ 58740 w 518396"/>
                    <a:gd name="connsiteY12" fmla="*/ 129060 h 549746"/>
                    <a:gd name="connsiteX13" fmla="*/ 192090 w 518396"/>
                    <a:gd name="connsiteY13" fmla="*/ 206053 h 549746"/>
                    <a:gd name="connsiteX14" fmla="*/ 269881 w 518396"/>
                    <a:gd name="connsiteY14" fmla="*/ 48095 h 549746"/>
                    <a:gd name="connsiteX15" fmla="*/ 403223 w 518396"/>
                    <a:gd name="connsiteY15" fmla="*/ 145726 h 549746"/>
                    <a:gd name="connsiteX16" fmla="*/ 518333 w 518396"/>
                    <a:gd name="connsiteY16" fmla="*/ 102070 h 549746"/>
                    <a:gd name="connsiteX17" fmla="*/ 396087 w 518396"/>
                    <a:gd name="connsiteY17" fmla="*/ 36187 h 549746"/>
                    <a:gd name="connsiteX18" fmla="*/ 300839 w 518396"/>
                    <a:gd name="connsiteY18" fmla="*/ 179063 h 549746"/>
                    <a:gd name="connsiteX19" fmla="*/ 170668 w 518396"/>
                    <a:gd name="connsiteY19" fmla="*/ 143347 h 549746"/>
                    <a:gd name="connsiteX20" fmla="*/ 90493 w 518396"/>
                    <a:gd name="connsiteY20" fmla="*/ 195734 h 549746"/>
                    <a:gd name="connsiteX21" fmla="*/ 42068 w 518396"/>
                    <a:gd name="connsiteY21" fmla="*/ 527521 h 549746"/>
                    <a:gd name="connsiteX22" fmla="*/ 0 w 518396"/>
                    <a:gd name="connsiteY22" fmla="*/ 527521 h 549746"/>
                    <a:gd name="connsiteX0" fmla="*/ 0 w 518396"/>
                    <a:gd name="connsiteY0" fmla="*/ 527521 h 549746"/>
                    <a:gd name="connsiteX1" fmla="*/ 77793 w 518396"/>
                    <a:gd name="connsiteY1" fmla="*/ 186209 h 549746"/>
                    <a:gd name="connsiteX2" fmla="*/ 179393 w 518396"/>
                    <a:gd name="connsiteY2" fmla="*/ 115565 h 549746"/>
                    <a:gd name="connsiteX3" fmla="*/ 307983 w 518396"/>
                    <a:gd name="connsiteY3" fmla="*/ 155250 h 549746"/>
                    <a:gd name="connsiteX4" fmla="*/ 386558 w 518396"/>
                    <a:gd name="connsiteY4" fmla="*/ 467 h 549746"/>
                    <a:gd name="connsiteX5" fmla="*/ 488960 w 518396"/>
                    <a:gd name="connsiteY5" fmla="*/ 103658 h 549746"/>
                    <a:gd name="connsiteX6" fmla="*/ 403226 w 518396"/>
                    <a:gd name="connsiteY6" fmla="*/ 112390 h 549746"/>
                    <a:gd name="connsiteX7" fmla="*/ 279406 w 518396"/>
                    <a:gd name="connsiteY7" fmla="*/ 67147 h 549746"/>
                    <a:gd name="connsiteX8" fmla="*/ 216701 w 518396"/>
                    <a:gd name="connsiteY8" fmla="*/ 221930 h 549746"/>
                    <a:gd name="connsiteX9" fmla="*/ 80965 w 518396"/>
                    <a:gd name="connsiteY9" fmla="*/ 138585 h 549746"/>
                    <a:gd name="connsiteX10" fmla="*/ 69854 w 518396"/>
                    <a:gd name="connsiteY10" fmla="*/ 549746 h 549746"/>
                    <a:gd name="connsiteX11" fmla="*/ 53187 w 518396"/>
                    <a:gd name="connsiteY11" fmla="*/ 546571 h 549746"/>
                    <a:gd name="connsiteX12" fmla="*/ 58740 w 518396"/>
                    <a:gd name="connsiteY12" fmla="*/ 129060 h 549746"/>
                    <a:gd name="connsiteX13" fmla="*/ 192090 w 518396"/>
                    <a:gd name="connsiteY13" fmla="*/ 206053 h 549746"/>
                    <a:gd name="connsiteX14" fmla="*/ 269881 w 518396"/>
                    <a:gd name="connsiteY14" fmla="*/ 48095 h 549746"/>
                    <a:gd name="connsiteX15" fmla="*/ 403223 w 518396"/>
                    <a:gd name="connsiteY15" fmla="*/ 174301 h 549746"/>
                    <a:gd name="connsiteX16" fmla="*/ 518333 w 518396"/>
                    <a:gd name="connsiteY16" fmla="*/ 102070 h 549746"/>
                    <a:gd name="connsiteX17" fmla="*/ 396087 w 518396"/>
                    <a:gd name="connsiteY17" fmla="*/ 36187 h 549746"/>
                    <a:gd name="connsiteX18" fmla="*/ 300839 w 518396"/>
                    <a:gd name="connsiteY18" fmla="*/ 179063 h 549746"/>
                    <a:gd name="connsiteX19" fmla="*/ 170668 w 518396"/>
                    <a:gd name="connsiteY19" fmla="*/ 143347 h 549746"/>
                    <a:gd name="connsiteX20" fmla="*/ 90493 w 518396"/>
                    <a:gd name="connsiteY20" fmla="*/ 195734 h 549746"/>
                    <a:gd name="connsiteX21" fmla="*/ 42068 w 518396"/>
                    <a:gd name="connsiteY21" fmla="*/ 527521 h 549746"/>
                    <a:gd name="connsiteX22" fmla="*/ 0 w 518396"/>
                    <a:gd name="connsiteY22" fmla="*/ 527521 h 549746"/>
                    <a:gd name="connsiteX0" fmla="*/ 0 w 518396"/>
                    <a:gd name="connsiteY0" fmla="*/ 527540 h 549765"/>
                    <a:gd name="connsiteX1" fmla="*/ 77793 w 518396"/>
                    <a:gd name="connsiteY1" fmla="*/ 186228 h 549765"/>
                    <a:gd name="connsiteX2" fmla="*/ 179393 w 518396"/>
                    <a:gd name="connsiteY2" fmla="*/ 115584 h 549765"/>
                    <a:gd name="connsiteX3" fmla="*/ 307983 w 518396"/>
                    <a:gd name="connsiteY3" fmla="*/ 155269 h 549765"/>
                    <a:gd name="connsiteX4" fmla="*/ 386558 w 518396"/>
                    <a:gd name="connsiteY4" fmla="*/ 486 h 549765"/>
                    <a:gd name="connsiteX5" fmla="*/ 488960 w 518396"/>
                    <a:gd name="connsiteY5" fmla="*/ 103677 h 549765"/>
                    <a:gd name="connsiteX6" fmla="*/ 403226 w 518396"/>
                    <a:gd name="connsiteY6" fmla="*/ 136222 h 549765"/>
                    <a:gd name="connsiteX7" fmla="*/ 279406 w 518396"/>
                    <a:gd name="connsiteY7" fmla="*/ 67166 h 549765"/>
                    <a:gd name="connsiteX8" fmla="*/ 216701 w 518396"/>
                    <a:gd name="connsiteY8" fmla="*/ 221949 h 549765"/>
                    <a:gd name="connsiteX9" fmla="*/ 80965 w 518396"/>
                    <a:gd name="connsiteY9" fmla="*/ 138604 h 549765"/>
                    <a:gd name="connsiteX10" fmla="*/ 69854 w 518396"/>
                    <a:gd name="connsiteY10" fmla="*/ 549765 h 549765"/>
                    <a:gd name="connsiteX11" fmla="*/ 53187 w 518396"/>
                    <a:gd name="connsiteY11" fmla="*/ 546590 h 549765"/>
                    <a:gd name="connsiteX12" fmla="*/ 58740 w 518396"/>
                    <a:gd name="connsiteY12" fmla="*/ 129079 h 549765"/>
                    <a:gd name="connsiteX13" fmla="*/ 192090 w 518396"/>
                    <a:gd name="connsiteY13" fmla="*/ 206072 h 549765"/>
                    <a:gd name="connsiteX14" fmla="*/ 269881 w 518396"/>
                    <a:gd name="connsiteY14" fmla="*/ 48114 h 549765"/>
                    <a:gd name="connsiteX15" fmla="*/ 403223 w 518396"/>
                    <a:gd name="connsiteY15" fmla="*/ 174320 h 549765"/>
                    <a:gd name="connsiteX16" fmla="*/ 518333 w 518396"/>
                    <a:gd name="connsiteY16" fmla="*/ 102089 h 549765"/>
                    <a:gd name="connsiteX17" fmla="*/ 396087 w 518396"/>
                    <a:gd name="connsiteY17" fmla="*/ 36206 h 549765"/>
                    <a:gd name="connsiteX18" fmla="*/ 300839 w 518396"/>
                    <a:gd name="connsiteY18" fmla="*/ 179082 h 549765"/>
                    <a:gd name="connsiteX19" fmla="*/ 170668 w 518396"/>
                    <a:gd name="connsiteY19" fmla="*/ 143366 h 549765"/>
                    <a:gd name="connsiteX20" fmla="*/ 90493 w 518396"/>
                    <a:gd name="connsiteY20" fmla="*/ 195753 h 549765"/>
                    <a:gd name="connsiteX21" fmla="*/ 42068 w 518396"/>
                    <a:gd name="connsiteY21" fmla="*/ 527540 h 549765"/>
                    <a:gd name="connsiteX22" fmla="*/ 0 w 518396"/>
                    <a:gd name="connsiteY22" fmla="*/ 527540 h 549765"/>
                    <a:gd name="connsiteX0" fmla="*/ 0 w 518383"/>
                    <a:gd name="connsiteY0" fmla="*/ 527540 h 549765"/>
                    <a:gd name="connsiteX1" fmla="*/ 77793 w 518383"/>
                    <a:gd name="connsiteY1" fmla="*/ 186228 h 549765"/>
                    <a:gd name="connsiteX2" fmla="*/ 179393 w 518383"/>
                    <a:gd name="connsiteY2" fmla="*/ 115584 h 549765"/>
                    <a:gd name="connsiteX3" fmla="*/ 307983 w 518383"/>
                    <a:gd name="connsiteY3" fmla="*/ 155269 h 549765"/>
                    <a:gd name="connsiteX4" fmla="*/ 386558 w 518383"/>
                    <a:gd name="connsiteY4" fmla="*/ 486 h 549765"/>
                    <a:gd name="connsiteX5" fmla="*/ 488960 w 518383"/>
                    <a:gd name="connsiteY5" fmla="*/ 103677 h 549765"/>
                    <a:gd name="connsiteX6" fmla="*/ 403226 w 518383"/>
                    <a:gd name="connsiteY6" fmla="*/ 136222 h 549765"/>
                    <a:gd name="connsiteX7" fmla="*/ 279406 w 518383"/>
                    <a:gd name="connsiteY7" fmla="*/ 67166 h 549765"/>
                    <a:gd name="connsiteX8" fmla="*/ 216701 w 518383"/>
                    <a:gd name="connsiteY8" fmla="*/ 221949 h 549765"/>
                    <a:gd name="connsiteX9" fmla="*/ 80965 w 518383"/>
                    <a:gd name="connsiteY9" fmla="*/ 138604 h 549765"/>
                    <a:gd name="connsiteX10" fmla="*/ 69854 w 518383"/>
                    <a:gd name="connsiteY10" fmla="*/ 549765 h 549765"/>
                    <a:gd name="connsiteX11" fmla="*/ 53187 w 518383"/>
                    <a:gd name="connsiteY11" fmla="*/ 546590 h 549765"/>
                    <a:gd name="connsiteX12" fmla="*/ 58740 w 518383"/>
                    <a:gd name="connsiteY12" fmla="*/ 129079 h 549765"/>
                    <a:gd name="connsiteX13" fmla="*/ 192090 w 518383"/>
                    <a:gd name="connsiteY13" fmla="*/ 206072 h 549765"/>
                    <a:gd name="connsiteX14" fmla="*/ 269881 w 518383"/>
                    <a:gd name="connsiteY14" fmla="*/ 48114 h 549765"/>
                    <a:gd name="connsiteX15" fmla="*/ 403223 w 518383"/>
                    <a:gd name="connsiteY15" fmla="*/ 174320 h 549765"/>
                    <a:gd name="connsiteX16" fmla="*/ 518333 w 518383"/>
                    <a:gd name="connsiteY16" fmla="*/ 102089 h 549765"/>
                    <a:gd name="connsiteX17" fmla="*/ 372277 w 518383"/>
                    <a:gd name="connsiteY17" fmla="*/ 81450 h 549765"/>
                    <a:gd name="connsiteX18" fmla="*/ 300839 w 518383"/>
                    <a:gd name="connsiteY18" fmla="*/ 179082 h 549765"/>
                    <a:gd name="connsiteX19" fmla="*/ 170668 w 518383"/>
                    <a:gd name="connsiteY19" fmla="*/ 143366 h 549765"/>
                    <a:gd name="connsiteX20" fmla="*/ 90493 w 518383"/>
                    <a:gd name="connsiteY20" fmla="*/ 195753 h 549765"/>
                    <a:gd name="connsiteX21" fmla="*/ 42068 w 518383"/>
                    <a:gd name="connsiteY21" fmla="*/ 527540 h 549765"/>
                    <a:gd name="connsiteX22" fmla="*/ 0 w 518383"/>
                    <a:gd name="connsiteY22" fmla="*/ 527540 h 549765"/>
                    <a:gd name="connsiteX0" fmla="*/ 0 w 518383"/>
                    <a:gd name="connsiteY0" fmla="*/ 482730 h 504955"/>
                    <a:gd name="connsiteX1" fmla="*/ 77793 w 518383"/>
                    <a:gd name="connsiteY1" fmla="*/ 141418 h 504955"/>
                    <a:gd name="connsiteX2" fmla="*/ 179393 w 518383"/>
                    <a:gd name="connsiteY2" fmla="*/ 70774 h 504955"/>
                    <a:gd name="connsiteX3" fmla="*/ 307983 w 518383"/>
                    <a:gd name="connsiteY3" fmla="*/ 110459 h 504955"/>
                    <a:gd name="connsiteX4" fmla="*/ 348458 w 518383"/>
                    <a:gd name="connsiteY4" fmla="*/ 8063 h 504955"/>
                    <a:gd name="connsiteX5" fmla="*/ 488960 w 518383"/>
                    <a:gd name="connsiteY5" fmla="*/ 58867 h 504955"/>
                    <a:gd name="connsiteX6" fmla="*/ 403226 w 518383"/>
                    <a:gd name="connsiteY6" fmla="*/ 91412 h 504955"/>
                    <a:gd name="connsiteX7" fmla="*/ 279406 w 518383"/>
                    <a:gd name="connsiteY7" fmla="*/ 22356 h 504955"/>
                    <a:gd name="connsiteX8" fmla="*/ 216701 w 518383"/>
                    <a:gd name="connsiteY8" fmla="*/ 177139 h 504955"/>
                    <a:gd name="connsiteX9" fmla="*/ 80965 w 518383"/>
                    <a:gd name="connsiteY9" fmla="*/ 93794 h 504955"/>
                    <a:gd name="connsiteX10" fmla="*/ 69854 w 518383"/>
                    <a:gd name="connsiteY10" fmla="*/ 504955 h 504955"/>
                    <a:gd name="connsiteX11" fmla="*/ 53187 w 518383"/>
                    <a:gd name="connsiteY11" fmla="*/ 501780 h 504955"/>
                    <a:gd name="connsiteX12" fmla="*/ 58740 w 518383"/>
                    <a:gd name="connsiteY12" fmla="*/ 84269 h 504955"/>
                    <a:gd name="connsiteX13" fmla="*/ 192090 w 518383"/>
                    <a:gd name="connsiteY13" fmla="*/ 161262 h 504955"/>
                    <a:gd name="connsiteX14" fmla="*/ 269881 w 518383"/>
                    <a:gd name="connsiteY14" fmla="*/ 3304 h 504955"/>
                    <a:gd name="connsiteX15" fmla="*/ 403223 w 518383"/>
                    <a:gd name="connsiteY15" fmla="*/ 129510 h 504955"/>
                    <a:gd name="connsiteX16" fmla="*/ 518333 w 518383"/>
                    <a:gd name="connsiteY16" fmla="*/ 57279 h 504955"/>
                    <a:gd name="connsiteX17" fmla="*/ 372277 w 518383"/>
                    <a:gd name="connsiteY17" fmla="*/ 36640 h 504955"/>
                    <a:gd name="connsiteX18" fmla="*/ 300839 w 518383"/>
                    <a:gd name="connsiteY18" fmla="*/ 134272 h 504955"/>
                    <a:gd name="connsiteX19" fmla="*/ 170668 w 518383"/>
                    <a:gd name="connsiteY19" fmla="*/ 98556 h 504955"/>
                    <a:gd name="connsiteX20" fmla="*/ 90493 w 518383"/>
                    <a:gd name="connsiteY20" fmla="*/ 150943 h 504955"/>
                    <a:gd name="connsiteX21" fmla="*/ 42068 w 518383"/>
                    <a:gd name="connsiteY21" fmla="*/ 482730 h 504955"/>
                    <a:gd name="connsiteX22" fmla="*/ 0 w 518383"/>
                    <a:gd name="connsiteY22" fmla="*/ 482730 h 504955"/>
                    <a:gd name="connsiteX0" fmla="*/ 0 w 518377"/>
                    <a:gd name="connsiteY0" fmla="*/ 482730 h 504955"/>
                    <a:gd name="connsiteX1" fmla="*/ 77793 w 518377"/>
                    <a:gd name="connsiteY1" fmla="*/ 141418 h 504955"/>
                    <a:gd name="connsiteX2" fmla="*/ 179393 w 518377"/>
                    <a:gd name="connsiteY2" fmla="*/ 70774 h 504955"/>
                    <a:gd name="connsiteX3" fmla="*/ 307983 w 518377"/>
                    <a:gd name="connsiteY3" fmla="*/ 110459 h 504955"/>
                    <a:gd name="connsiteX4" fmla="*/ 348458 w 518377"/>
                    <a:gd name="connsiteY4" fmla="*/ 8063 h 504955"/>
                    <a:gd name="connsiteX5" fmla="*/ 488960 w 518377"/>
                    <a:gd name="connsiteY5" fmla="*/ 58867 h 504955"/>
                    <a:gd name="connsiteX6" fmla="*/ 403226 w 518377"/>
                    <a:gd name="connsiteY6" fmla="*/ 91412 h 504955"/>
                    <a:gd name="connsiteX7" fmla="*/ 279406 w 518377"/>
                    <a:gd name="connsiteY7" fmla="*/ 22356 h 504955"/>
                    <a:gd name="connsiteX8" fmla="*/ 216701 w 518377"/>
                    <a:gd name="connsiteY8" fmla="*/ 177139 h 504955"/>
                    <a:gd name="connsiteX9" fmla="*/ 80965 w 518377"/>
                    <a:gd name="connsiteY9" fmla="*/ 93794 h 504955"/>
                    <a:gd name="connsiteX10" fmla="*/ 69854 w 518377"/>
                    <a:gd name="connsiteY10" fmla="*/ 504955 h 504955"/>
                    <a:gd name="connsiteX11" fmla="*/ 53187 w 518377"/>
                    <a:gd name="connsiteY11" fmla="*/ 501780 h 504955"/>
                    <a:gd name="connsiteX12" fmla="*/ 58740 w 518377"/>
                    <a:gd name="connsiteY12" fmla="*/ 84269 h 504955"/>
                    <a:gd name="connsiteX13" fmla="*/ 192090 w 518377"/>
                    <a:gd name="connsiteY13" fmla="*/ 161262 h 504955"/>
                    <a:gd name="connsiteX14" fmla="*/ 269881 w 518377"/>
                    <a:gd name="connsiteY14" fmla="*/ 3304 h 504955"/>
                    <a:gd name="connsiteX15" fmla="*/ 403223 w 518377"/>
                    <a:gd name="connsiteY15" fmla="*/ 129510 h 504955"/>
                    <a:gd name="connsiteX16" fmla="*/ 518333 w 518377"/>
                    <a:gd name="connsiteY16" fmla="*/ 57279 h 504955"/>
                    <a:gd name="connsiteX17" fmla="*/ 357990 w 518377"/>
                    <a:gd name="connsiteY17" fmla="*/ 24734 h 504955"/>
                    <a:gd name="connsiteX18" fmla="*/ 300839 w 518377"/>
                    <a:gd name="connsiteY18" fmla="*/ 134272 h 504955"/>
                    <a:gd name="connsiteX19" fmla="*/ 170668 w 518377"/>
                    <a:gd name="connsiteY19" fmla="*/ 98556 h 504955"/>
                    <a:gd name="connsiteX20" fmla="*/ 90493 w 518377"/>
                    <a:gd name="connsiteY20" fmla="*/ 150943 h 504955"/>
                    <a:gd name="connsiteX21" fmla="*/ 42068 w 518377"/>
                    <a:gd name="connsiteY21" fmla="*/ 482730 h 504955"/>
                    <a:gd name="connsiteX22" fmla="*/ 0 w 518377"/>
                    <a:gd name="connsiteY22" fmla="*/ 482730 h 504955"/>
                    <a:gd name="connsiteX0" fmla="*/ 0 w 518377"/>
                    <a:gd name="connsiteY0" fmla="*/ 482730 h 504955"/>
                    <a:gd name="connsiteX1" fmla="*/ 77793 w 518377"/>
                    <a:gd name="connsiteY1" fmla="*/ 141418 h 504955"/>
                    <a:gd name="connsiteX2" fmla="*/ 179393 w 518377"/>
                    <a:gd name="connsiteY2" fmla="*/ 70774 h 504955"/>
                    <a:gd name="connsiteX3" fmla="*/ 307983 w 518377"/>
                    <a:gd name="connsiteY3" fmla="*/ 110459 h 504955"/>
                    <a:gd name="connsiteX4" fmla="*/ 348458 w 518377"/>
                    <a:gd name="connsiteY4" fmla="*/ 8063 h 504955"/>
                    <a:gd name="connsiteX5" fmla="*/ 488960 w 518377"/>
                    <a:gd name="connsiteY5" fmla="*/ 58867 h 504955"/>
                    <a:gd name="connsiteX6" fmla="*/ 403226 w 518377"/>
                    <a:gd name="connsiteY6" fmla="*/ 91412 h 504955"/>
                    <a:gd name="connsiteX7" fmla="*/ 279406 w 518377"/>
                    <a:gd name="connsiteY7" fmla="*/ 22356 h 504955"/>
                    <a:gd name="connsiteX8" fmla="*/ 216701 w 518377"/>
                    <a:gd name="connsiteY8" fmla="*/ 177139 h 504955"/>
                    <a:gd name="connsiteX9" fmla="*/ 80965 w 518377"/>
                    <a:gd name="connsiteY9" fmla="*/ 93794 h 504955"/>
                    <a:gd name="connsiteX10" fmla="*/ 69854 w 518377"/>
                    <a:gd name="connsiteY10" fmla="*/ 504955 h 504955"/>
                    <a:gd name="connsiteX11" fmla="*/ 53187 w 518377"/>
                    <a:gd name="connsiteY11" fmla="*/ 501780 h 504955"/>
                    <a:gd name="connsiteX12" fmla="*/ 58740 w 518377"/>
                    <a:gd name="connsiteY12" fmla="*/ 84269 h 504955"/>
                    <a:gd name="connsiteX13" fmla="*/ 192090 w 518377"/>
                    <a:gd name="connsiteY13" fmla="*/ 161262 h 504955"/>
                    <a:gd name="connsiteX14" fmla="*/ 269881 w 518377"/>
                    <a:gd name="connsiteY14" fmla="*/ 3304 h 504955"/>
                    <a:gd name="connsiteX15" fmla="*/ 403223 w 518377"/>
                    <a:gd name="connsiteY15" fmla="*/ 129510 h 504955"/>
                    <a:gd name="connsiteX16" fmla="*/ 518333 w 518377"/>
                    <a:gd name="connsiteY16" fmla="*/ 57279 h 504955"/>
                    <a:gd name="connsiteX17" fmla="*/ 357990 w 518377"/>
                    <a:gd name="connsiteY17" fmla="*/ 24734 h 504955"/>
                    <a:gd name="connsiteX18" fmla="*/ 317508 w 518377"/>
                    <a:gd name="connsiteY18" fmla="*/ 134272 h 504955"/>
                    <a:gd name="connsiteX19" fmla="*/ 170668 w 518377"/>
                    <a:gd name="connsiteY19" fmla="*/ 98556 h 504955"/>
                    <a:gd name="connsiteX20" fmla="*/ 90493 w 518377"/>
                    <a:gd name="connsiteY20" fmla="*/ 150943 h 504955"/>
                    <a:gd name="connsiteX21" fmla="*/ 42068 w 518377"/>
                    <a:gd name="connsiteY21" fmla="*/ 482730 h 504955"/>
                    <a:gd name="connsiteX22" fmla="*/ 0 w 518377"/>
                    <a:gd name="connsiteY22" fmla="*/ 482730 h 504955"/>
                    <a:gd name="connsiteX0" fmla="*/ 0 w 518377"/>
                    <a:gd name="connsiteY0" fmla="*/ 482730 h 504955"/>
                    <a:gd name="connsiteX1" fmla="*/ 77793 w 518377"/>
                    <a:gd name="connsiteY1" fmla="*/ 141418 h 504955"/>
                    <a:gd name="connsiteX2" fmla="*/ 179393 w 518377"/>
                    <a:gd name="connsiteY2" fmla="*/ 70774 h 504955"/>
                    <a:gd name="connsiteX3" fmla="*/ 307983 w 518377"/>
                    <a:gd name="connsiteY3" fmla="*/ 110459 h 504955"/>
                    <a:gd name="connsiteX4" fmla="*/ 348458 w 518377"/>
                    <a:gd name="connsiteY4" fmla="*/ 8063 h 504955"/>
                    <a:gd name="connsiteX5" fmla="*/ 488960 w 518377"/>
                    <a:gd name="connsiteY5" fmla="*/ 58867 h 504955"/>
                    <a:gd name="connsiteX6" fmla="*/ 400844 w 518377"/>
                    <a:gd name="connsiteY6" fmla="*/ 98556 h 504955"/>
                    <a:gd name="connsiteX7" fmla="*/ 279406 w 518377"/>
                    <a:gd name="connsiteY7" fmla="*/ 22356 h 504955"/>
                    <a:gd name="connsiteX8" fmla="*/ 216701 w 518377"/>
                    <a:gd name="connsiteY8" fmla="*/ 177139 h 504955"/>
                    <a:gd name="connsiteX9" fmla="*/ 80965 w 518377"/>
                    <a:gd name="connsiteY9" fmla="*/ 93794 h 504955"/>
                    <a:gd name="connsiteX10" fmla="*/ 69854 w 518377"/>
                    <a:gd name="connsiteY10" fmla="*/ 504955 h 504955"/>
                    <a:gd name="connsiteX11" fmla="*/ 53187 w 518377"/>
                    <a:gd name="connsiteY11" fmla="*/ 501780 h 504955"/>
                    <a:gd name="connsiteX12" fmla="*/ 58740 w 518377"/>
                    <a:gd name="connsiteY12" fmla="*/ 84269 h 504955"/>
                    <a:gd name="connsiteX13" fmla="*/ 192090 w 518377"/>
                    <a:gd name="connsiteY13" fmla="*/ 161262 h 504955"/>
                    <a:gd name="connsiteX14" fmla="*/ 269881 w 518377"/>
                    <a:gd name="connsiteY14" fmla="*/ 3304 h 504955"/>
                    <a:gd name="connsiteX15" fmla="*/ 403223 w 518377"/>
                    <a:gd name="connsiteY15" fmla="*/ 129510 h 504955"/>
                    <a:gd name="connsiteX16" fmla="*/ 518333 w 518377"/>
                    <a:gd name="connsiteY16" fmla="*/ 57279 h 504955"/>
                    <a:gd name="connsiteX17" fmla="*/ 357990 w 518377"/>
                    <a:gd name="connsiteY17" fmla="*/ 24734 h 504955"/>
                    <a:gd name="connsiteX18" fmla="*/ 317508 w 518377"/>
                    <a:gd name="connsiteY18" fmla="*/ 134272 h 504955"/>
                    <a:gd name="connsiteX19" fmla="*/ 170668 w 518377"/>
                    <a:gd name="connsiteY19" fmla="*/ 98556 h 504955"/>
                    <a:gd name="connsiteX20" fmla="*/ 90493 w 518377"/>
                    <a:gd name="connsiteY20" fmla="*/ 150943 h 504955"/>
                    <a:gd name="connsiteX21" fmla="*/ 42068 w 518377"/>
                    <a:gd name="connsiteY21" fmla="*/ 482730 h 504955"/>
                    <a:gd name="connsiteX22" fmla="*/ 0 w 518377"/>
                    <a:gd name="connsiteY22" fmla="*/ 482730 h 504955"/>
                    <a:gd name="connsiteX0" fmla="*/ 0 w 518377"/>
                    <a:gd name="connsiteY0" fmla="*/ 482730 h 504955"/>
                    <a:gd name="connsiteX1" fmla="*/ 77793 w 518377"/>
                    <a:gd name="connsiteY1" fmla="*/ 141418 h 504955"/>
                    <a:gd name="connsiteX2" fmla="*/ 179393 w 518377"/>
                    <a:gd name="connsiteY2" fmla="*/ 70774 h 504955"/>
                    <a:gd name="connsiteX3" fmla="*/ 307983 w 518377"/>
                    <a:gd name="connsiteY3" fmla="*/ 110459 h 504955"/>
                    <a:gd name="connsiteX4" fmla="*/ 348458 w 518377"/>
                    <a:gd name="connsiteY4" fmla="*/ 8063 h 504955"/>
                    <a:gd name="connsiteX5" fmla="*/ 488960 w 518377"/>
                    <a:gd name="connsiteY5" fmla="*/ 58867 h 504955"/>
                    <a:gd name="connsiteX6" fmla="*/ 400844 w 518377"/>
                    <a:gd name="connsiteY6" fmla="*/ 98556 h 504955"/>
                    <a:gd name="connsiteX7" fmla="*/ 279406 w 518377"/>
                    <a:gd name="connsiteY7" fmla="*/ 22356 h 504955"/>
                    <a:gd name="connsiteX8" fmla="*/ 216701 w 518377"/>
                    <a:gd name="connsiteY8" fmla="*/ 177139 h 504955"/>
                    <a:gd name="connsiteX9" fmla="*/ 80965 w 518377"/>
                    <a:gd name="connsiteY9" fmla="*/ 93794 h 504955"/>
                    <a:gd name="connsiteX10" fmla="*/ 69854 w 518377"/>
                    <a:gd name="connsiteY10" fmla="*/ 504955 h 504955"/>
                    <a:gd name="connsiteX11" fmla="*/ 53187 w 518377"/>
                    <a:gd name="connsiteY11" fmla="*/ 501780 h 504955"/>
                    <a:gd name="connsiteX12" fmla="*/ 58740 w 518377"/>
                    <a:gd name="connsiteY12" fmla="*/ 84269 h 504955"/>
                    <a:gd name="connsiteX13" fmla="*/ 192090 w 518377"/>
                    <a:gd name="connsiteY13" fmla="*/ 161262 h 504955"/>
                    <a:gd name="connsiteX14" fmla="*/ 269881 w 518377"/>
                    <a:gd name="connsiteY14" fmla="*/ 3304 h 504955"/>
                    <a:gd name="connsiteX15" fmla="*/ 403223 w 518377"/>
                    <a:gd name="connsiteY15" fmla="*/ 129510 h 504955"/>
                    <a:gd name="connsiteX16" fmla="*/ 518333 w 518377"/>
                    <a:gd name="connsiteY16" fmla="*/ 57279 h 504955"/>
                    <a:gd name="connsiteX17" fmla="*/ 357990 w 518377"/>
                    <a:gd name="connsiteY17" fmla="*/ 24734 h 504955"/>
                    <a:gd name="connsiteX18" fmla="*/ 317508 w 518377"/>
                    <a:gd name="connsiteY18" fmla="*/ 134272 h 504955"/>
                    <a:gd name="connsiteX19" fmla="*/ 170668 w 518377"/>
                    <a:gd name="connsiteY19" fmla="*/ 98556 h 504955"/>
                    <a:gd name="connsiteX20" fmla="*/ 90493 w 518377"/>
                    <a:gd name="connsiteY20" fmla="*/ 150943 h 504955"/>
                    <a:gd name="connsiteX21" fmla="*/ 42068 w 518377"/>
                    <a:gd name="connsiteY21" fmla="*/ 482730 h 504955"/>
                    <a:gd name="connsiteX22" fmla="*/ 0 w 518377"/>
                    <a:gd name="connsiteY22" fmla="*/ 482730 h 504955"/>
                    <a:gd name="connsiteX0" fmla="*/ 0 w 524203"/>
                    <a:gd name="connsiteY0" fmla="*/ 482730 h 504955"/>
                    <a:gd name="connsiteX1" fmla="*/ 77793 w 524203"/>
                    <a:gd name="connsiteY1" fmla="*/ 141418 h 504955"/>
                    <a:gd name="connsiteX2" fmla="*/ 179393 w 524203"/>
                    <a:gd name="connsiteY2" fmla="*/ 70774 h 504955"/>
                    <a:gd name="connsiteX3" fmla="*/ 307983 w 524203"/>
                    <a:gd name="connsiteY3" fmla="*/ 110459 h 504955"/>
                    <a:gd name="connsiteX4" fmla="*/ 348458 w 524203"/>
                    <a:gd name="connsiteY4" fmla="*/ 8063 h 504955"/>
                    <a:gd name="connsiteX5" fmla="*/ 488960 w 524203"/>
                    <a:gd name="connsiteY5" fmla="*/ 58867 h 504955"/>
                    <a:gd name="connsiteX6" fmla="*/ 400844 w 524203"/>
                    <a:gd name="connsiteY6" fmla="*/ 98556 h 504955"/>
                    <a:gd name="connsiteX7" fmla="*/ 279406 w 524203"/>
                    <a:gd name="connsiteY7" fmla="*/ 22356 h 504955"/>
                    <a:gd name="connsiteX8" fmla="*/ 216701 w 524203"/>
                    <a:gd name="connsiteY8" fmla="*/ 177139 h 504955"/>
                    <a:gd name="connsiteX9" fmla="*/ 80965 w 524203"/>
                    <a:gd name="connsiteY9" fmla="*/ 93794 h 504955"/>
                    <a:gd name="connsiteX10" fmla="*/ 69854 w 524203"/>
                    <a:gd name="connsiteY10" fmla="*/ 504955 h 504955"/>
                    <a:gd name="connsiteX11" fmla="*/ 53187 w 524203"/>
                    <a:gd name="connsiteY11" fmla="*/ 501780 h 504955"/>
                    <a:gd name="connsiteX12" fmla="*/ 58740 w 524203"/>
                    <a:gd name="connsiteY12" fmla="*/ 84269 h 504955"/>
                    <a:gd name="connsiteX13" fmla="*/ 192090 w 524203"/>
                    <a:gd name="connsiteY13" fmla="*/ 161262 h 504955"/>
                    <a:gd name="connsiteX14" fmla="*/ 269881 w 524203"/>
                    <a:gd name="connsiteY14" fmla="*/ 3304 h 504955"/>
                    <a:gd name="connsiteX15" fmla="*/ 403223 w 524203"/>
                    <a:gd name="connsiteY15" fmla="*/ 129510 h 504955"/>
                    <a:gd name="connsiteX16" fmla="*/ 518333 w 524203"/>
                    <a:gd name="connsiteY16" fmla="*/ 57279 h 504955"/>
                    <a:gd name="connsiteX17" fmla="*/ 357990 w 524203"/>
                    <a:gd name="connsiteY17" fmla="*/ 24734 h 504955"/>
                    <a:gd name="connsiteX18" fmla="*/ 317508 w 524203"/>
                    <a:gd name="connsiteY18" fmla="*/ 134272 h 504955"/>
                    <a:gd name="connsiteX19" fmla="*/ 170668 w 524203"/>
                    <a:gd name="connsiteY19" fmla="*/ 98556 h 504955"/>
                    <a:gd name="connsiteX20" fmla="*/ 90493 w 524203"/>
                    <a:gd name="connsiteY20" fmla="*/ 150943 h 504955"/>
                    <a:gd name="connsiteX21" fmla="*/ 42068 w 524203"/>
                    <a:gd name="connsiteY21" fmla="*/ 482730 h 504955"/>
                    <a:gd name="connsiteX22" fmla="*/ 0 w 524203"/>
                    <a:gd name="connsiteY22" fmla="*/ 482730 h 504955"/>
                    <a:gd name="connsiteX0" fmla="*/ 0 w 524203"/>
                    <a:gd name="connsiteY0" fmla="*/ 482730 h 504955"/>
                    <a:gd name="connsiteX1" fmla="*/ 77793 w 524203"/>
                    <a:gd name="connsiteY1" fmla="*/ 141418 h 504955"/>
                    <a:gd name="connsiteX2" fmla="*/ 179393 w 524203"/>
                    <a:gd name="connsiteY2" fmla="*/ 70774 h 504955"/>
                    <a:gd name="connsiteX3" fmla="*/ 307983 w 524203"/>
                    <a:gd name="connsiteY3" fmla="*/ 110459 h 504955"/>
                    <a:gd name="connsiteX4" fmla="*/ 348458 w 524203"/>
                    <a:gd name="connsiteY4" fmla="*/ 8063 h 504955"/>
                    <a:gd name="connsiteX5" fmla="*/ 488960 w 524203"/>
                    <a:gd name="connsiteY5" fmla="*/ 58867 h 504955"/>
                    <a:gd name="connsiteX6" fmla="*/ 400844 w 524203"/>
                    <a:gd name="connsiteY6" fmla="*/ 98556 h 504955"/>
                    <a:gd name="connsiteX7" fmla="*/ 279406 w 524203"/>
                    <a:gd name="connsiteY7" fmla="*/ 22356 h 504955"/>
                    <a:gd name="connsiteX8" fmla="*/ 216701 w 524203"/>
                    <a:gd name="connsiteY8" fmla="*/ 177139 h 504955"/>
                    <a:gd name="connsiteX9" fmla="*/ 80965 w 524203"/>
                    <a:gd name="connsiteY9" fmla="*/ 93794 h 504955"/>
                    <a:gd name="connsiteX10" fmla="*/ 69854 w 524203"/>
                    <a:gd name="connsiteY10" fmla="*/ 504955 h 504955"/>
                    <a:gd name="connsiteX11" fmla="*/ 53187 w 524203"/>
                    <a:gd name="connsiteY11" fmla="*/ 501780 h 504955"/>
                    <a:gd name="connsiteX12" fmla="*/ 58740 w 524203"/>
                    <a:gd name="connsiteY12" fmla="*/ 84269 h 504955"/>
                    <a:gd name="connsiteX13" fmla="*/ 192090 w 524203"/>
                    <a:gd name="connsiteY13" fmla="*/ 161262 h 504955"/>
                    <a:gd name="connsiteX14" fmla="*/ 269881 w 524203"/>
                    <a:gd name="connsiteY14" fmla="*/ 3304 h 504955"/>
                    <a:gd name="connsiteX15" fmla="*/ 403223 w 524203"/>
                    <a:gd name="connsiteY15" fmla="*/ 129510 h 504955"/>
                    <a:gd name="connsiteX16" fmla="*/ 518333 w 524203"/>
                    <a:gd name="connsiteY16" fmla="*/ 57279 h 504955"/>
                    <a:gd name="connsiteX17" fmla="*/ 357990 w 524203"/>
                    <a:gd name="connsiteY17" fmla="*/ 24734 h 504955"/>
                    <a:gd name="connsiteX18" fmla="*/ 317508 w 524203"/>
                    <a:gd name="connsiteY18" fmla="*/ 134272 h 504955"/>
                    <a:gd name="connsiteX19" fmla="*/ 170668 w 524203"/>
                    <a:gd name="connsiteY19" fmla="*/ 98556 h 504955"/>
                    <a:gd name="connsiteX20" fmla="*/ 90493 w 524203"/>
                    <a:gd name="connsiteY20" fmla="*/ 150943 h 504955"/>
                    <a:gd name="connsiteX21" fmla="*/ 42068 w 524203"/>
                    <a:gd name="connsiteY21" fmla="*/ 482730 h 504955"/>
                    <a:gd name="connsiteX22" fmla="*/ 0 w 524203"/>
                    <a:gd name="connsiteY22" fmla="*/ 482730 h 504955"/>
                    <a:gd name="connsiteX0" fmla="*/ 0 w 524203"/>
                    <a:gd name="connsiteY0" fmla="*/ 482730 h 504955"/>
                    <a:gd name="connsiteX1" fmla="*/ 77793 w 524203"/>
                    <a:gd name="connsiteY1" fmla="*/ 141418 h 504955"/>
                    <a:gd name="connsiteX2" fmla="*/ 179393 w 524203"/>
                    <a:gd name="connsiteY2" fmla="*/ 70774 h 504955"/>
                    <a:gd name="connsiteX3" fmla="*/ 307983 w 524203"/>
                    <a:gd name="connsiteY3" fmla="*/ 110459 h 504955"/>
                    <a:gd name="connsiteX4" fmla="*/ 357983 w 524203"/>
                    <a:gd name="connsiteY4" fmla="*/ 5682 h 504955"/>
                    <a:gd name="connsiteX5" fmla="*/ 488960 w 524203"/>
                    <a:gd name="connsiteY5" fmla="*/ 58867 h 504955"/>
                    <a:gd name="connsiteX6" fmla="*/ 400844 w 524203"/>
                    <a:gd name="connsiteY6" fmla="*/ 98556 h 504955"/>
                    <a:gd name="connsiteX7" fmla="*/ 279406 w 524203"/>
                    <a:gd name="connsiteY7" fmla="*/ 22356 h 504955"/>
                    <a:gd name="connsiteX8" fmla="*/ 216701 w 524203"/>
                    <a:gd name="connsiteY8" fmla="*/ 177139 h 504955"/>
                    <a:gd name="connsiteX9" fmla="*/ 80965 w 524203"/>
                    <a:gd name="connsiteY9" fmla="*/ 93794 h 504955"/>
                    <a:gd name="connsiteX10" fmla="*/ 69854 w 524203"/>
                    <a:gd name="connsiteY10" fmla="*/ 504955 h 504955"/>
                    <a:gd name="connsiteX11" fmla="*/ 53187 w 524203"/>
                    <a:gd name="connsiteY11" fmla="*/ 501780 h 504955"/>
                    <a:gd name="connsiteX12" fmla="*/ 58740 w 524203"/>
                    <a:gd name="connsiteY12" fmla="*/ 84269 h 504955"/>
                    <a:gd name="connsiteX13" fmla="*/ 192090 w 524203"/>
                    <a:gd name="connsiteY13" fmla="*/ 161262 h 504955"/>
                    <a:gd name="connsiteX14" fmla="*/ 269881 w 524203"/>
                    <a:gd name="connsiteY14" fmla="*/ 3304 h 504955"/>
                    <a:gd name="connsiteX15" fmla="*/ 403223 w 524203"/>
                    <a:gd name="connsiteY15" fmla="*/ 129510 h 504955"/>
                    <a:gd name="connsiteX16" fmla="*/ 518333 w 524203"/>
                    <a:gd name="connsiteY16" fmla="*/ 57279 h 504955"/>
                    <a:gd name="connsiteX17" fmla="*/ 357990 w 524203"/>
                    <a:gd name="connsiteY17" fmla="*/ 24734 h 504955"/>
                    <a:gd name="connsiteX18" fmla="*/ 317508 w 524203"/>
                    <a:gd name="connsiteY18" fmla="*/ 134272 h 504955"/>
                    <a:gd name="connsiteX19" fmla="*/ 170668 w 524203"/>
                    <a:gd name="connsiteY19" fmla="*/ 98556 h 504955"/>
                    <a:gd name="connsiteX20" fmla="*/ 90493 w 524203"/>
                    <a:gd name="connsiteY20" fmla="*/ 150943 h 504955"/>
                    <a:gd name="connsiteX21" fmla="*/ 42068 w 524203"/>
                    <a:gd name="connsiteY21" fmla="*/ 482730 h 504955"/>
                    <a:gd name="connsiteX22" fmla="*/ 0 w 524203"/>
                    <a:gd name="connsiteY22" fmla="*/ 482730 h 504955"/>
                    <a:gd name="connsiteX0" fmla="*/ 0 w 524203"/>
                    <a:gd name="connsiteY0" fmla="*/ 482730 h 504955"/>
                    <a:gd name="connsiteX1" fmla="*/ 77793 w 524203"/>
                    <a:gd name="connsiteY1" fmla="*/ 141418 h 504955"/>
                    <a:gd name="connsiteX2" fmla="*/ 179393 w 524203"/>
                    <a:gd name="connsiteY2" fmla="*/ 70774 h 504955"/>
                    <a:gd name="connsiteX3" fmla="*/ 307983 w 524203"/>
                    <a:gd name="connsiteY3" fmla="*/ 110459 h 504955"/>
                    <a:gd name="connsiteX4" fmla="*/ 357983 w 524203"/>
                    <a:gd name="connsiteY4" fmla="*/ 5682 h 504955"/>
                    <a:gd name="connsiteX5" fmla="*/ 488960 w 524203"/>
                    <a:gd name="connsiteY5" fmla="*/ 58867 h 504955"/>
                    <a:gd name="connsiteX6" fmla="*/ 400844 w 524203"/>
                    <a:gd name="connsiteY6" fmla="*/ 98556 h 504955"/>
                    <a:gd name="connsiteX7" fmla="*/ 279406 w 524203"/>
                    <a:gd name="connsiteY7" fmla="*/ 22356 h 504955"/>
                    <a:gd name="connsiteX8" fmla="*/ 216701 w 524203"/>
                    <a:gd name="connsiteY8" fmla="*/ 177139 h 504955"/>
                    <a:gd name="connsiteX9" fmla="*/ 80965 w 524203"/>
                    <a:gd name="connsiteY9" fmla="*/ 93794 h 504955"/>
                    <a:gd name="connsiteX10" fmla="*/ 69854 w 524203"/>
                    <a:gd name="connsiteY10" fmla="*/ 504955 h 504955"/>
                    <a:gd name="connsiteX11" fmla="*/ 53187 w 524203"/>
                    <a:gd name="connsiteY11" fmla="*/ 501780 h 504955"/>
                    <a:gd name="connsiteX12" fmla="*/ 58740 w 524203"/>
                    <a:gd name="connsiteY12" fmla="*/ 84269 h 504955"/>
                    <a:gd name="connsiteX13" fmla="*/ 192090 w 524203"/>
                    <a:gd name="connsiteY13" fmla="*/ 161262 h 504955"/>
                    <a:gd name="connsiteX14" fmla="*/ 269881 w 524203"/>
                    <a:gd name="connsiteY14" fmla="*/ 3304 h 504955"/>
                    <a:gd name="connsiteX15" fmla="*/ 403223 w 524203"/>
                    <a:gd name="connsiteY15" fmla="*/ 129510 h 504955"/>
                    <a:gd name="connsiteX16" fmla="*/ 518333 w 524203"/>
                    <a:gd name="connsiteY16" fmla="*/ 57279 h 504955"/>
                    <a:gd name="connsiteX17" fmla="*/ 372277 w 524203"/>
                    <a:gd name="connsiteY17" fmla="*/ 22352 h 504955"/>
                    <a:gd name="connsiteX18" fmla="*/ 317508 w 524203"/>
                    <a:gd name="connsiteY18" fmla="*/ 134272 h 504955"/>
                    <a:gd name="connsiteX19" fmla="*/ 170668 w 524203"/>
                    <a:gd name="connsiteY19" fmla="*/ 98556 h 504955"/>
                    <a:gd name="connsiteX20" fmla="*/ 90493 w 524203"/>
                    <a:gd name="connsiteY20" fmla="*/ 150943 h 504955"/>
                    <a:gd name="connsiteX21" fmla="*/ 42068 w 524203"/>
                    <a:gd name="connsiteY21" fmla="*/ 482730 h 504955"/>
                    <a:gd name="connsiteX22" fmla="*/ 0 w 524203"/>
                    <a:gd name="connsiteY22" fmla="*/ 482730 h 504955"/>
                    <a:gd name="connsiteX0" fmla="*/ 0 w 524203"/>
                    <a:gd name="connsiteY0" fmla="*/ 482730 h 504955"/>
                    <a:gd name="connsiteX1" fmla="*/ 77793 w 524203"/>
                    <a:gd name="connsiteY1" fmla="*/ 141418 h 504955"/>
                    <a:gd name="connsiteX2" fmla="*/ 179393 w 524203"/>
                    <a:gd name="connsiteY2" fmla="*/ 70774 h 504955"/>
                    <a:gd name="connsiteX3" fmla="*/ 307983 w 524203"/>
                    <a:gd name="connsiteY3" fmla="*/ 110459 h 504955"/>
                    <a:gd name="connsiteX4" fmla="*/ 362746 w 524203"/>
                    <a:gd name="connsiteY4" fmla="*/ 3301 h 504955"/>
                    <a:gd name="connsiteX5" fmla="*/ 488960 w 524203"/>
                    <a:gd name="connsiteY5" fmla="*/ 58867 h 504955"/>
                    <a:gd name="connsiteX6" fmla="*/ 400844 w 524203"/>
                    <a:gd name="connsiteY6" fmla="*/ 98556 h 504955"/>
                    <a:gd name="connsiteX7" fmla="*/ 279406 w 524203"/>
                    <a:gd name="connsiteY7" fmla="*/ 22356 h 504955"/>
                    <a:gd name="connsiteX8" fmla="*/ 216701 w 524203"/>
                    <a:gd name="connsiteY8" fmla="*/ 177139 h 504955"/>
                    <a:gd name="connsiteX9" fmla="*/ 80965 w 524203"/>
                    <a:gd name="connsiteY9" fmla="*/ 93794 h 504955"/>
                    <a:gd name="connsiteX10" fmla="*/ 69854 w 524203"/>
                    <a:gd name="connsiteY10" fmla="*/ 504955 h 504955"/>
                    <a:gd name="connsiteX11" fmla="*/ 53187 w 524203"/>
                    <a:gd name="connsiteY11" fmla="*/ 501780 h 504955"/>
                    <a:gd name="connsiteX12" fmla="*/ 58740 w 524203"/>
                    <a:gd name="connsiteY12" fmla="*/ 84269 h 504955"/>
                    <a:gd name="connsiteX13" fmla="*/ 192090 w 524203"/>
                    <a:gd name="connsiteY13" fmla="*/ 161262 h 504955"/>
                    <a:gd name="connsiteX14" fmla="*/ 269881 w 524203"/>
                    <a:gd name="connsiteY14" fmla="*/ 3304 h 504955"/>
                    <a:gd name="connsiteX15" fmla="*/ 403223 w 524203"/>
                    <a:gd name="connsiteY15" fmla="*/ 129510 h 504955"/>
                    <a:gd name="connsiteX16" fmla="*/ 518333 w 524203"/>
                    <a:gd name="connsiteY16" fmla="*/ 57279 h 504955"/>
                    <a:gd name="connsiteX17" fmla="*/ 372277 w 524203"/>
                    <a:gd name="connsiteY17" fmla="*/ 22352 h 504955"/>
                    <a:gd name="connsiteX18" fmla="*/ 317508 w 524203"/>
                    <a:gd name="connsiteY18" fmla="*/ 134272 h 504955"/>
                    <a:gd name="connsiteX19" fmla="*/ 170668 w 524203"/>
                    <a:gd name="connsiteY19" fmla="*/ 98556 h 504955"/>
                    <a:gd name="connsiteX20" fmla="*/ 90493 w 524203"/>
                    <a:gd name="connsiteY20" fmla="*/ 150943 h 504955"/>
                    <a:gd name="connsiteX21" fmla="*/ 42068 w 524203"/>
                    <a:gd name="connsiteY21" fmla="*/ 482730 h 504955"/>
                    <a:gd name="connsiteX22" fmla="*/ 0 w 524203"/>
                    <a:gd name="connsiteY22" fmla="*/ 482730 h 504955"/>
                    <a:gd name="connsiteX0" fmla="*/ 0 w 524203"/>
                    <a:gd name="connsiteY0" fmla="*/ 482730 h 504955"/>
                    <a:gd name="connsiteX1" fmla="*/ 77793 w 524203"/>
                    <a:gd name="connsiteY1" fmla="*/ 141418 h 504955"/>
                    <a:gd name="connsiteX2" fmla="*/ 179393 w 524203"/>
                    <a:gd name="connsiteY2" fmla="*/ 70774 h 504955"/>
                    <a:gd name="connsiteX3" fmla="*/ 307983 w 524203"/>
                    <a:gd name="connsiteY3" fmla="*/ 110459 h 504955"/>
                    <a:gd name="connsiteX4" fmla="*/ 362746 w 524203"/>
                    <a:gd name="connsiteY4" fmla="*/ 3301 h 504955"/>
                    <a:gd name="connsiteX5" fmla="*/ 488960 w 524203"/>
                    <a:gd name="connsiteY5" fmla="*/ 58867 h 504955"/>
                    <a:gd name="connsiteX6" fmla="*/ 393701 w 524203"/>
                    <a:gd name="connsiteY6" fmla="*/ 81887 h 504955"/>
                    <a:gd name="connsiteX7" fmla="*/ 279406 w 524203"/>
                    <a:gd name="connsiteY7" fmla="*/ 22356 h 504955"/>
                    <a:gd name="connsiteX8" fmla="*/ 216701 w 524203"/>
                    <a:gd name="connsiteY8" fmla="*/ 177139 h 504955"/>
                    <a:gd name="connsiteX9" fmla="*/ 80965 w 524203"/>
                    <a:gd name="connsiteY9" fmla="*/ 93794 h 504955"/>
                    <a:gd name="connsiteX10" fmla="*/ 69854 w 524203"/>
                    <a:gd name="connsiteY10" fmla="*/ 504955 h 504955"/>
                    <a:gd name="connsiteX11" fmla="*/ 53187 w 524203"/>
                    <a:gd name="connsiteY11" fmla="*/ 501780 h 504955"/>
                    <a:gd name="connsiteX12" fmla="*/ 58740 w 524203"/>
                    <a:gd name="connsiteY12" fmla="*/ 84269 h 504955"/>
                    <a:gd name="connsiteX13" fmla="*/ 192090 w 524203"/>
                    <a:gd name="connsiteY13" fmla="*/ 161262 h 504955"/>
                    <a:gd name="connsiteX14" fmla="*/ 269881 w 524203"/>
                    <a:gd name="connsiteY14" fmla="*/ 3304 h 504955"/>
                    <a:gd name="connsiteX15" fmla="*/ 403223 w 524203"/>
                    <a:gd name="connsiteY15" fmla="*/ 129510 h 504955"/>
                    <a:gd name="connsiteX16" fmla="*/ 518333 w 524203"/>
                    <a:gd name="connsiteY16" fmla="*/ 57279 h 504955"/>
                    <a:gd name="connsiteX17" fmla="*/ 372277 w 524203"/>
                    <a:gd name="connsiteY17" fmla="*/ 22352 h 504955"/>
                    <a:gd name="connsiteX18" fmla="*/ 317508 w 524203"/>
                    <a:gd name="connsiteY18" fmla="*/ 134272 h 504955"/>
                    <a:gd name="connsiteX19" fmla="*/ 170668 w 524203"/>
                    <a:gd name="connsiteY19" fmla="*/ 98556 h 504955"/>
                    <a:gd name="connsiteX20" fmla="*/ 90493 w 524203"/>
                    <a:gd name="connsiteY20" fmla="*/ 150943 h 504955"/>
                    <a:gd name="connsiteX21" fmla="*/ 42068 w 524203"/>
                    <a:gd name="connsiteY21" fmla="*/ 482730 h 504955"/>
                    <a:gd name="connsiteX22" fmla="*/ 0 w 524203"/>
                    <a:gd name="connsiteY22" fmla="*/ 482730 h 504955"/>
                    <a:gd name="connsiteX0" fmla="*/ 0 w 523626"/>
                    <a:gd name="connsiteY0" fmla="*/ 483432 h 505657"/>
                    <a:gd name="connsiteX1" fmla="*/ 77793 w 523626"/>
                    <a:gd name="connsiteY1" fmla="*/ 142120 h 505657"/>
                    <a:gd name="connsiteX2" fmla="*/ 179393 w 523626"/>
                    <a:gd name="connsiteY2" fmla="*/ 71476 h 505657"/>
                    <a:gd name="connsiteX3" fmla="*/ 307983 w 523626"/>
                    <a:gd name="connsiteY3" fmla="*/ 111161 h 505657"/>
                    <a:gd name="connsiteX4" fmla="*/ 362746 w 523626"/>
                    <a:gd name="connsiteY4" fmla="*/ 4003 h 505657"/>
                    <a:gd name="connsiteX5" fmla="*/ 488960 w 523626"/>
                    <a:gd name="connsiteY5" fmla="*/ 59569 h 505657"/>
                    <a:gd name="connsiteX6" fmla="*/ 393701 w 523626"/>
                    <a:gd name="connsiteY6" fmla="*/ 82589 h 505657"/>
                    <a:gd name="connsiteX7" fmla="*/ 279406 w 523626"/>
                    <a:gd name="connsiteY7" fmla="*/ 23058 h 505657"/>
                    <a:gd name="connsiteX8" fmla="*/ 216701 w 523626"/>
                    <a:gd name="connsiteY8" fmla="*/ 177841 h 505657"/>
                    <a:gd name="connsiteX9" fmla="*/ 80965 w 523626"/>
                    <a:gd name="connsiteY9" fmla="*/ 94496 h 505657"/>
                    <a:gd name="connsiteX10" fmla="*/ 69854 w 523626"/>
                    <a:gd name="connsiteY10" fmla="*/ 505657 h 505657"/>
                    <a:gd name="connsiteX11" fmla="*/ 53187 w 523626"/>
                    <a:gd name="connsiteY11" fmla="*/ 502482 h 505657"/>
                    <a:gd name="connsiteX12" fmla="*/ 58740 w 523626"/>
                    <a:gd name="connsiteY12" fmla="*/ 84971 h 505657"/>
                    <a:gd name="connsiteX13" fmla="*/ 192090 w 523626"/>
                    <a:gd name="connsiteY13" fmla="*/ 161964 h 505657"/>
                    <a:gd name="connsiteX14" fmla="*/ 269881 w 523626"/>
                    <a:gd name="connsiteY14" fmla="*/ 4006 h 505657"/>
                    <a:gd name="connsiteX15" fmla="*/ 388936 w 523626"/>
                    <a:gd name="connsiteY15" fmla="*/ 101637 h 505657"/>
                    <a:gd name="connsiteX16" fmla="*/ 518333 w 523626"/>
                    <a:gd name="connsiteY16" fmla="*/ 57981 h 505657"/>
                    <a:gd name="connsiteX17" fmla="*/ 372277 w 523626"/>
                    <a:gd name="connsiteY17" fmla="*/ 23054 h 505657"/>
                    <a:gd name="connsiteX18" fmla="*/ 317508 w 523626"/>
                    <a:gd name="connsiteY18" fmla="*/ 134974 h 505657"/>
                    <a:gd name="connsiteX19" fmla="*/ 170668 w 523626"/>
                    <a:gd name="connsiteY19" fmla="*/ 99258 h 505657"/>
                    <a:gd name="connsiteX20" fmla="*/ 90493 w 523626"/>
                    <a:gd name="connsiteY20" fmla="*/ 151645 h 505657"/>
                    <a:gd name="connsiteX21" fmla="*/ 42068 w 523626"/>
                    <a:gd name="connsiteY21" fmla="*/ 483432 h 505657"/>
                    <a:gd name="connsiteX22" fmla="*/ 0 w 523626"/>
                    <a:gd name="connsiteY22" fmla="*/ 483432 h 505657"/>
                    <a:gd name="connsiteX0" fmla="*/ 0 w 523626"/>
                    <a:gd name="connsiteY0" fmla="*/ 483432 h 505657"/>
                    <a:gd name="connsiteX1" fmla="*/ 77793 w 523626"/>
                    <a:gd name="connsiteY1" fmla="*/ 142120 h 505657"/>
                    <a:gd name="connsiteX2" fmla="*/ 179393 w 523626"/>
                    <a:gd name="connsiteY2" fmla="*/ 71476 h 505657"/>
                    <a:gd name="connsiteX3" fmla="*/ 307983 w 523626"/>
                    <a:gd name="connsiteY3" fmla="*/ 111161 h 505657"/>
                    <a:gd name="connsiteX4" fmla="*/ 362746 w 523626"/>
                    <a:gd name="connsiteY4" fmla="*/ 4003 h 505657"/>
                    <a:gd name="connsiteX5" fmla="*/ 453245 w 523626"/>
                    <a:gd name="connsiteY5" fmla="*/ 57188 h 505657"/>
                    <a:gd name="connsiteX6" fmla="*/ 393701 w 523626"/>
                    <a:gd name="connsiteY6" fmla="*/ 82589 h 505657"/>
                    <a:gd name="connsiteX7" fmla="*/ 279406 w 523626"/>
                    <a:gd name="connsiteY7" fmla="*/ 23058 h 505657"/>
                    <a:gd name="connsiteX8" fmla="*/ 216701 w 523626"/>
                    <a:gd name="connsiteY8" fmla="*/ 177841 h 505657"/>
                    <a:gd name="connsiteX9" fmla="*/ 80965 w 523626"/>
                    <a:gd name="connsiteY9" fmla="*/ 94496 h 505657"/>
                    <a:gd name="connsiteX10" fmla="*/ 69854 w 523626"/>
                    <a:gd name="connsiteY10" fmla="*/ 505657 h 505657"/>
                    <a:gd name="connsiteX11" fmla="*/ 53187 w 523626"/>
                    <a:gd name="connsiteY11" fmla="*/ 502482 h 505657"/>
                    <a:gd name="connsiteX12" fmla="*/ 58740 w 523626"/>
                    <a:gd name="connsiteY12" fmla="*/ 84971 h 505657"/>
                    <a:gd name="connsiteX13" fmla="*/ 192090 w 523626"/>
                    <a:gd name="connsiteY13" fmla="*/ 161964 h 505657"/>
                    <a:gd name="connsiteX14" fmla="*/ 269881 w 523626"/>
                    <a:gd name="connsiteY14" fmla="*/ 4006 h 505657"/>
                    <a:gd name="connsiteX15" fmla="*/ 388936 w 523626"/>
                    <a:gd name="connsiteY15" fmla="*/ 101637 h 505657"/>
                    <a:gd name="connsiteX16" fmla="*/ 518333 w 523626"/>
                    <a:gd name="connsiteY16" fmla="*/ 57981 h 505657"/>
                    <a:gd name="connsiteX17" fmla="*/ 372277 w 523626"/>
                    <a:gd name="connsiteY17" fmla="*/ 23054 h 505657"/>
                    <a:gd name="connsiteX18" fmla="*/ 317508 w 523626"/>
                    <a:gd name="connsiteY18" fmla="*/ 134974 h 505657"/>
                    <a:gd name="connsiteX19" fmla="*/ 170668 w 523626"/>
                    <a:gd name="connsiteY19" fmla="*/ 99258 h 505657"/>
                    <a:gd name="connsiteX20" fmla="*/ 90493 w 523626"/>
                    <a:gd name="connsiteY20" fmla="*/ 151645 h 505657"/>
                    <a:gd name="connsiteX21" fmla="*/ 42068 w 523626"/>
                    <a:gd name="connsiteY21" fmla="*/ 483432 h 505657"/>
                    <a:gd name="connsiteX22" fmla="*/ 0 w 523626"/>
                    <a:gd name="connsiteY22" fmla="*/ 483432 h 505657"/>
                    <a:gd name="connsiteX0" fmla="*/ 0 w 469858"/>
                    <a:gd name="connsiteY0" fmla="*/ 483432 h 505657"/>
                    <a:gd name="connsiteX1" fmla="*/ 77793 w 469858"/>
                    <a:gd name="connsiteY1" fmla="*/ 142120 h 505657"/>
                    <a:gd name="connsiteX2" fmla="*/ 179393 w 469858"/>
                    <a:gd name="connsiteY2" fmla="*/ 71476 h 505657"/>
                    <a:gd name="connsiteX3" fmla="*/ 307983 w 469858"/>
                    <a:gd name="connsiteY3" fmla="*/ 111161 h 505657"/>
                    <a:gd name="connsiteX4" fmla="*/ 362746 w 469858"/>
                    <a:gd name="connsiteY4" fmla="*/ 4003 h 505657"/>
                    <a:gd name="connsiteX5" fmla="*/ 453245 w 469858"/>
                    <a:gd name="connsiteY5" fmla="*/ 57188 h 505657"/>
                    <a:gd name="connsiteX6" fmla="*/ 393701 w 469858"/>
                    <a:gd name="connsiteY6" fmla="*/ 82589 h 505657"/>
                    <a:gd name="connsiteX7" fmla="*/ 279406 w 469858"/>
                    <a:gd name="connsiteY7" fmla="*/ 23058 h 505657"/>
                    <a:gd name="connsiteX8" fmla="*/ 216701 w 469858"/>
                    <a:gd name="connsiteY8" fmla="*/ 177841 h 505657"/>
                    <a:gd name="connsiteX9" fmla="*/ 80965 w 469858"/>
                    <a:gd name="connsiteY9" fmla="*/ 94496 h 505657"/>
                    <a:gd name="connsiteX10" fmla="*/ 69854 w 469858"/>
                    <a:gd name="connsiteY10" fmla="*/ 505657 h 505657"/>
                    <a:gd name="connsiteX11" fmla="*/ 53187 w 469858"/>
                    <a:gd name="connsiteY11" fmla="*/ 502482 h 505657"/>
                    <a:gd name="connsiteX12" fmla="*/ 58740 w 469858"/>
                    <a:gd name="connsiteY12" fmla="*/ 84971 h 505657"/>
                    <a:gd name="connsiteX13" fmla="*/ 192090 w 469858"/>
                    <a:gd name="connsiteY13" fmla="*/ 161964 h 505657"/>
                    <a:gd name="connsiteX14" fmla="*/ 269881 w 469858"/>
                    <a:gd name="connsiteY14" fmla="*/ 4006 h 505657"/>
                    <a:gd name="connsiteX15" fmla="*/ 388936 w 469858"/>
                    <a:gd name="connsiteY15" fmla="*/ 101637 h 505657"/>
                    <a:gd name="connsiteX16" fmla="*/ 461186 w 469858"/>
                    <a:gd name="connsiteY16" fmla="*/ 55599 h 505657"/>
                    <a:gd name="connsiteX17" fmla="*/ 372277 w 469858"/>
                    <a:gd name="connsiteY17" fmla="*/ 23054 h 505657"/>
                    <a:gd name="connsiteX18" fmla="*/ 317508 w 469858"/>
                    <a:gd name="connsiteY18" fmla="*/ 134974 h 505657"/>
                    <a:gd name="connsiteX19" fmla="*/ 170668 w 469858"/>
                    <a:gd name="connsiteY19" fmla="*/ 99258 h 505657"/>
                    <a:gd name="connsiteX20" fmla="*/ 90493 w 469858"/>
                    <a:gd name="connsiteY20" fmla="*/ 151645 h 505657"/>
                    <a:gd name="connsiteX21" fmla="*/ 42068 w 469858"/>
                    <a:gd name="connsiteY21" fmla="*/ 483432 h 505657"/>
                    <a:gd name="connsiteX22" fmla="*/ 0 w 469858"/>
                    <a:gd name="connsiteY22" fmla="*/ 483432 h 505657"/>
                    <a:gd name="connsiteX0" fmla="*/ 0 w 461749"/>
                    <a:gd name="connsiteY0" fmla="*/ 483432 h 505657"/>
                    <a:gd name="connsiteX1" fmla="*/ 77793 w 461749"/>
                    <a:gd name="connsiteY1" fmla="*/ 142120 h 505657"/>
                    <a:gd name="connsiteX2" fmla="*/ 179393 w 461749"/>
                    <a:gd name="connsiteY2" fmla="*/ 71476 h 505657"/>
                    <a:gd name="connsiteX3" fmla="*/ 307983 w 461749"/>
                    <a:gd name="connsiteY3" fmla="*/ 111161 h 505657"/>
                    <a:gd name="connsiteX4" fmla="*/ 362746 w 461749"/>
                    <a:gd name="connsiteY4" fmla="*/ 4003 h 505657"/>
                    <a:gd name="connsiteX5" fmla="*/ 453245 w 461749"/>
                    <a:gd name="connsiteY5" fmla="*/ 57188 h 505657"/>
                    <a:gd name="connsiteX6" fmla="*/ 393701 w 461749"/>
                    <a:gd name="connsiteY6" fmla="*/ 82589 h 505657"/>
                    <a:gd name="connsiteX7" fmla="*/ 279406 w 461749"/>
                    <a:gd name="connsiteY7" fmla="*/ 23058 h 505657"/>
                    <a:gd name="connsiteX8" fmla="*/ 216701 w 461749"/>
                    <a:gd name="connsiteY8" fmla="*/ 177841 h 505657"/>
                    <a:gd name="connsiteX9" fmla="*/ 80965 w 461749"/>
                    <a:gd name="connsiteY9" fmla="*/ 94496 h 505657"/>
                    <a:gd name="connsiteX10" fmla="*/ 69854 w 461749"/>
                    <a:gd name="connsiteY10" fmla="*/ 505657 h 505657"/>
                    <a:gd name="connsiteX11" fmla="*/ 53187 w 461749"/>
                    <a:gd name="connsiteY11" fmla="*/ 502482 h 505657"/>
                    <a:gd name="connsiteX12" fmla="*/ 58740 w 461749"/>
                    <a:gd name="connsiteY12" fmla="*/ 84971 h 505657"/>
                    <a:gd name="connsiteX13" fmla="*/ 192090 w 461749"/>
                    <a:gd name="connsiteY13" fmla="*/ 161964 h 505657"/>
                    <a:gd name="connsiteX14" fmla="*/ 269881 w 461749"/>
                    <a:gd name="connsiteY14" fmla="*/ 4006 h 505657"/>
                    <a:gd name="connsiteX15" fmla="*/ 388936 w 461749"/>
                    <a:gd name="connsiteY15" fmla="*/ 101637 h 505657"/>
                    <a:gd name="connsiteX16" fmla="*/ 461186 w 461749"/>
                    <a:gd name="connsiteY16" fmla="*/ 55599 h 505657"/>
                    <a:gd name="connsiteX17" fmla="*/ 372277 w 461749"/>
                    <a:gd name="connsiteY17" fmla="*/ 23054 h 505657"/>
                    <a:gd name="connsiteX18" fmla="*/ 317508 w 461749"/>
                    <a:gd name="connsiteY18" fmla="*/ 134974 h 505657"/>
                    <a:gd name="connsiteX19" fmla="*/ 170668 w 461749"/>
                    <a:gd name="connsiteY19" fmla="*/ 99258 h 505657"/>
                    <a:gd name="connsiteX20" fmla="*/ 90493 w 461749"/>
                    <a:gd name="connsiteY20" fmla="*/ 151645 h 505657"/>
                    <a:gd name="connsiteX21" fmla="*/ 42068 w 461749"/>
                    <a:gd name="connsiteY21" fmla="*/ 483432 h 505657"/>
                    <a:gd name="connsiteX22" fmla="*/ 0 w 461749"/>
                    <a:gd name="connsiteY22" fmla="*/ 483432 h 505657"/>
                    <a:gd name="connsiteX0" fmla="*/ 0 w 461749"/>
                    <a:gd name="connsiteY0" fmla="*/ 483432 h 505657"/>
                    <a:gd name="connsiteX1" fmla="*/ 77793 w 461749"/>
                    <a:gd name="connsiteY1" fmla="*/ 142120 h 505657"/>
                    <a:gd name="connsiteX2" fmla="*/ 179393 w 461749"/>
                    <a:gd name="connsiteY2" fmla="*/ 71476 h 505657"/>
                    <a:gd name="connsiteX3" fmla="*/ 307983 w 461749"/>
                    <a:gd name="connsiteY3" fmla="*/ 111161 h 505657"/>
                    <a:gd name="connsiteX4" fmla="*/ 362746 w 461749"/>
                    <a:gd name="connsiteY4" fmla="*/ 4003 h 505657"/>
                    <a:gd name="connsiteX5" fmla="*/ 453245 w 461749"/>
                    <a:gd name="connsiteY5" fmla="*/ 57188 h 505657"/>
                    <a:gd name="connsiteX6" fmla="*/ 393701 w 461749"/>
                    <a:gd name="connsiteY6" fmla="*/ 82589 h 505657"/>
                    <a:gd name="connsiteX7" fmla="*/ 279406 w 461749"/>
                    <a:gd name="connsiteY7" fmla="*/ 23058 h 505657"/>
                    <a:gd name="connsiteX8" fmla="*/ 216701 w 461749"/>
                    <a:gd name="connsiteY8" fmla="*/ 177841 h 505657"/>
                    <a:gd name="connsiteX9" fmla="*/ 80965 w 461749"/>
                    <a:gd name="connsiteY9" fmla="*/ 94496 h 505657"/>
                    <a:gd name="connsiteX10" fmla="*/ 69854 w 461749"/>
                    <a:gd name="connsiteY10" fmla="*/ 505657 h 505657"/>
                    <a:gd name="connsiteX11" fmla="*/ 53187 w 461749"/>
                    <a:gd name="connsiteY11" fmla="*/ 502482 h 505657"/>
                    <a:gd name="connsiteX12" fmla="*/ 58740 w 461749"/>
                    <a:gd name="connsiteY12" fmla="*/ 84971 h 505657"/>
                    <a:gd name="connsiteX13" fmla="*/ 192090 w 461749"/>
                    <a:gd name="connsiteY13" fmla="*/ 161964 h 505657"/>
                    <a:gd name="connsiteX14" fmla="*/ 269881 w 461749"/>
                    <a:gd name="connsiteY14" fmla="*/ 4006 h 505657"/>
                    <a:gd name="connsiteX15" fmla="*/ 388936 w 461749"/>
                    <a:gd name="connsiteY15" fmla="*/ 101637 h 505657"/>
                    <a:gd name="connsiteX16" fmla="*/ 461186 w 461749"/>
                    <a:gd name="connsiteY16" fmla="*/ 55599 h 505657"/>
                    <a:gd name="connsiteX17" fmla="*/ 372277 w 461749"/>
                    <a:gd name="connsiteY17" fmla="*/ 23054 h 505657"/>
                    <a:gd name="connsiteX18" fmla="*/ 317508 w 461749"/>
                    <a:gd name="connsiteY18" fmla="*/ 134974 h 505657"/>
                    <a:gd name="connsiteX19" fmla="*/ 170668 w 461749"/>
                    <a:gd name="connsiteY19" fmla="*/ 99258 h 505657"/>
                    <a:gd name="connsiteX20" fmla="*/ 90493 w 461749"/>
                    <a:gd name="connsiteY20" fmla="*/ 151645 h 505657"/>
                    <a:gd name="connsiteX21" fmla="*/ 42068 w 461749"/>
                    <a:gd name="connsiteY21" fmla="*/ 483432 h 505657"/>
                    <a:gd name="connsiteX22" fmla="*/ 0 w 461749"/>
                    <a:gd name="connsiteY22" fmla="*/ 483432 h 505657"/>
                    <a:gd name="connsiteX0" fmla="*/ 0 w 466455"/>
                    <a:gd name="connsiteY0" fmla="*/ 483432 h 505657"/>
                    <a:gd name="connsiteX1" fmla="*/ 77793 w 466455"/>
                    <a:gd name="connsiteY1" fmla="*/ 142120 h 505657"/>
                    <a:gd name="connsiteX2" fmla="*/ 179393 w 466455"/>
                    <a:gd name="connsiteY2" fmla="*/ 71476 h 505657"/>
                    <a:gd name="connsiteX3" fmla="*/ 307983 w 466455"/>
                    <a:gd name="connsiteY3" fmla="*/ 111161 h 505657"/>
                    <a:gd name="connsiteX4" fmla="*/ 362746 w 466455"/>
                    <a:gd name="connsiteY4" fmla="*/ 4003 h 505657"/>
                    <a:gd name="connsiteX5" fmla="*/ 453245 w 466455"/>
                    <a:gd name="connsiteY5" fmla="*/ 57188 h 505657"/>
                    <a:gd name="connsiteX6" fmla="*/ 393701 w 466455"/>
                    <a:gd name="connsiteY6" fmla="*/ 82589 h 505657"/>
                    <a:gd name="connsiteX7" fmla="*/ 279406 w 466455"/>
                    <a:gd name="connsiteY7" fmla="*/ 23058 h 505657"/>
                    <a:gd name="connsiteX8" fmla="*/ 216701 w 466455"/>
                    <a:gd name="connsiteY8" fmla="*/ 177841 h 505657"/>
                    <a:gd name="connsiteX9" fmla="*/ 80965 w 466455"/>
                    <a:gd name="connsiteY9" fmla="*/ 94496 h 505657"/>
                    <a:gd name="connsiteX10" fmla="*/ 69854 w 466455"/>
                    <a:gd name="connsiteY10" fmla="*/ 505657 h 505657"/>
                    <a:gd name="connsiteX11" fmla="*/ 53187 w 466455"/>
                    <a:gd name="connsiteY11" fmla="*/ 502482 h 505657"/>
                    <a:gd name="connsiteX12" fmla="*/ 58740 w 466455"/>
                    <a:gd name="connsiteY12" fmla="*/ 84971 h 505657"/>
                    <a:gd name="connsiteX13" fmla="*/ 192090 w 466455"/>
                    <a:gd name="connsiteY13" fmla="*/ 161964 h 505657"/>
                    <a:gd name="connsiteX14" fmla="*/ 269881 w 466455"/>
                    <a:gd name="connsiteY14" fmla="*/ 4006 h 505657"/>
                    <a:gd name="connsiteX15" fmla="*/ 388936 w 466455"/>
                    <a:gd name="connsiteY15" fmla="*/ 101637 h 505657"/>
                    <a:gd name="connsiteX16" fmla="*/ 465949 w 466455"/>
                    <a:gd name="connsiteY16" fmla="*/ 57980 h 505657"/>
                    <a:gd name="connsiteX17" fmla="*/ 372277 w 466455"/>
                    <a:gd name="connsiteY17" fmla="*/ 23054 h 505657"/>
                    <a:gd name="connsiteX18" fmla="*/ 317508 w 466455"/>
                    <a:gd name="connsiteY18" fmla="*/ 134974 h 505657"/>
                    <a:gd name="connsiteX19" fmla="*/ 170668 w 466455"/>
                    <a:gd name="connsiteY19" fmla="*/ 99258 h 505657"/>
                    <a:gd name="connsiteX20" fmla="*/ 90493 w 466455"/>
                    <a:gd name="connsiteY20" fmla="*/ 151645 h 505657"/>
                    <a:gd name="connsiteX21" fmla="*/ 42068 w 466455"/>
                    <a:gd name="connsiteY21" fmla="*/ 483432 h 505657"/>
                    <a:gd name="connsiteX22" fmla="*/ 0 w 466455"/>
                    <a:gd name="connsiteY22" fmla="*/ 483432 h 505657"/>
                    <a:gd name="connsiteX0" fmla="*/ 0 w 466455"/>
                    <a:gd name="connsiteY0" fmla="*/ 483432 h 505657"/>
                    <a:gd name="connsiteX1" fmla="*/ 77793 w 466455"/>
                    <a:gd name="connsiteY1" fmla="*/ 142120 h 505657"/>
                    <a:gd name="connsiteX2" fmla="*/ 179393 w 466455"/>
                    <a:gd name="connsiteY2" fmla="*/ 71476 h 505657"/>
                    <a:gd name="connsiteX3" fmla="*/ 307983 w 466455"/>
                    <a:gd name="connsiteY3" fmla="*/ 111161 h 505657"/>
                    <a:gd name="connsiteX4" fmla="*/ 362746 w 466455"/>
                    <a:gd name="connsiteY4" fmla="*/ 4003 h 505657"/>
                    <a:gd name="connsiteX5" fmla="*/ 453245 w 466455"/>
                    <a:gd name="connsiteY5" fmla="*/ 57188 h 505657"/>
                    <a:gd name="connsiteX6" fmla="*/ 393701 w 466455"/>
                    <a:gd name="connsiteY6" fmla="*/ 82589 h 505657"/>
                    <a:gd name="connsiteX7" fmla="*/ 279406 w 466455"/>
                    <a:gd name="connsiteY7" fmla="*/ 23058 h 505657"/>
                    <a:gd name="connsiteX8" fmla="*/ 216701 w 466455"/>
                    <a:gd name="connsiteY8" fmla="*/ 177841 h 505657"/>
                    <a:gd name="connsiteX9" fmla="*/ 80965 w 466455"/>
                    <a:gd name="connsiteY9" fmla="*/ 94496 h 505657"/>
                    <a:gd name="connsiteX10" fmla="*/ 69854 w 466455"/>
                    <a:gd name="connsiteY10" fmla="*/ 505657 h 505657"/>
                    <a:gd name="connsiteX11" fmla="*/ 53187 w 466455"/>
                    <a:gd name="connsiteY11" fmla="*/ 502482 h 505657"/>
                    <a:gd name="connsiteX12" fmla="*/ 58740 w 466455"/>
                    <a:gd name="connsiteY12" fmla="*/ 84971 h 505657"/>
                    <a:gd name="connsiteX13" fmla="*/ 192090 w 466455"/>
                    <a:gd name="connsiteY13" fmla="*/ 161964 h 505657"/>
                    <a:gd name="connsiteX14" fmla="*/ 269881 w 466455"/>
                    <a:gd name="connsiteY14" fmla="*/ 4006 h 505657"/>
                    <a:gd name="connsiteX15" fmla="*/ 388936 w 466455"/>
                    <a:gd name="connsiteY15" fmla="*/ 101637 h 505657"/>
                    <a:gd name="connsiteX16" fmla="*/ 465949 w 466455"/>
                    <a:gd name="connsiteY16" fmla="*/ 57980 h 505657"/>
                    <a:gd name="connsiteX17" fmla="*/ 372277 w 466455"/>
                    <a:gd name="connsiteY17" fmla="*/ 23054 h 505657"/>
                    <a:gd name="connsiteX18" fmla="*/ 317508 w 466455"/>
                    <a:gd name="connsiteY18" fmla="*/ 134974 h 505657"/>
                    <a:gd name="connsiteX19" fmla="*/ 170668 w 466455"/>
                    <a:gd name="connsiteY19" fmla="*/ 99258 h 505657"/>
                    <a:gd name="connsiteX20" fmla="*/ 90493 w 466455"/>
                    <a:gd name="connsiteY20" fmla="*/ 151645 h 505657"/>
                    <a:gd name="connsiteX21" fmla="*/ 23018 w 466455"/>
                    <a:gd name="connsiteY21" fmla="*/ 488194 h 505657"/>
                    <a:gd name="connsiteX22" fmla="*/ 0 w 466455"/>
                    <a:gd name="connsiteY22" fmla="*/ 483432 h 505657"/>
                    <a:gd name="connsiteX0" fmla="*/ 0 w 466455"/>
                    <a:gd name="connsiteY0" fmla="*/ 483432 h 505657"/>
                    <a:gd name="connsiteX1" fmla="*/ 77793 w 466455"/>
                    <a:gd name="connsiteY1" fmla="*/ 142120 h 505657"/>
                    <a:gd name="connsiteX2" fmla="*/ 179393 w 466455"/>
                    <a:gd name="connsiteY2" fmla="*/ 71476 h 505657"/>
                    <a:gd name="connsiteX3" fmla="*/ 307983 w 466455"/>
                    <a:gd name="connsiteY3" fmla="*/ 111161 h 505657"/>
                    <a:gd name="connsiteX4" fmla="*/ 362746 w 466455"/>
                    <a:gd name="connsiteY4" fmla="*/ 4003 h 505657"/>
                    <a:gd name="connsiteX5" fmla="*/ 453245 w 466455"/>
                    <a:gd name="connsiteY5" fmla="*/ 57188 h 505657"/>
                    <a:gd name="connsiteX6" fmla="*/ 393701 w 466455"/>
                    <a:gd name="connsiteY6" fmla="*/ 82589 h 505657"/>
                    <a:gd name="connsiteX7" fmla="*/ 279406 w 466455"/>
                    <a:gd name="connsiteY7" fmla="*/ 23058 h 505657"/>
                    <a:gd name="connsiteX8" fmla="*/ 216701 w 466455"/>
                    <a:gd name="connsiteY8" fmla="*/ 177841 h 505657"/>
                    <a:gd name="connsiteX9" fmla="*/ 80965 w 466455"/>
                    <a:gd name="connsiteY9" fmla="*/ 94496 h 505657"/>
                    <a:gd name="connsiteX10" fmla="*/ 69854 w 466455"/>
                    <a:gd name="connsiteY10" fmla="*/ 505657 h 505657"/>
                    <a:gd name="connsiteX11" fmla="*/ 43662 w 466455"/>
                    <a:gd name="connsiteY11" fmla="*/ 485813 h 505657"/>
                    <a:gd name="connsiteX12" fmla="*/ 58740 w 466455"/>
                    <a:gd name="connsiteY12" fmla="*/ 84971 h 505657"/>
                    <a:gd name="connsiteX13" fmla="*/ 192090 w 466455"/>
                    <a:gd name="connsiteY13" fmla="*/ 161964 h 505657"/>
                    <a:gd name="connsiteX14" fmla="*/ 269881 w 466455"/>
                    <a:gd name="connsiteY14" fmla="*/ 4006 h 505657"/>
                    <a:gd name="connsiteX15" fmla="*/ 388936 w 466455"/>
                    <a:gd name="connsiteY15" fmla="*/ 101637 h 505657"/>
                    <a:gd name="connsiteX16" fmla="*/ 465949 w 466455"/>
                    <a:gd name="connsiteY16" fmla="*/ 57980 h 505657"/>
                    <a:gd name="connsiteX17" fmla="*/ 372277 w 466455"/>
                    <a:gd name="connsiteY17" fmla="*/ 23054 h 505657"/>
                    <a:gd name="connsiteX18" fmla="*/ 317508 w 466455"/>
                    <a:gd name="connsiteY18" fmla="*/ 134974 h 505657"/>
                    <a:gd name="connsiteX19" fmla="*/ 170668 w 466455"/>
                    <a:gd name="connsiteY19" fmla="*/ 99258 h 505657"/>
                    <a:gd name="connsiteX20" fmla="*/ 90493 w 466455"/>
                    <a:gd name="connsiteY20" fmla="*/ 151645 h 505657"/>
                    <a:gd name="connsiteX21" fmla="*/ 23018 w 466455"/>
                    <a:gd name="connsiteY21" fmla="*/ 488194 h 505657"/>
                    <a:gd name="connsiteX22" fmla="*/ 0 w 466455"/>
                    <a:gd name="connsiteY22" fmla="*/ 483432 h 505657"/>
                    <a:gd name="connsiteX0" fmla="*/ 0 w 466455"/>
                    <a:gd name="connsiteY0" fmla="*/ 483432 h 488988"/>
                    <a:gd name="connsiteX1" fmla="*/ 77793 w 466455"/>
                    <a:gd name="connsiteY1" fmla="*/ 142120 h 488988"/>
                    <a:gd name="connsiteX2" fmla="*/ 179393 w 466455"/>
                    <a:gd name="connsiteY2" fmla="*/ 71476 h 488988"/>
                    <a:gd name="connsiteX3" fmla="*/ 307983 w 466455"/>
                    <a:gd name="connsiteY3" fmla="*/ 111161 h 488988"/>
                    <a:gd name="connsiteX4" fmla="*/ 362746 w 466455"/>
                    <a:gd name="connsiteY4" fmla="*/ 4003 h 488988"/>
                    <a:gd name="connsiteX5" fmla="*/ 453245 w 466455"/>
                    <a:gd name="connsiteY5" fmla="*/ 57188 h 488988"/>
                    <a:gd name="connsiteX6" fmla="*/ 393701 w 466455"/>
                    <a:gd name="connsiteY6" fmla="*/ 82589 h 488988"/>
                    <a:gd name="connsiteX7" fmla="*/ 279406 w 466455"/>
                    <a:gd name="connsiteY7" fmla="*/ 23058 h 488988"/>
                    <a:gd name="connsiteX8" fmla="*/ 216701 w 466455"/>
                    <a:gd name="connsiteY8" fmla="*/ 177841 h 488988"/>
                    <a:gd name="connsiteX9" fmla="*/ 80965 w 466455"/>
                    <a:gd name="connsiteY9" fmla="*/ 94496 h 488988"/>
                    <a:gd name="connsiteX10" fmla="*/ 60329 w 466455"/>
                    <a:gd name="connsiteY10" fmla="*/ 488988 h 488988"/>
                    <a:gd name="connsiteX11" fmla="*/ 43662 w 466455"/>
                    <a:gd name="connsiteY11" fmla="*/ 485813 h 488988"/>
                    <a:gd name="connsiteX12" fmla="*/ 58740 w 466455"/>
                    <a:gd name="connsiteY12" fmla="*/ 84971 h 488988"/>
                    <a:gd name="connsiteX13" fmla="*/ 192090 w 466455"/>
                    <a:gd name="connsiteY13" fmla="*/ 161964 h 488988"/>
                    <a:gd name="connsiteX14" fmla="*/ 269881 w 466455"/>
                    <a:gd name="connsiteY14" fmla="*/ 4006 h 488988"/>
                    <a:gd name="connsiteX15" fmla="*/ 388936 w 466455"/>
                    <a:gd name="connsiteY15" fmla="*/ 101637 h 488988"/>
                    <a:gd name="connsiteX16" fmla="*/ 465949 w 466455"/>
                    <a:gd name="connsiteY16" fmla="*/ 57980 h 488988"/>
                    <a:gd name="connsiteX17" fmla="*/ 372277 w 466455"/>
                    <a:gd name="connsiteY17" fmla="*/ 23054 h 488988"/>
                    <a:gd name="connsiteX18" fmla="*/ 317508 w 466455"/>
                    <a:gd name="connsiteY18" fmla="*/ 134974 h 488988"/>
                    <a:gd name="connsiteX19" fmla="*/ 170668 w 466455"/>
                    <a:gd name="connsiteY19" fmla="*/ 99258 h 488988"/>
                    <a:gd name="connsiteX20" fmla="*/ 90493 w 466455"/>
                    <a:gd name="connsiteY20" fmla="*/ 151645 h 488988"/>
                    <a:gd name="connsiteX21" fmla="*/ 23018 w 466455"/>
                    <a:gd name="connsiteY21" fmla="*/ 488194 h 488988"/>
                    <a:gd name="connsiteX22" fmla="*/ 0 w 466455"/>
                    <a:gd name="connsiteY22" fmla="*/ 483432 h 488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66455" h="488988">
                      <a:moveTo>
                        <a:pt x="0" y="483432"/>
                      </a:moveTo>
                      <a:cubicBezTo>
                        <a:pt x="17595" y="454063"/>
                        <a:pt x="14557" y="217526"/>
                        <a:pt x="77793" y="142120"/>
                      </a:cubicBezTo>
                      <a:cubicBezTo>
                        <a:pt x="141029" y="66714"/>
                        <a:pt x="149761" y="81795"/>
                        <a:pt x="179393" y="71476"/>
                      </a:cubicBezTo>
                      <a:cubicBezTo>
                        <a:pt x="209025" y="61157"/>
                        <a:pt x="275440" y="106134"/>
                        <a:pt x="307983" y="111161"/>
                      </a:cubicBezTo>
                      <a:cubicBezTo>
                        <a:pt x="340526" y="116188"/>
                        <a:pt x="322266" y="11808"/>
                        <a:pt x="362746" y="4003"/>
                      </a:cubicBezTo>
                      <a:cubicBezTo>
                        <a:pt x="403227" y="-3802"/>
                        <a:pt x="448086" y="44090"/>
                        <a:pt x="453245" y="57188"/>
                      </a:cubicBezTo>
                      <a:cubicBezTo>
                        <a:pt x="458404" y="70286"/>
                        <a:pt x="428627" y="88674"/>
                        <a:pt x="393701" y="82589"/>
                      </a:cubicBezTo>
                      <a:cubicBezTo>
                        <a:pt x="358775" y="76504"/>
                        <a:pt x="303349" y="-2342"/>
                        <a:pt x="279406" y="23058"/>
                      </a:cubicBezTo>
                      <a:cubicBezTo>
                        <a:pt x="255463" y="48458"/>
                        <a:pt x="261283" y="187763"/>
                        <a:pt x="216701" y="177841"/>
                      </a:cubicBezTo>
                      <a:cubicBezTo>
                        <a:pt x="129921" y="150854"/>
                        <a:pt x="138380" y="38140"/>
                        <a:pt x="80965" y="94496"/>
                      </a:cubicBezTo>
                      <a:cubicBezTo>
                        <a:pt x="23550" y="150852"/>
                        <a:pt x="85596" y="471790"/>
                        <a:pt x="60329" y="488988"/>
                      </a:cubicBezTo>
                      <a:cubicBezTo>
                        <a:pt x="46306" y="488988"/>
                        <a:pt x="57685" y="485813"/>
                        <a:pt x="43662" y="485813"/>
                      </a:cubicBezTo>
                      <a:cubicBezTo>
                        <a:pt x="57685" y="463324"/>
                        <a:pt x="135" y="143444"/>
                        <a:pt x="58740" y="84971"/>
                      </a:cubicBezTo>
                      <a:cubicBezTo>
                        <a:pt x="117345" y="26498"/>
                        <a:pt x="144201" y="153630"/>
                        <a:pt x="192090" y="161964"/>
                      </a:cubicBezTo>
                      <a:cubicBezTo>
                        <a:pt x="239979" y="170298"/>
                        <a:pt x="240645" y="30729"/>
                        <a:pt x="269881" y="4006"/>
                      </a:cubicBezTo>
                      <a:cubicBezTo>
                        <a:pt x="299117" y="-22717"/>
                        <a:pt x="347527" y="92641"/>
                        <a:pt x="388936" y="101637"/>
                      </a:cubicBezTo>
                      <a:cubicBezTo>
                        <a:pt x="430345" y="110633"/>
                        <a:pt x="471509" y="106796"/>
                        <a:pt x="465949" y="57980"/>
                      </a:cubicBezTo>
                      <a:cubicBezTo>
                        <a:pt x="471113" y="17895"/>
                        <a:pt x="408128" y="11413"/>
                        <a:pt x="372277" y="23054"/>
                      </a:cubicBezTo>
                      <a:cubicBezTo>
                        <a:pt x="336426" y="34695"/>
                        <a:pt x="348727" y="138545"/>
                        <a:pt x="317508" y="134974"/>
                      </a:cubicBezTo>
                      <a:cubicBezTo>
                        <a:pt x="286289" y="131403"/>
                        <a:pt x="215649" y="86954"/>
                        <a:pt x="170668" y="99258"/>
                      </a:cubicBezTo>
                      <a:cubicBezTo>
                        <a:pt x="137865" y="104681"/>
                        <a:pt x="123437" y="112222"/>
                        <a:pt x="90493" y="151645"/>
                      </a:cubicBezTo>
                      <a:cubicBezTo>
                        <a:pt x="35327" y="219643"/>
                        <a:pt x="52387" y="462000"/>
                        <a:pt x="23018" y="488194"/>
                      </a:cubicBezTo>
                      <a:lnTo>
                        <a:pt x="0" y="483432"/>
                      </a:lnTo>
                      <a:close/>
                    </a:path>
                  </a:pathLst>
                </a:custGeom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8F5959D0-DB27-4C22-B15F-60DEEF4B7A58}"/>
                    </a:ext>
                  </a:extLst>
                </p:cNvPr>
                <p:cNvSpPr txBox="1"/>
                <p:nvPr/>
              </p:nvSpPr>
              <p:spPr>
                <a:xfrm>
                  <a:off x="5427890" y="750407"/>
                  <a:ext cx="8242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RNA</a:t>
                  </a:r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修饰</a:t>
                  </a:r>
                </a:p>
              </p:txBody>
            </p:sp>
            <p:sp>
              <p:nvSpPr>
                <p:cNvPr id="54" name="矩形 118">
                  <a:extLst>
                    <a:ext uri="{FF2B5EF4-FFF2-40B4-BE49-F238E27FC236}">
                      <a16:creationId xmlns:a16="http://schemas.microsoft.com/office/drawing/2014/main" id="{AD1EAFBF-FE33-439C-AC85-95F05BC78566}"/>
                    </a:ext>
                  </a:extLst>
                </p:cNvPr>
                <p:cNvSpPr/>
                <p:nvPr/>
              </p:nvSpPr>
              <p:spPr>
                <a:xfrm rot="9798595">
                  <a:off x="4939112" y="1107912"/>
                  <a:ext cx="172882" cy="116719"/>
                </a:xfrm>
                <a:custGeom>
                  <a:avLst/>
                  <a:gdLst>
                    <a:gd name="connsiteX0" fmla="*/ 0 w 1657350"/>
                    <a:gd name="connsiteY0" fmla="*/ 0 h 47625"/>
                    <a:gd name="connsiteX1" fmla="*/ 1657350 w 1657350"/>
                    <a:gd name="connsiteY1" fmla="*/ 0 h 47625"/>
                    <a:gd name="connsiteX2" fmla="*/ 1657350 w 1657350"/>
                    <a:gd name="connsiteY2" fmla="*/ 47625 h 47625"/>
                    <a:gd name="connsiteX3" fmla="*/ 0 w 1657350"/>
                    <a:gd name="connsiteY3" fmla="*/ 47625 h 47625"/>
                    <a:gd name="connsiteX4" fmla="*/ 0 w 1657350"/>
                    <a:gd name="connsiteY4" fmla="*/ 0 h 47625"/>
                    <a:gd name="connsiteX0" fmla="*/ 0 w 1657350"/>
                    <a:gd name="connsiteY0" fmla="*/ 0 h 47625"/>
                    <a:gd name="connsiteX1" fmla="*/ 942975 w 1657350"/>
                    <a:gd name="connsiteY1" fmla="*/ 0 h 47625"/>
                    <a:gd name="connsiteX2" fmla="*/ 1657350 w 1657350"/>
                    <a:gd name="connsiteY2" fmla="*/ 0 h 47625"/>
                    <a:gd name="connsiteX3" fmla="*/ 1657350 w 1657350"/>
                    <a:gd name="connsiteY3" fmla="*/ 47625 h 47625"/>
                    <a:gd name="connsiteX4" fmla="*/ 0 w 1657350"/>
                    <a:gd name="connsiteY4" fmla="*/ 47625 h 47625"/>
                    <a:gd name="connsiteX5" fmla="*/ 0 w 1657350"/>
                    <a:gd name="connsiteY5" fmla="*/ 0 h 47625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0 w 1657350"/>
                    <a:gd name="connsiteY4" fmla="*/ 190500 h 190500"/>
                    <a:gd name="connsiteX5" fmla="*/ 0 w 1657350"/>
                    <a:gd name="connsiteY5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14400 w 1657350"/>
                    <a:gd name="connsiteY4" fmla="*/ 190500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0 w 1657350"/>
                    <a:gd name="connsiteY6" fmla="*/ 192911 h 192911"/>
                    <a:gd name="connsiteX7" fmla="*/ 0 w 1657350"/>
                    <a:gd name="connsiteY7" fmla="*/ 145286 h 192911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485775 w 1657350"/>
                    <a:gd name="connsiteY6" fmla="*/ 119093 h 192911"/>
                    <a:gd name="connsiteX7" fmla="*/ 0 w 1657350"/>
                    <a:gd name="connsiteY7" fmla="*/ 192911 h 192911"/>
                    <a:gd name="connsiteX8" fmla="*/ 0 w 1657350"/>
                    <a:gd name="connsiteY8" fmla="*/ 145286 h 192911"/>
                    <a:gd name="connsiteX0" fmla="*/ 0 w 1671637"/>
                    <a:gd name="connsiteY0" fmla="*/ 2053 h 247322"/>
                    <a:gd name="connsiteX1" fmla="*/ 497681 w 1671637"/>
                    <a:gd name="connsiteY1" fmla="*/ 116353 h 247322"/>
                    <a:gd name="connsiteX2" fmla="*/ 928687 w 1671637"/>
                    <a:gd name="connsiteY2" fmla="*/ 56822 h 247322"/>
                    <a:gd name="connsiteX3" fmla="*/ 1671637 w 1671637"/>
                    <a:gd name="connsiteY3" fmla="*/ 199697 h 247322"/>
                    <a:gd name="connsiteX4" fmla="*/ 1671637 w 1671637"/>
                    <a:gd name="connsiteY4" fmla="*/ 247322 h 247322"/>
                    <a:gd name="connsiteX5" fmla="*/ 947737 w 1671637"/>
                    <a:gd name="connsiteY5" fmla="*/ 123497 h 247322"/>
                    <a:gd name="connsiteX6" fmla="*/ 500062 w 1671637"/>
                    <a:gd name="connsiteY6" fmla="*/ 173504 h 247322"/>
                    <a:gd name="connsiteX7" fmla="*/ 14287 w 1671637"/>
                    <a:gd name="connsiteY7" fmla="*/ 247322 h 247322"/>
                    <a:gd name="connsiteX8" fmla="*/ 0 w 1671637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07206 w 1678781"/>
                    <a:gd name="connsiteY6" fmla="*/ 173504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52588 w 1678781"/>
                    <a:gd name="connsiteY3" fmla="*/ 147309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43063"/>
                    <a:gd name="connsiteY0" fmla="*/ 2053 h 183028"/>
                    <a:gd name="connsiteX1" fmla="*/ 504825 w 1643063"/>
                    <a:gd name="connsiteY1" fmla="*/ 116353 h 183028"/>
                    <a:gd name="connsiteX2" fmla="*/ 935831 w 1643063"/>
                    <a:gd name="connsiteY2" fmla="*/ 56822 h 183028"/>
                    <a:gd name="connsiteX3" fmla="*/ 1643063 w 1643063"/>
                    <a:gd name="connsiteY3" fmla="*/ 159215 h 183028"/>
                    <a:gd name="connsiteX4" fmla="*/ 1633537 w 1643063"/>
                    <a:gd name="connsiteY4" fmla="*/ 183028 h 183028"/>
                    <a:gd name="connsiteX5" fmla="*/ 940593 w 1643063"/>
                    <a:gd name="connsiteY5" fmla="*/ 23485 h 183028"/>
                    <a:gd name="connsiteX6" fmla="*/ 514350 w 1643063"/>
                    <a:gd name="connsiteY6" fmla="*/ 71110 h 183028"/>
                    <a:gd name="connsiteX7" fmla="*/ 0 w 1643063"/>
                    <a:gd name="connsiteY7" fmla="*/ 47297 h 183028"/>
                    <a:gd name="connsiteX8" fmla="*/ 7144 w 1643063"/>
                    <a:gd name="connsiteY8" fmla="*/ 2053 h 183028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404510"/>
                    <a:gd name="connsiteX1" fmla="*/ 504825 w 1643063"/>
                    <a:gd name="connsiteY1" fmla="*/ 116353 h 404510"/>
                    <a:gd name="connsiteX2" fmla="*/ 1115670 w 1643063"/>
                    <a:gd name="connsiteY2" fmla="*/ 404510 h 404510"/>
                    <a:gd name="connsiteX3" fmla="*/ 1643063 w 1643063"/>
                    <a:gd name="connsiteY3" fmla="*/ 159215 h 404510"/>
                    <a:gd name="connsiteX4" fmla="*/ 1619249 w 1643063"/>
                    <a:gd name="connsiteY4" fmla="*/ 197315 h 404510"/>
                    <a:gd name="connsiteX5" fmla="*/ 940593 w 1643063"/>
                    <a:gd name="connsiteY5" fmla="*/ 23485 h 404510"/>
                    <a:gd name="connsiteX6" fmla="*/ 514350 w 1643063"/>
                    <a:gd name="connsiteY6" fmla="*/ 71110 h 404510"/>
                    <a:gd name="connsiteX7" fmla="*/ 0 w 1643063"/>
                    <a:gd name="connsiteY7" fmla="*/ 47297 h 404510"/>
                    <a:gd name="connsiteX8" fmla="*/ 7144 w 1643063"/>
                    <a:gd name="connsiteY8" fmla="*/ 2053 h 404510"/>
                    <a:gd name="connsiteX0" fmla="*/ 7144 w 1643063"/>
                    <a:gd name="connsiteY0" fmla="*/ 2053 h 404510"/>
                    <a:gd name="connsiteX1" fmla="*/ 504825 w 1643063"/>
                    <a:gd name="connsiteY1" fmla="*/ 116353 h 404510"/>
                    <a:gd name="connsiteX2" fmla="*/ 1115670 w 1643063"/>
                    <a:gd name="connsiteY2" fmla="*/ 404510 h 404510"/>
                    <a:gd name="connsiteX3" fmla="*/ 1643063 w 1643063"/>
                    <a:gd name="connsiteY3" fmla="*/ 159215 h 404510"/>
                    <a:gd name="connsiteX4" fmla="*/ 1619249 w 1643063"/>
                    <a:gd name="connsiteY4" fmla="*/ 197315 h 404510"/>
                    <a:gd name="connsiteX5" fmla="*/ 1104878 w 1643063"/>
                    <a:gd name="connsiteY5" fmla="*/ 380238 h 404510"/>
                    <a:gd name="connsiteX6" fmla="*/ 514350 w 1643063"/>
                    <a:gd name="connsiteY6" fmla="*/ 71110 h 404510"/>
                    <a:gd name="connsiteX7" fmla="*/ 0 w 1643063"/>
                    <a:gd name="connsiteY7" fmla="*/ 47297 h 404510"/>
                    <a:gd name="connsiteX8" fmla="*/ 7144 w 1643063"/>
                    <a:gd name="connsiteY8" fmla="*/ 2053 h 404510"/>
                    <a:gd name="connsiteX0" fmla="*/ 7144 w 1643063"/>
                    <a:gd name="connsiteY0" fmla="*/ 2053 h 404510"/>
                    <a:gd name="connsiteX1" fmla="*/ 504825 w 1643063"/>
                    <a:gd name="connsiteY1" fmla="*/ 116353 h 404510"/>
                    <a:gd name="connsiteX2" fmla="*/ 1115670 w 1643063"/>
                    <a:gd name="connsiteY2" fmla="*/ 404510 h 404510"/>
                    <a:gd name="connsiteX3" fmla="*/ 1643063 w 1643063"/>
                    <a:gd name="connsiteY3" fmla="*/ 159215 h 404510"/>
                    <a:gd name="connsiteX4" fmla="*/ 1619249 w 1643063"/>
                    <a:gd name="connsiteY4" fmla="*/ 197315 h 404510"/>
                    <a:gd name="connsiteX5" fmla="*/ 1104878 w 1643063"/>
                    <a:gd name="connsiteY5" fmla="*/ 380238 h 404510"/>
                    <a:gd name="connsiteX6" fmla="*/ 838799 w 1643063"/>
                    <a:gd name="connsiteY6" fmla="*/ 225834 h 404510"/>
                    <a:gd name="connsiteX7" fmla="*/ 514350 w 1643063"/>
                    <a:gd name="connsiteY7" fmla="*/ 71110 h 404510"/>
                    <a:gd name="connsiteX8" fmla="*/ 0 w 1643063"/>
                    <a:gd name="connsiteY8" fmla="*/ 47297 h 404510"/>
                    <a:gd name="connsiteX9" fmla="*/ 7144 w 1643063"/>
                    <a:gd name="connsiteY9" fmla="*/ 2053 h 404510"/>
                    <a:gd name="connsiteX0" fmla="*/ 7144 w 1643063"/>
                    <a:gd name="connsiteY0" fmla="*/ 2053 h 405801"/>
                    <a:gd name="connsiteX1" fmla="*/ 504825 w 1643063"/>
                    <a:gd name="connsiteY1" fmla="*/ 116353 h 405801"/>
                    <a:gd name="connsiteX2" fmla="*/ 801127 w 1643063"/>
                    <a:gd name="connsiteY2" fmla="*/ 249932 h 405801"/>
                    <a:gd name="connsiteX3" fmla="*/ 1115670 w 1643063"/>
                    <a:gd name="connsiteY3" fmla="*/ 404510 h 405801"/>
                    <a:gd name="connsiteX4" fmla="*/ 1643063 w 1643063"/>
                    <a:gd name="connsiteY4" fmla="*/ 159215 h 405801"/>
                    <a:gd name="connsiteX5" fmla="*/ 1619249 w 1643063"/>
                    <a:gd name="connsiteY5" fmla="*/ 197315 h 405801"/>
                    <a:gd name="connsiteX6" fmla="*/ 1104878 w 1643063"/>
                    <a:gd name="connsiteY6" fmla="*/ 380238 h 405801"/>
                    <a:gd name="connsiteX7" fmla="*/ 838799 w 1643063"/>
                    <a:gd name="connsiteY7" fmla="*/ 225834 h 405801"/>
                    <a:gd name="connsiteX8" fmla="*/ 514350 w 1643063"/>
                    <a:gd name="connsiteY8" fmla="*/ 71110 h 405801"/>
                    <a:gd name="connsiteX9" fmla="*/ 0 w 1643063"/>
                    <a:gd name="connsiteY9" fmla="*/ 47297 h 405801"/>
                    <a:gd name="connsiteX10" fmla="*/ 7144 w 1643063"/>
                    <a:gd name="connsiteY10" fmla="*/ 2053 h 405801"/>
                    <a:gd name="connsiteX0" fmla="*/ 7144 w 1643063"/>
                    <a:gd name="connsiteY0" fmla="*/ 2053 h 405801"/>
                    <a:gd name="connsiteX1" fmla="*/ 504825 w 1643063"/>
                    <a:gd name="connsiteY1" fmla="*/ 116353 h 405801"/>
                    <a:gd name="connsiteX2" fmla="*/ 801127 w 1643063"/>
                    <a:gd name="connsiteY2" fmla="*/ 249932 h 405801"/>
                    <a:gd name="connsiteX3" fmla="*/ 1115670 w 1643063"/>
                    <a:gd name="connsiteY3" fmla="*/ 404510 h 405801"/>
                    <a:gd name="connsiteX4" fmla="*/ 1643063 w 1643063"/>
                    <a:gd name="connsiteY4" fmla="*/ 159215 h 405801"/>
                    <a:gd name="connsiteX5" fmla="*/ 1619249 w 1643063"/>
                    <a:gd name="connsiteY5" fmla="*/ 197315 h 405801"/>
                    <a:gd name="connsiteX6" fmla="*/ 1104878 w 1643063"/>
                    <a:gd name="connsiteY6" fmla="*/ 380238 h 405801"/>
                    <a:gd name="connsiteX7" fmla="*/ 1114969 w 1643063"/>
                    <a:gd name="connsiteY7" fmla="*/ 126998 h 405801"/>
                    <a:gd name="connsiteX8" fmla="*/ 514350 w 1643063"/>
                    <a:gd name="connsiteY8" fmla="*/ 71110 h 405801"/>
                    <a:gd name="connsiteX9" fmla="*/ 0 w 1643063"/>
                    <a:gd name="connsiteY9" fmla="*/ 47297 h 405801"/>
                    <a:gd name="connsiteX10" fmla="*/ 7144 w 1643063"/>
                    <a:gd name="connsiteY10" fmla="*/ 2053 h 405801"/>
                    <a:gd name="connsiteX0" fmla="*/ 7144 w 1643063"/>
                    <a:gd name="connsiteY0" fmla="*/ 2053 h 405242"/>
                    <a:gd name="connsiteX1" fmla="*/ 504825 w 1643063"/>
                    <a:gd name="connsiteY1" fmla="*/ 116353 h 405242"/>
                    <a:gd name="connsiteX2" fmla="*/ 1074877 w 1643063"/>
                    <a:gd name="connsiteY2" fmla="*/ 148223 h 405242"/>
                    <a:gd name="connsiteX3" fmla="*/ 1115670 w 1643063"/>
                    <a:gd name="connsiteY3" fmla="*/ 404510 h 405242"/>
                    <a:gd name="connsiteX4" fmla="*/ 1643063 w 1643063"/>
                    <a:gd name="connsiteY4" fmla="*/ 159215 h 405242"/>
                    <a:gd name="connsiteX5" fmla="*/ 1619249 w 1643063"/>
                    <a:gd name="connsiteY5" fmla="*/ 197315 h 405242"/>
                    <a:gd name="connsiteX6" fmla="*/ 1104878 w 1643063"/>
                    <a:gd name="connsiteY6" fmla="*/ 380238 h 405242"/>
                    <a:gd name="connsiteX7" fmla="*/ 1114969 w 1643063"/>
                    <a:gd name="connsiteY7" fmla="*/ 126998 h 405242"/>
                    <a:gd name="connsiteX8" fmla="*/ 514350 w 1643063"/>
                    <a:gd name="connsiteY8" fmla="*/ 71110 h 405242"/>
                    <a:gd name="connsiteX9" fmla="*/ 0 w 1643063"/>
                    <a:gd name="connsiteY9" fmla="*/ 47297 h 405242"/>
                    <a:gd name="connsiteX10" fmla="*/ 7144 w 1643063"/>
                    <a:gd name="connsiteY10" fmla="*/ 2053 h 405242"/>
                    <a:gd name="connsiteX0" fmla="*/ 7144 w 1643063"/>
                    <a:gd name="connsiteY0" fmla="*/ 2053 h 405943"/>
                    <a:gd name="connsiteX1" fmla="*/ 504825 w 1643063"/>
                    <a:gd name="connsiteY1" fmla="*/ 116353 h 405943"/>
                    <a:gd name="connsiteX2" fmla="*/ 1074877 w 1643063"/>
                    <a:gd name="connsiteY2" fmla="*/ 148223 h 405943"/>
                    <a:gd name="connsiteX3" fmla="*/ 1115670 w 1643063"/>
                    <a:gd name="connsiteY3" fmla="*/ 404510 h 405943"/>
                    <a:gd name="connsiteX4" fmla="*/ 1393615 w 1643063"/>
                    <a:gd name="connsiteY4" fmla="*/ 247882 h 405943"/>
                    <a:gd name="connsiteX5" fmla="*/ 1643063 w 1643063"/>
                    <a:gd name="connsiteY5" fmla="*/ 159215 h 405943"/>
                    <a:gd name="connsiteX6" fmla="*/ 1619249 w 1643063"/>
                    <a:gd name="connsiteY6" fmla="*/ 197315 h 405943"/>
                    <a:gd name="connsiteX7" fmla="*/ 1104878 w 1643063"/>
                    <a:gd name="connsiteY7" fmla="*/ 380238 h 405943"/>
                    <a:gd name="connsiteX8" fmla="*/ 1114969 w 1643063"/>
                    <a:gd name="connsiteY8" fmla="*/ 126998 h 405943"/>
                    <a:gd name="connsiteX9" fmla="*/ 514350 w 1643063"/>
                    <a:gd name="connsiteY9" fmla="*/ 71110 h 405943"/>
                    <a:gd name="connsiteX10" fmla="*/ 0 w 1643063"/>
                    <a:gd name="connsiteY10" fmla="*/ 47297 h 405943"/>
                    <a:gd name="connsiteX11" fmla="*/ 7144 w 1643063"/>
                    <a:gd name="connsiteY11" fmla="*/ 2053 h 405943"/>
                    <a:gd name="connsiteX0" fmla="*/ 7144 w 1643063"/>
                    <a:gd name="connsiteY0" fmla="*/ 2053 h 405441"/>
                    <a:gd name="connsiteX1" fmla="*/ 504825 w 1643063"/>
                    <a:gd name="connsiteY1" fmla="*/ 116353 h 405441"/>
                    <a:gd name="connsiteX2" fmla="*/ 1074877 w 1643063"/>
                    <a:gd name="connsiteY2" fmla="*/ 148223 h 405441"/>
                    <a:gd name="connsiteX3" fmla="*/ 1115670 w 1643063"/>
                    <a:gd name="connsiteY3" fmla="*/ 404510 h 405441"/>
                    <a:gd name="connsiteX4" fmla="*/ 1351077 w 1643063"/>
                    <a:gd name="connsiteY4" fmla="*/ 169856 h 405441"/>
                    <a:gd name="connsiteX5" fmla="*/ 1643063 w 1643063"/>
                    <a:gd name="connsiteY5" fmla="*/ 159215 h 405441"/>
                    <a:gd name="connsiteX6" fmla="*/ 1619249 w 1643063"/>
                    <a:gd name="connsiteY6" fmla="*/ 197315 h 405441"/>
                    <a:gd name="connsiteX7" fmla="*/ 1104878 w 1643063"/>
                    <a:gd name="connsiteY7" fmla="*/ 380238 h 405441"/>
                    <a:gd name="connsiteX8" fmla="*/ 1114969 w 1643063"/>
                    <a:gd name="connsiteY8" fmla="*/ 126998 h 405441"/>
                    <a:gd name="connsiteX9" fmla="*/ 514350 w 1643063"/>
                    <a:gd name="connsiteY9" fmla="*/ 71110 h 405441"/>
                    <a:gd name="connsiteX10" fmla="*/ 0 w 1643063"/>
                    <a:gd name="connsiteY10" fmla="*/ 47297 h 405441"/>
                    <a:gd name="connsiteX11" fmla="*/ 7144 w 1643063"/>
                    <a:gd name="connsiteY11" fmla="*/ 2053 h 405441"/>
                    <a:gd name="connsiteX0" fmla="*/ 7144 w 1643063"/>
                    <a:gd name="connsiteY0" fmla="*/ 2053 h 405441"/>
                    <a:gd name="connsiteX1" fmla="*/ 504825 w 1643063"/>
                    <a:gd name="connsiteY1" fmla="*/ 116353 h 405441"/>
                    <a:gd name="connsiteX2" fmla="*/ 1074877 w 1643063"/>
                    <a:gd name="connsiteY2" fmla="*/ 148223 h 405441"/>
                    <a:gd name="connsiteX3" fmla="*/ 1115670 w 1643063"/>
                    <a:gd name="connsiteY3" fmla="*/ 404510 h 405441"/>
                    <a:gd name="connsiteX4" fmla="*/ 1351077 w 1643063"/>
                    <a:gd name="connsiteY4" fmla="*/ 169856 h 405441"/>
                    <a:gd name="connsiteX5" fmla="*/ 1643063 w 1643063"/>
                    <a:gd name="connsiteY5" fmla="*/ 159215 h 405441"/>
                    <a:gd name="connsiteX6" fmla="*/ 1619249 w 1643063"/>
                    <a:gd name="connsiteY6" fmla="*/ 197315 h 405441"/>
                    <a:gd name="connsiteX7" fmla="*/ 1371153 w 1643063"/>
                    <a:gd name="connsiteY7" fmla="*/ 279715 h 405441"/>
                    <a:gd name="connsiteX8" fmla="*/ 1104878 w 1643063"/>
                    <a:gd name="connsiteY8" fmla="*/ 380238 h 405441"/>
                    <a:gd name="connsiteX9" fmla="*/ 1114969 w 1643063"/>
                    <a:gd name="connsiteY9" fmla="*/ 126998 h 405441"/>
                    <a:gd name="connsiteX10" fmla="*/ 514350 w 1643063"/>
                    <a:gd name="connsiteY10" fmla="*/ 71110 h 405441"/>
                    <a:gd name="connsiteX11" fmla="*/ 0 w 1643063"/>
                    <a:gd name="connsiteY11" fmla="*/ 47297 h 405441"/>
                    <a:gd name="connsiteX12" fmla="*/ 7144 w 1643063"/>
                    <a:gd name="connsiteY12" fmla="*/ 2053 h 405441"/>
                    <a:gd name="connsiteX0" fmla="*/ 7144 w 1643063"/>
                    <a:gd name="connsiteY0" fmla="*/ 2053 h 405441"/>
                    <a:gd name="connsiteX1" fmla="*/ 504825 w 1643063"/>
                    <a:gd name="connsiteY1" fmla="*/ 116353 h 405441"/>
                    <a:gd name="connsiteX2" fmla="*/ 1074877 w 1643063"/>
                    <a:gd name="connsiteY2" fmla="*/ 148223 h 405441"/>
                    <a:gd name="connsiteX3" fmla="*/ 1115670 w 1643063"/>
                    <a:gd name="connsiteY3" fmla="*/ 404510 h 405441"/>
                    <a:gd name="connsiteX4" fmla="*/ 1351077 w 1643063"/>
                    <a:gd name="connsiteY4" fmla="*/ 169856 h 405441"/>
                    <a:gd name="connsiteX5" fmla="*/ 1643063 w 1643063"/>
                    <a:gd name="connsiteY5" fmla="*/ 159215 h 405441"/>
                    <a:gd name="connsiteX6" fmla="*/ 1619249 w 1643063"/>
                    <a:gd name="connsiteY6" fmla="*/ 197315 h 405441"/>
                    <a:gd name="connsiteX7" fmla="*/ 1364563 w 1643063"/>
                    <a:gd name="connsiteY7" fmla="*/ 189307 h 405441"/>
                    <a:gd name="connsiteX8" fmla="*/ 1104878 w 1643063"/>
                    <a:gd name="connsiteY8" fmla="*/ 380238 h 405441"/>
                    <a:gd name="connsiteX9" fmla="*/ 1114969 w 1643063"/>
                    <a:gd name="connsiteY9" fmla="*/ 126998 h 405441"/>
                    <a:gd name="connsiteX10" fmla="*/ 514350 w 1643063"/>
                    <a:gd name="connsiteY10" fmla="*/ 71110 h 405441"/>
                    <a:gd name="connsiteX11" fmla="*/ 0 w 1643063"/>
                    <a:gd name="connsiteY11" fmla="*/ 47297 h 405441"/>
                    <a:gd name="connsiteX12" fmla="*/ 7144 w 1643063"/>
                    <a:gd name="connsiteY12" fmla="*/ 2053 h 405441"/>
                    <a:gd name="connsiteX0" fmla="*/ 7144 w 1643063"/>
                    <a:gd name="connsiteY0" fmla="*/ 2053 h 405441"/>
                    <a:gd name="connsiteX1" fmla="*/ 504825 w 1643063"/>
                    <a:gd name="connsiteY1" fmla="*/ 116353 h 405441"/>
                    <a:gd name="connsiteX2" fmla="*/ 1074877 w 1643063"/>
                    <a:gd name="connsiteY2" fmla="*/ 148223 h 405441"/>
                    <a:gd name="connsiteX3" fmla="*/ 1115670 w 1643063"/>
                    <a:gd name="connsiteY3" fmla="*/ 404510 h 405441"/>
                    <a:gd name="connsiteX4" fmla="*/ 1351077 w 1643063"/>
                    <a:gd name="connsiteY4" fmla="*/ 169856 h 405441"/>
                    <a:gd name="connsiteX5" fmla="*/ 1643063 w 1643063"/>
                    <a:gd name="connsiteY5" fmla="*/ 159215 h 405441"/>
                    <a:gd name="connsiteX6" fmla="*/ 1619249 w 1643063"/>
                    <a:gd name="connsiteY6" fmla="*/ 197315 h 405441"/>
                    <a:gd name="connsiteX7" fmla="*/ 1364563 w 1643063"/>
                    <a:gd name="connsiteY7" fmla="*/ 189307 h 405441"/>
                    <a:gd name="connsiteX8" fmla="*/ 1121815 w 1643063"/>
                    <a:gd name="connsiteY8" fmla="*/ 376257 h 405441"/>
                    <a:gd name="connsiteX9" fmla="*/ 1114969 w 1643063"/>
                    <a:gd name="connsiteY9" fmla="*/ 126998 h 405441"/>
                    <a:gd name="connsiteX10" fmla="*/ 514350 w 1643063"/>
                    <a:gd name="connsiteY10" fmla="*/ 71110 h 405441"/>
                    <a:gd name="connsiteX11" fmla="*/ 0 w 1643063"/>
                    <a:gd name="connsiteY11" fmla="*/ 47297 h 405441"/>
                    <a:gd name="connsiteX12" fmla="*/ 7144 w 1643063"/>
                    <a:gd name="connsiteY12" fmla="*/ 2053 h 405441"/>
                    <a:gd name="connsiteX0" fmla="*/ 7144 w 1643063"/>
                    <a:gd name="connsiteY0" fmla="*/ 2053 h 405441"/>
                    <a:gd name="connsiteX1" fmla="*/ 504825 w 1643063"/>
                    <a:gd name="connsiteY1" fmla="*/ 116353 h 405441"/>
                    <a:gd name="connsiteX2" fmla="*/ 1074877 w 1643063"/>
                    <a:gd name="connsiteY2" fmla="*/ 148223 h 405441"/>
                    <a:gd name="connsiteX3" fmla="*/ 1115670 w 1643063"/>
                    <a:gd name="connsiteY3" fmla="*/ 404510 h 405441"/>
                    <a:gd name="connsiteX4" fmla="*/ 1351077 w 1643063"/>
                    <a:gd name="connsiteY4" fmla="*/ 169856 h 405441"/>
                    <a:gd name="connsiteX5" fmla="*/ 1643063 w 1643063"/>
                    <a:gd name="connsiteY5" fmla="*/ 159215 h 405441"/>
                    <a:gd name="connsiteX6" fmla="*/ 1619249 w 1643063"/>
                    <a:gd name="connsiteY6" fmla="*/ 197315 h 405441"/>
                    <a:gd name="connsiteX7" fmla="*/ 1364563 w 1643063"/>
                    <a:gd name="connsiteY7" fmla="*/ 189307 h 405441"/>
                    <a:gd name="connsiteX8" fmla="*/ 1121815 w 1643063"/>
                    <a:gd name="connsiteY8" fmla="*/ 376257 h 405441"/>
                    <a:gd name="connsiteX9" fmla="*/ 1114969 w 1643063"/>
                    <a:gd name="connsiteY9" fmla="*/ 126998 h 405441"/>
                    <a:gd name="connsiteX10" fmla="*/ 514350 w 1643063"/>
                    <a:gd name="connsiteY10" fmla="*/ 71110 h 405441"/>
                    <a:gd name="connsiteX11" fmla="*/ 0 w 1643063"/>
                    <a:gd name="connsiteY11" fmla="*/ 47297 h 405441"/>
                    <a:gd name="connsiteX12" fmla="*/ 7144 w 1643063"/>
                    <a:gd name="connsiteY12" fmla="*/ 2053 h 405441"/>
                    <a:gd name="connsiteX0" fmla="*/ 7144 w 1643063"/>
                    <a:gd name="connsiteY0" fmla="*/ 2053 h 417881"/>
                    <a:gd name="connsiteX1" fmla="*/ 504825 w 1643063"/>
                    <a:gd name="connsiteY1" fmla="*/ 116353 h 417881"/>
                    <a:gd name="connsiteX2" fmla="*/ 1074877 w 1643063"/>
                    <a:gd name="connsiteY2" fmla="*/ 148223 h 417881"/>
                    <a:gd name="connsiteX3" fmla="*/ 1115670 w 1643063"/>
                    <a:gd name="connsiteY3" fmla="*/ 404510 h 417881"/>
                    <a:gd name="connsiteX4" fmla="*/ 1351077 w 1643063"/>
                    <a:gd name="connsiteY4" fmla="*/ 169856 h 417881"/>
                    <a:gd name="connsiteX5" fmla="*/ 1643063 w 1643063"/>
                    <a:gd name="connsiteY5" fmla="*/ 159215 h 417881"/>
                    <a:gd name="connsiteX6" fmla="*/ 1619249 w 1643063"/>
                    <a:gd name="connsiteY6" fmla="*/ 197315 h 417881"/>
                    <a:gd name="connsiteX7" fmla="*/ 1364563 w 1643063"/>
                    <a:gd name="connsiteY7" fmla="*/ 189307 h 417881"/>
                    <a:gd name="connsiteX8" fmla="*/ 1124936 w 1643063"/>
                    <a:gd name="connsiteY8" fmla="*/ 417813 h 417881"/>
                    <a:gd name="connsiteX9" fmla="*/ 1114969 w 1643063"/>
                    <a:gd name="connsiteY9" fmla="*/ 126998 h 417881"/>
                    <a:gd name="connsiteX10" fmla="*/ 514350 w 1643063"/>
                    <a:gd name="connsiteY10" fmla="*/ 71110 h 417881"/>
                    <a:gd name="connsiteX11" fmla="*/ 0 w 1643063"/>
                    <a:gd name="connsiteY11" fmla="*/ 47297 h 417881"/>
                    <a:gd name="connsiteX12" fmla="*/ 7144 w 1643063"/>
                    <a:gd name="connsiteY12" fmla="*/ 2053 h 417881"/>
                    <a:gd name="connsiteX0" fmla="*/ 7144 w 1643063"/>
                    <a:gd name="connsiteY0" fmla="*/ 2053 h 417881"/>
                    <a:gd name="connsiteX1" fmla="*/ 504825 w 1643063"/>
                    <a:gd name="connsiteY1" fmla="*/ 116353 h 417881"/>
                    <a:gd name="connsiteX2" fmla="*/ 1074877 w 1643063"/>
                    <a:gd name="connsiteY2" fmla="*/ 148223 h 417881"/>
                    <a:gd name="connsiteX3" fmla="*/ 1129839 w 1643063"/>
                    <a:gd name="connsiteY3" fmla="*/ 390361 h 417881"/>
                    <a:gd name="connsiteX4" fmla="*/ 1351077 w 1643063"/>
                    <a:gd name="connsiteY4" fmla="*/ 169856 h 417881"/>
                    <a:gd name="connsiteX5" fmla="*/ 1643063 w 1643063"/>
                    <a:gd name="connsiteY5" fmla="*/ 159215 h 417881"/>
                    <a:gd name="connsiteX6" fmla="*/ 1619249 w 1643063"/>
                    <a:gd name="connsiteY6" fmla="*/ 197315 h 417881"/>
                    <a:gd name="connsiteX7" fmla="*/ 1364563 w 1643063"/>
                    <a:gd name="connsiteY7" fmla="*/ 189307 h 417881"/>
                    <a:gd name="connsiteX8" fmla="*/ 1124936 w 1643063"/>
                    <a:gd name="connsiteY8" fmla="*/ 417813 h 417881"/>
                    <a:gd name="connsiteX9" fmla="*/ 1114969 w 1643063"/>
                    <a:gd name="connsiteY9" fmla="*/ 126998 h 417881"/>
                    <a:gd name="connsiteX10" fmla="*/ 514350 w 1643063"/>
                    <a:gd name="connsiteY10" fmla="*/ 71110 h 417881"/>
                    <a:gd name="connsiteX11" fmla="*/ 0 w 1643063"/>
                    <a:gd name="connsiteY11" fmla="*/ 47297 h 417881"/>
                    <a:gd name="connsiteX12" fmla="*/ 7144 w 1643063"/>
                    <a:gd name="connsiteY12" fmla="*/ 2053 h 417881"/>
                    <a:gd name="connsiteX0" fmla="*/ 7144 w 1643063"/>
                    <a:gd name="connsiteY0" fmla="*/ 2053 h 417881"/>
                    <a:gd name="connsiteX1" fmla="*/ 504825 w 1643063"/>
                    <a:gd name="connsiteY1" fmla="*/ 116353 h 417881"/>
                    <a:gd name="connsiteX2" fmla="*/ 1074877 w 1643063"/>
                    <a:gd name="connsiteY2" fmla="*/ 148223 h 417881"/>
                    <a:gd name="connsiteX3" fmla="*/ 1129839 w 1643063"/>
                    <a:gd name="connsiteY3" fmla="*/ 390361 h 417881"/>
                    <a:gd name="connsiteX4" fmla="*/ 1351077 w 1643063"/>
                    <a:gd name="connsiteY4" fmla="*/ 169856 h 417881"/>
                    <a:gd name="connsiteX5" fmla="*/ 1643063 w 1643063"/>
                    <a:gd name="connsiteY5" fmla="*/ 159215 h 417881"/>
                    <a:gd name="connsiteX6" fmla="*/ 1619249 w 1643063"/>
                    <a:gd name="connsiteY6" fmla="*/ 197315 h 417881"/>
                    <a:gd name="connsiteX7" fmla="*/ 1364563 w 1643063"/>
                    <a:gd name="connsiteY7" fmla="*/ 189307 h 417881"/>
                    <a:gd name="connsiteX8" fmla="*/ 1124936 w 1643063"/>
                    <a:gd name="connsiteY8" fmla="*/ 417813 h 417881"/>
                    <a:gd name="connsiteX9" fmla="*/ 1114969 w 1643063"/>
                    <a:gd name="connsiteY9" fmla="*/ 126998 h 417881"/>
                    <a:gd name="connsiteX10" fmla="*/ 553766 w 1643063"/>
                    <a:gd name="connsiteY10" fmla="*/ 107578 h 417881"/>
                    <a:gd name="connsiteX11" fmla="*/ 0 w 1643063"/>
                    <a:gd name="connsiteY11" fmla="*/ 47297 h 417881"/>
                    <a:gd name="connsiteX12" fmla="*/ 7144 w 1643063"/>
                    <a:gd name="connsiteY12" fmla="*/ 2053 h 417881"/>
                    <a:gd name="connsiteX0" fmla="*/ 7144 w 1643063"/>
                    <a:gd name="connsiteY0" fmla="*/ 2053 h 417885"/>
                    <a:gd name="connsiteX1" fmla="*/ 504825 w 1643063"/>
                    <a:gd name="connsiteY1" fmla="*/ 116353 h 417885"/>
                    <a:gd name="connsiteX2" fmla="*/ 1074877 w 1643063"/>
                    <a:gd name="connsiteY2" fmla="*/ 148223 h 417885"/>
                    <a:gd name="connsiteX3" fmla="*/ 1129839 w 1643063"/>
                    <a:gd name="connsiteY3" fmla="*/ 390361 h 417885"/>
                    <a:gd name="connsiteX4" fmla="*/ 1351077 w 1643063"/>
                    <a:gd name="connsiteY4" fmla="*/ 169856 h 417885"/>
                    <a:gd name="connsiteX5" fmla="*/ 1643063 w 1643063"/>
                    <a:gd name="connsiteY5" fmla="*/ 159215 h 417885"/>
                    <a:gd name="connsiteX6" fmla="*/ 1619249 w 1643063"/>
                    <a:gd name="connsiteY6" fmla="*/ 197315 h 417885"/>
                    <a:gd name="connsiteX7" fmla="*/ 1364563 w 1643063"/>
                    <a:gd name="connsiteY7" fmla="*/ 189307 h 417885"/>
                    <a:gd name="connsiteX8" fmla="*/ 1124936 w 1643063"/>
                    <a:gd name="connsiteY8" fmla="*/ 417813 h 417885"/>
                    <a:gd name="connsiteX9" fmla="*/ 1233194 w 1643063"/>
                    <a:gd name="connsiteY9" fmla="*/ 140028 h 417885"/>
                    <a:gd name="connsiteX10" fmla="*/ 553766 w 1643063"/>
                    <a:gd name="connsiteY10" fmla="*/ 107578 h 417885"/>
                    <a:gd name="connsiteX11" fmla="*/ 0 w 1643063"/>
                    <a:gd name="connsiteY11" fmla="*/ 47297 h 417885"/>
                    <a:gd name="connsiteX12" fmla="*/ 7144 w 1643063"/>
                    <a:gd name="connsiteY12" fmla="*/ 2053 h 417885"/>
                    <a:gd name="connsiteX0" fmla="*/ 7144 w 1643063"/>
                    <a:gd name="connsiteY0" fmla="*/ 2053 h 417885"/>
                    <a:gd name="connsiteX1" fmla="*/ 504825 w 1643063"/>
                    <a:gd name="connsiteY1" fmla="*/ 116353 h 417885"/>
                    <a:gd name="connsiteX2" fmla="*/ 1248400 w 1643063"/>
                    <a:gd name="connsiteY2" fmla="*/ 123669 h 417885"/>
                    <a:gd name="connsiteX3" fmla="*/ 1129839 w 1643063"/>
                    <a:gd name="connsiteY3" fmla="*/ 390361 h 417885"/>
                    <a:gd name="connsiteX4" fmla="*/ 1351077 w 1643063"/>
                    <a:gd name="connsiteY4" fmla="*/ 169856 h 417885"/>
                    <a:gd name="connsiteX5" fmla="*/ 1643063 w 1643063"/>
                    <a:gd name="connsiteY5" fmla="*/ 159215 h 417885"/>
                    <a:gd name="connsiteX6" fmla="*/ 1619249 w 1643063"/>
                    <a:gd name="connsiteY6" fmla="*/ 197315 h 417885"/>
                    <a:gd name="connsiteX7" fmla="*/ 1364563 w 1643063"/>
                    <a:gd name="connsiteY7" fmla="*/ 189307 h 417885"/>
                    <a:gd name="connsiteX8" fmla="*/ 1124936 w 1643063"/>
                    <a:gd name="connsiteY8" fmla="*/ 417813 h 417885"/>
                    <a:gd name="connsiteX9" fmla="*/ 1233194 w 1643063"/>
                    <a:gd name="connsiteY9" fmla="*/ 140028 h 417885"/>
                    <a:gd name="connsiteX10" fmla="*/ 553766 w 1643063"/>
                    <a:gd name="connsiteY10" fmla="*/ 107578 h 417885"/>
                    <a:gd name="connsiteX11" fmla="*/ 0 w 1643063"/>
                    <a:gd name="connsiteY11" fmla="*/ 47297 h 417885"/>
                    <a:gd name="connsiteX12" fmla="*/ 7144 w 1643063"/>
                    <a:gd name="connsiteY12" fmla="*/ 2053 h 417885"/>
                    <a:gd name="connsiteX0" fmla="*/ 7144 w 1643063"/>
                    <a:gd name="connsiteY0" fmla="*/ 1409 h 417241"/>
                    <a:gd name="connsiteX1" fmla="*/ 731263 w 1643063"/>
                    <a:gd name="connsiteY1" fmla="*/ 195262 h 417241"/>
                    <a:gd name="connsiteX2" fmla="*/ 1248400 w 1643063"/>
                    <a:gd name="connsiteY2" fmla="*/ 123025 h 417241"/>
                    <a:gd name="connsiteX3" fmla="*/ 1129839 w 1643063"/>
                    <a:gd name="connsiteY3" fmla="*/ 389717 h 417241"/>
                    <a:gd name="connsiteX4" fmla="*/ 1351077 w 1643063"/>
                    <a:gd name="connsiteY4" fmla="*/ 169212 h 417241"/>
                    <a:gd name="connsiteX5" fmla="*/ 1643063 w 1643063"/>
                    <a:gd name="connsiteY5" fmla="*/ 158571 h 417241"/>
                    <a:gd name="connsiteX6" fmla="*/ 1619249 w 1643063"/>
                    <a:gd name="connsiteY6" fmla="*/ 196671 h 417241"/>
                    <a:gd name="connsiteX7" fmla="*/ 1364563 w 1643063"/>
                    <a:gd name="connsiteY7" fmla="*/ 188663 h 417241"/>
                    <a:gd name="connsiteX8" fmla="*/ 1124936 w 1643063"/>
                    <a:gd name="connsiteY8" fmla="*/ 417169 h 417241"/>
                    <a:gd name="connsiteX9" fmla="*/ 1233194 w 1643063"/>
                    <a:gd name="connsiteY9" fmla="*/ 139384 h 417241"/>
                    <a:gd name="connsiteX10" fmla="*/ 553766 w 1643063"/>
                    <a:gd name="connsiteY10" fmla="*/ 106934 h 417241"/>
                    <a:gd name="connsiteX11" fmla="*/ 0 w 1643063"/>
                    <a:gd name="connsiteY11" fmla="*/ 46653 h 417241"/>
                    <a:gd name="connsiteX12" fmla="*/ 7144 w 1643063"/>
                    <a:gd name="connsiteY12" fmla="*/ 1409 h 417241"/>
                    <a:gd name="connsiteX0" fmla="*/ 7144 w 1643063"/>
                    <a:gd name="connsiteY0" fmla="*/ 1409 h 417241"/>
                    <a:gd name="connsiteX1" fmla="*/ 731263 w 1643063"/>
                    <a:gd name="connsiteY1" fmla="*/ 195262 h 417241"/>
                    <a:gd name="connsiteX2" fmla="*/ 1248400 w 1643063"/>
                    <a:gd name="connsiteY2" fmla="*/ 123025 h 417241"/>
                    <a:gd name="connsiteX3" fmla="*/ 1129839 w 1643063"/>
                    <a:gd name="connsiteY3" fmla="*/ 389717 h 417241"/>
                    <a:gd name="connsiteX4" fmla="*/ 1351077 w 1643063"/>
                    <a:gd name="connsiteY4" fmla="*/ 169212 h 417241"/>
                    <a:gd name="connsiteX5" fmla="*/ 1643063 w 1643063"/>
                    <a:gd name="connsiteY5" fmla="*/ 158571 h 417241"/>
                    <a:gd name="connsiteX6" fmla="*/ 1619249 w 1643063"/>
                    <a:gd name="connsiteY6" fmla="*/ 196671 h 417241"/>
                    <a:gd name="connsiteX7" fmla="*/ 1364563 w 1643063"/>
                    <a:gd name="connsiteY7" fmla="*/ 188663 h 417241"/>
                    <a:gd name="connsiteX8" fmla="*/ 1124936 w 1643063"/>
                    <a:gd name="connsiteY8" fmla="*/ 417169 h 417241"/>
                    <a:gd name="connsiteX9" fmla="*/ 1233194 w 1643063"/>
                    <a:gd name="connsiteY9" fmla="*/ 139384 h 417241"/>
                    <a:gd name="connsiteX10" fmla="*/ 732855 w 1643063"/>
                    <a:gd name="connsiteY10" fmla="*/ 223187 h 417241"/>
                    <a:gd name="connsiteX11" fmla="*/ 0 w 1643063"/>
                    <a:gd name="connsiteY11" fmla="*/ 46653 h 417241"/>
                    <a:gd name="connsiteX12" fmla="*/ 7144 w 1643063"/>
                    <a:gd name="connsiteY12" fmla="*/ 1409 h 417241"/>
                    <a:gd name="connsiteX0" fmla="*/ 0 w 1635919"/>
                    <a:gd name="connsiteY0" fmla="*/ 1409 h 417241"/>
                    <a:gd name="connsiteX1" fmla="*/ 724119 w 1635919"/>
                    <a:gd name="connsiteY1" fmla="*/ 195262 h 417241"/>
                    <a:gd name="connsiteX2" fmla="*/ 1241256 w 1635919"/>
                    <a:gd name="connsiteY2" fmla="*/ 123025 h 417241"/>
                    <a:gd name="connsiteX3" fmla="*/ 1122695 w 1635919"/>
                    <a:gd name="connsiteY3" fmla="*/ 389717 h 417241"/>
                    <a:gd name="connsiteX4" fmla="*/ 1343933 w 1635919"/>
                    <a:gd name="connsiteY4" fmla="*/ 169212 h 417241"/>
                    <a:gd name="connsiteX5" fmla="*/ 1635919 w 1635919"/>
                    <a:gd name="connsiteY5" fmla="*/ 158571 h 417241"/>
                    <a:gd name="connsiteX6" fmla="*/ 1612105 w 1635919"/>
                    <a:gd name="connsiteY6" fmla="*/ 196671 h 417241"/>
                    <a:gd name="connsiteX7" fmla="*/ 1357419 w 1635919"/>
                    <a:gd name="connsiteY7" fmla="*/ 188663 h 417241"/>
                    <a:gd name="connsiteX8" fmla="*/ 1117792 w 1635919"/>
                    <a:gd name="connsiteY8" fmla="*/ 417169 h 417241"/>
                    <a:gd name="connsiteX9" fmla="*/ 1226050 w 1635919"/>
                    <a:gd name="connsiteY9" fmla="*/ 139384 h 417241"/>
                    <a:gd name="connsiteX10" fmla="*/ 725711 w 1635919"/>
                    <a:gd name="connsiteY10" fmla="*/ 223187 h 417241"/>
                    <a:gd name="connsiteX11" fmla="*/ 403205 w 1635919"/>
                    <a:gd name="connsiteY11" fmla="*/ 175923 h 417241"/>
                    <a:gd name="connsiteX12" fmla="*/ 0 w 1635919"/>
                    <a:gd name="connsiteY12" fmla="*/ 1409 h 417241"/>
                    <a:gd name="connsiteX0" fmla="*/ 0 w 1239391"/>
                    <a:gd name="connsiteY0" fmla="*/ 38108 h 303227"/>
                    <a:gd name="connsiteX1" fmla="*/ 327591 w 1239391"/>
                    <a:gd name="connsiteY1" fmla="*/ 81248 h 303227"/>
                    <a:gd name="connsiteX2" fmla="*/ 844728 w 1239391"/>
                    <a:gd name="connsiteY2" fmla="*/ 9011 h 303227"/>
                    <a:gd name="connsiteX3" fmla="*/ 726167 w 1239391"/>
                    <a:gd name="connsiteY3" fmla="*/ 275703 h 303227"/>
                    <a:gd name="connsiteX4" fmla="*/ 947405 w 1239391"/>
                    <a:gd name="connsiteY4" fmla="*/ 55198 h 303227"/>
                    <a:gd name="connsiteX5" fmla="*/ 1239391 w 1239391"/>
                    <a:gd name="connsiteY5" fmla="*/ 44557 h 303227"/>
                    <a:gd name="connsiteX6" fmla="*/ 1215577 w 1239391"/>
                    <a:gd name="connsiteY6" fmla="*/ 82657 h 303227"/>
                    <a:gd name="connsiteX7" fmla="*/ 960891 w 1239391"/>
                    <a:gd name="connsiteY7" fmla="*/ 74649 h 303227"/>
                    <a:gd name="connsiteX8" fmla="*/ 721264 w 1239391"/>
                    <a:gd name="connsiteY8" fmla="*/ 303155 h 303227"/>
                    <a:gd name="connsiteX9" fmla="*/ 829522 w 1239391"/>
                    <a:gd name="connsiteY9" fmla="*/ 25370 h 303227"/>
                    <a:gd name="connsiteX10" fmla="*/ 329183 w 1239391"/>
                    <a:gd name="connsiteY10" fmla="*/ 109173 h 303227"/>
                    <a:gd name="connsiteX11" fmla="*/ 6677 w 1239391"/>
                    <a:gd name="connsiteY11" fmla="*/ 61909 h 303227"/>
                    <a:gd name="connsiteX12" fmla="*/ 0 w 1239391"/>
                    <a:gd name="connsiteY12" fmla="*/ 38108 h 303227"/>
                    <a:gd name="connsiteX0" fmla="*/ 0 w 1239391"/>
                    <a:gd name="connsiteY0" fmla="*/ 38108 h 303227"/>
                    <a:gd name="connsiteX1" fmla="*/ 327591 w 1239391"/>
                    <a:gd name="connsiteY1" fmla="*/ 81248 h 303227"/>
                    <a:gd name="connsiteX2" fmla="*/ 844728 w 1239391"/>
                    <a:gd name="connsiteY2" fmla="*/ 9011 h 303227"/>
                    <a:gd name="connsiteX3" fmla="*/ 726167 w 1239391"/>
                    <a:gd name="connsiteY3" fmla="*/ 275703 h 303227"/>
                    <a:gd name="connsiteX4" fmla="*/ 947405 w 1239391"/>
                    <a:gd name="connsiteY4" fmla="*/ 55198 h 303227"/>
                    <a:gd name="connsiteX5" fmla="*/ 1239391 w 1239391"/>
                    <a:gd name="connsiteY5" fmla="*/ 44557 h 303227"/>
                    <a:gd name="connsiteX6" fmla="*/ 1215577 w 1239391"/>
                    <a:gd name="connsiteY6" fmla="*/ 82657 h 303227"/>
                    <a:gd name="connsiteX7" fmla="*/ 960891 w 1239391"/>
                    <a:gd name="connsiteY7" fmla="*/ 74649 h 303227"/>
                    <a:gd name="connsiteX8" fmla="*/ 721264 w 1239391"/>
                    <a:gd name="connsiteY8" fmla="*/ 303155 h 303227"/>
                    <a:gd name="connsiteX9" fmla="*/ 829522 w 1239391"/>
                    <a:gd name="connsiteY9" fmla="*/ 25370 h 303227"/>
                    <a:gd name="connsiteX10" fmla="*/ 329183 w 1239391"/>
                    <a:gd name="connsiteY10" fmla="*/ 109173 h 303227"/>
                    <a:gd name="connsiteX11" fmla="*/ 6677 w 1239391"/>
                    <a:gd name="connsiteY11" fmla="*/ 61909 h 303227"/>
                    <a:gd name="connsiteX12" fmla="*/ 0 w 1239391"/>
                    <a:gd name="connsiteY12" fmla="*/ 38108 h 303227"/>
                    <a:gd name="connsiteX0" fmla="*/ 0 w 1239391"/>
                    <a:gd name="connsiteY0" fmla="*/ 38108 h 303227"/>
                    <a:gd name="connsiteX1" fmla="*/ 327591 w 1239391"/>
                    <a:gd name="connsiteY1" fmla="*/ 81248 h 303227"/>
                    <a:gd name="connsiteX2" fmla="*/ 844728 w 1239391"/>
                    <a:gd name="connsiteY2" fmla="*/ 9011 h 303227"/>
                    <a:gd name="connsiteX3" fmla="*/ 726167 w 1239391"/>
                    <a:gd name="connsiteY3" fmla="*/ 275703 h 303227"/>
                    <a:gd name="connsiteX4" fmla="*/ 947405 w 1239391"/>
                    <a:gd name="connsiteY4" fmla="*/ 55198 h 303227"/>
                    <a:gd name="connsiteX5" fmla="*/ 1239391 w 1239391"/>
                    <a:gd name="connsiteY5" fmla="*/ 44557 h 303227"/>
                    <a:gd name="connsiteX6" fmla="*/ 1215577 w 1239391"/>
                    <a:gd name="connsiteY6" fmla="*/ 82657 h 303227"/>
                    <a:gd name="connsiteX7" fmla="*/ 960891 w 1239391"/>
                    <a:gd name="connsiteY7" fmla="*/ 74649 h 303227"/>
                    <a:gd name="connsiteX8" fmla="*/ 721264 w 1239391"/>
                    <a:gd name="connsiteY8" fmla="*/ 303155 h 303227"/>
                    <a:gd name="connsiteX9" fmla="*/ 829522 w 1239391"/>
                    <a:gd name="connsiteY9" fmla="*/ 25370 h 303227"/>
                    <a:gd name="connsiteX10" fmla="*/ 329183 w 1239391"/>
                    <a:gd name="connsiteY10" fmla="*/ 109173 h 303227"/>
                    <a:gd name="connsiteX11" fmla="*/ 6677 w 1239391"/>
                    <a:gd name="connsiteY11" fmla="*/ 61909 h 303227"/>
                    <a:gd name="connsiteX12" fmla="*/ 0 w 1239391"/>
                    <a:gd name="connsiteY12" fmla="*/ 38108 h 303227"/>
                    <a:gd name="connsiteX0" fmla="*/ 0 w 1239391"/>
                    <a:gd name="connsiteY0" fmla="*/ 38108 h 303227"/>
                    <a:gd name="connsiteX1" fmla="*/ 327591 w 1239391"/>
                    <a:gd name="connsiteY1" fmla="*/ 81248 h 303227"/>
                    <a:gd name="connsiteX2" fmla="*/ 844728 w 1239391"/>
                    <a:gd name="connsiteY2" fmla="*/ 9011 h 303227"/>
                    <a:gd name="connsiteX3" fmla="*/ 726167 w 1239391"/>
                    <a:gd name="connsiteY3" fmla="*/ 275703 h 303227"/>
                    <a:gd name="connsiteX4" fmla="*/ 947405 w 1239391"/>
                    <a:gd name="connsiteY4" fmla="*/ 55198 h 303227"/>
                    <a:gd name="connsiteX5" fmla="*/ 1239391 w 1239391"/>
                    <a:gd name="connsiteY5" fmla="*/ 44557 h 303227"/>
                    <a:gd name="connsiteX6" fmla="*/ 1215577 w 1239391"/>
                    <a:gd name="connsiteY6" fmla="*/ 82657 h 303227"/>
                    <a:gd name="connsiteX7" fmla="*/ 960891 w 1239391"/>
                    <a:gd name="connsiteY7" fmla="*/ 74649 h 303227"/>
                    <a:gd name="connsiteX8" fmla="*/ 721264 w 1239391"/>
                    <a:gd name="connsiteY8" fmla="*/ 303155 h 303227"/>
                    <a:gd name="connsiteX9" fmla="*/ 829522 w 1239391"/>
                    <a:gd name="connsiteY9" fmla="*/ 25370 h 303227"/>
                    <a:gd name="connsiteX10" fmla="*/ 329183 w 1239391"/>
                    <a:gd name="connsiteY10" fmla="*/ 109173 h 303227"/>
                    <a:gd name="connsiteX11" fmla="*/ 689404 w 1239391"/>
                    <a:gd name="connsiteY11" fmla="*/ 132574 h 303227"/>
                    <a:gd name="connsiteX12" fmla="*/ 0 w 1239391"/>
                    <a:gd name="connsiteY12" fmla="*/ 38108 h 303227"/>
                    <a:gd name="connsiteX0" fmla="*/ 384461 w 965994"/>
                    <a:gd name="connsiteY0" fmla="*/ 185921 h 303227"/>
                    <a:gd name="connsiteX1" fmla="*/ 54194 w 965994"/>
                    <a:gd name="connsiteY1" fmla="*/ 81248 h 303227"/>
                    <a:gd name="connsiteX2" fmla="*/ 571331 w 965994"/>
                    <a:gd name="connsiteY2" fmla="*/ 9011 h 303227"/>
                    <a:gd name="connsiteX3" fmla="*/ 452770 w 965994"/>
                    <a:gd name="connsiteY3" fmla="*/ 275703 h 303227"/>
                    <a:gd name="connsiteX4" fmla="*/ 674008 w 965994"/>
                    <a:gd name="connsiteY4" fmla="*/ 55198 h 303227"/>
                    <a:gd name="connsiteX5" fmla="*/ 965994 w 965994"/>
                    <a:gd name="connsiteY5" fmla="*/ 44557 h 303227"/>
                    <a:gd name="connsiteX6" fmla="*/ 942180 w 965994"/>
                    <a:gd name="connsiteY6" fmla="*/ 82657 h 303227"/>
                    <a:gd name="connsiteX7" fmla="*/ 687494 w 965994"/>
                    <a:gd name="connsiteY7" fmla="*/ 74649 h 303227"/>
                    <a:gd name="connsiteX8" fmla="*/ 447867 w 965994"/>
                    <a:gd name="connsiteY8" fmla="*/ 303155 h 303227"/>
                    <a:gd name="connsiteX9" fmla="*/ 556125 w 965994"/>
                    <a:gd name="connsiteY9" fmla="*/ 25370 h 303227"/>
                    <a:gd name="connsiteX10" fmla="*/ 55786 w 965994"/>
                    <a:gd name="connsiteY10" fmla="*/ 109173 h 303227"/>
                    <a:gd name="connsiteX11" fmla="*/ 416007 w 965994"/>
                    <a:gd name="connsiteY11" fmla="*/ 132574 h 303227"/>
                    <a:gd name="connsiteX12" fmla="*/ 384461 w 965994"/>
                    <a:gd name="connsiteY12" fmla="*/ 185921 h 303227"/>
                    <a:gd name="connsiteX0" fmla="*/ 366354 w 947887"/>
                    <a:gd name="connsiteY0" fmla="*/ 189094 h 306400"/>
                    <a:gd name="connsiteX1" fmla="*/ 55433 w 947887"/>
                    <a:gd name="connsiteY1" fmla="*/ 35125 h 306400"/>
                    <a:gd name="connsiteX2" fmla="*/ 553224 w 947887"/>
                    <a:gd name="connsiteY2" fmla="*/ 12184 h 306400"/>
                    <a:gd name="connsiteX3" fmla="*/ 434663 w 947887"/>
                    <a:gd name="connsiteY3" fmla="*/ 278876 h 306400"/>
                    <a:gd name="connsiteX4" fmla="*/ 655901 w 947887"/>
                    <a:gd name="connsiteY4" fmla="*/ 58371 h 306400"/>
                    <a:gd name="connsiteX5" fmla="*/ 947887 w 947887"/>
                    <a:gd name="connsiteY5" fmla="*/ 47730 h 306400"/>
                    <a:gd name="connsiteX6" fmla="*/ 924073 w 947887"/>
                    <a:gd name="connsiteY6" fmla="*/ 85830 h 306400"/>
                    <a:gd name="connsiteX7" fmla="*/ 669387 w 947887"/>
                    <a:gd name="connsiteY7" fmla="*/ 77822 h 306400"/>
                    <a:gd name="connsiteX8" fmla="*/ 429760 w 947887"/>
                    <a:gd name="connsiteY8" fmla="*/ 306328 h 306400"/>
                    <a:gd name="connsiteX9" fmla="*/ 538018 w 947887"/>
                    <a:gd name="connsiteY9" fmla="*/ 28543 h 306400"/>
                    <a:gd name="connsiteX10" fmla="*/ 37679 w 947887"/>
                    <a:gd name="connsiteY10" fmla="*/ 112346 h 306400"/>
                    <a:gd name="connsiteX11" fmla="*/ 397900 w 947887"/>
                    <a:gd name="connsiteY11" fmla="*/ 135747 h 306400"/>
                    <a:gd name="connsiteX12" fmla="*/ 366354 w 947887"/>
                    <a:gd name="connsiteY12" fmla="*/ 189094 h 306400"/>
                    <a:gd name="connsiteX0" fmla="*/ 350491 w 932024"/>
                    <a:gd name="connsiteY0" fmla="*/ 189094 h 306400"/>
                    <a:gd name="connsiteX1" fmla="*/ 39570 w 932024"/>
                    <a:gd name="connsiteY1" fmla="*/ 35125 h 306400"/>
                    <a:gd name="connsiteX2" fmla="*/ 537361 w 932024"/>
                    <a:gd name="connsiteY2" fmla="*/ 12184 h 306400"/>
                    <a:gd name="connsiteX3" fmla="*/ 418800 w 932024"/>
                    <a:gd name="connsiteY3" fmla="*/ 278876 h 306400"/>
                    <a:gd name="connsiteX4" fmla="*/ 640038 w 932024"/>
                    <a:gd name="connsiteY4" fmla="*/ 58371 h 306400"/>
                    <a:gd name="connsiteX5" fmla="*/ 932024 w 932024"/>
                    <a:gd name="connsiteY5" fmla="*/ 47730 h 306400"/>
                    <a:gd name="connsiteX6" fmla="*/ 908210 w 932024"/>
                    <a:gd name="connsiteY6" fmla="*/ 85830 h 306400"/>
                    <a:gd name="connsiteX7" fmla="*/ 653524 w 932024"/>
                    <a:gd name="connsiteY7" fmla="*/ 77822 h 306400"/>
                    <a:gd name="connsiteX8" fmla="*/ 413897 w 932024"/>
                    <a:gd name="connsiteY8" fmla="*/ 306328 h 306400"/>
                    <a:gd name="connsiteX9" fmla="*/ 522155 w 932024"/>
                    <a:gd name="connsiteY9" fmla="*/ 28543 h 306400"/>
                    <a:gd name="connsiteX10" fmla="*/ 21816 w 932024"/>
                    <a:gd name="connsiteY10" fmla="*/ 112346 h 306400"/>
                    <a:gd name="connsiteX11" fmla="*/ 382037 w 932024"/>
                    <a:gd name="connsiteY11" fmla="*/ 135747 h 306400"/>
                    <a:gd name="connsiteX12" fmla="*/ 350491 w 932024"/>
                    <a:gd name="connsiteY12" fmla="*/ 189094 h 306400"/>
                    <a:gd name="connsiteX0" fmla="*/ 352171 w 933704"/>
                    <a:gd name="connsiteY0" fmla="*/ 189094 h 306400"/>
                    <a:gd name="connsiteX1" fmla="*/ 41250 w 933704"/>
                    <a:gd name="connsiteY1" fmla="*/ 35125 h 306400"/>
                    <a:gd name="connsiteX2" fmla="*/ 539041 w 933704"/>
                    <a:gd name="connsiteY2" fmla="*/ 12184 h 306400"/>
                    <a:gd name="connsiteX3" fmla="*/ 420480 w 933704"/>
                    <a:gd name="connsiteY3" fmla="*/ 278876 h 306400"/>
                    <a:gd name="connsiteX4" fmla="*/ 641718 w 933704"/>
                    <a:gd name="connsiteY4" fmla="*/ 58371 h 306400"/>
                    <a:gd name="connsiteX5" fmla="*/ 933704 w 933704"/>
                    <a:gd name="connsiteY5" fmla="*/ 47730 h 306400"/>
                    <a:gd name="connsiteX6" fmla="*/ 909890 w 933704"/>
                    <a:gd name="connsiteY6" fmla="*/ 85830 h 306400"/>
                    <a:gd name="connsiteX7" fmla="*/ 655204 w 933704"/>
                    <a:gd name="connsiteY7" fmla="*/ 77822 h 306400"/>
                    <a:gd name="connsiteX8" fmla="*/ 415577 w 933704"/>
                    <a:gd name="connsiteY8" fmla="*/ 306328 h 306400"/>
                    <a:gd name="connsiteX9" fmla="*/ 523835 w 933704"/>
                    <a:gd name="connsiteY9" fmla="*/ 28543 h 306400"/>
                    <a:gd name="connsiteX10" fmla="*/ 21758 w 933704"/>
                    <a:gd name="connsiteY10" fmla="*/ 75874 h 306400"/>
                    <a:gd name="connsiteX11" fmla="*/ 383717 w 933704"/>
                    <a:gd name="connsiteY11" fmla="*/ 135747 h 306400"/>
                    <a:gd name="connsiteX12" fmla="*/ 352171 w 933704"/>
                    <a:gd name="connsiteY12" fmla="*/ 189094 h 306400"/>
                    <a:gd name="connsiteX0" fmla="*/ 330413 w 911946"/>
                    <a:gd name="connsiteY0" fmla="*/ 189094 h 306400"/>
                    <a:gd name="connsiteX1" fmla="*/ 19492 w 911946"/>
                    <a:gd name="connsiteY1" fmla="*/ 35125 h 306400"/>
                    <a:gd name="connsiteX2" fmla="*/ 517283 w 911946"/>
                    <a:gd name="connsiteY2" fmla="*/ 12184 h 306400"/>
                    <a:gd name="connsiteX3" fmla="*/ 398722 w 911946"/>
                    <a:gd name="connsiteY3" fmla="*/ 278876 h 306400"/>
                    <a:gd name="connsiteX4" fmla="*/ 619960 w 911946"/>
                    <a:gd name="connsiteY4" fmla="*/ 58371 h 306400"/>
                    <a:gd name="connsiteX5" fmla="*/ 911946 w 911946"/>
                    <a:gd name="connsiteY5" fmla="*/ 47730 h 306400"/>
                    <a:gd name="connsiteX6" fmla="*/ 888132 w 911946"/>
                    <a:gd name="connsiteY6" fmla="*/ 85830 h 306400"/>
                    <a:gd name="connsiteX7" fmla="*/ 633446 w 911946"/>
                    <a:gd name="connsiteY7" fmla="*/ 77822 h 306400"/>
                    <a:gd name="connsiteX8" fmla="*/ 393819 w 911946"/>
                    <a:gd name="connsiteY8" fmla="*/ 306328 h 306400"/>
                    <a:gd name="connsiteX9" fmla="*/ 502077 w 911946"/>
                    <a:gd name="connsiteY9" fmla="*/ 28543 h 306400"/>
                    <a:gd name="connsiteX10" fmla="*/ 0 w 911946"/>
                    <a:gd name="connsiteY10" fmla="*/ 75874 h 306400"/>
                    <a:gd name="connsiteX11" fmla="*/ 361959 w 911946"/>
                    <a:gd name="connsiteY11" fmla="*/ 135747 h 306400"/>
                    <a:gd name="connsiteX12" fmla="*/ 330413 w 911946"/>
                    <a:gd name="connsiteY12" fmla="*/ 189094 h 306400"/>
                    <a:gd name="connsiteX0" fmla="*/ 331162 w 912695"/>
                    <a:gd name="connsiteY0" fmla="*/ 189094 h 306400"/>
                    <a:gd name="connsiteX1" fmla="*/ 20241 w 912695"/>
                    <a:gd name="connsiteY1" fmla="*/ 35125 h 306400"/>
                    <a:gd name="connsiteX2" fmla="*/ 518032 w 912695"/>
                    <a:gd name="connsiteY2" fmla="*/ 12184 h 306400"/>
                    <a:gd name="connsiteX3" fmla="*/ 399471 w 912695"/>
                    <a:gd name="connsiteY3" fmla="*/ 278876 h 306400"/>
                    <a:gd name="connsiteX4" fmla="*/ 620709 w 912695"/>
                    <a:gd name="connsiteY4" fmla="*/ 58371 h 306400"/>
                    <a:gd name="connsiteX5" fmla="*/ 912695 w 912695"/>
                    <a:gd name="connsiteY5" fmla="*/ 47730 h 306400"/>
                    <a:gd name="connsiteX6" fmla="*/ 888881 w 912695"/>
                    <a:gd name="connsiteY6" fmla="*/ 85830 h 306400"/>
                    <a:gd name="connsiteX7" fmla="*/ 634195 w 912695"/>
                    <a:gd name="connsiteY7" fmla="*/ 77822 h 306400"/>
                    <a:gd name="connsiteX8" fmla="*/ 394568 w 912695"/>
                    <a:gd name="connsiteY8" fmla="*/ 306328 h 306400"/>
                    <a:gd name="connsiteX9" fmla="*/ 502826 w 912695"/>
                    <a:gd name="connsiteY9" fmla="*/ 28543 h 306400"/>
                    <a:gd name="connsiteX10" fmla="*/ 749 w 912695"/>
                    <a:gd name="connsiteY10" fmla="*/ 75874 h 306400"/>
                    <a:gd name="connsiteX11" fmla="*/ 362708 w 912695"/>
                    <a:gd name="connsiteY11" fmla="*/ 135747 h 306400"/>
                    <a:gd name="connsiteX12" fmla="*/ 331162 w 912695"/>
                    <a:gd name="connsiteY12" fmla="*/ 189094 h 306400"/>
                    <a:gd name="connsiteX0" fmla="*/ 331162 w 912695"/>
                    <a:gd name="connsiteY0" fmla="*/ 215821 h 333127"/>
                    <a:gd name="connsiteX1" fmla="*/ 20241 w 912695"/>
                    <a:gd name="connsiteY1" fmla="*/ 61852 h 333127"/>
                    <a:gd name="connsiteX2" fmla="*/ 518032 w 912695"/>
                    <a:gd name="connsiteY2" fmla="*/ 38911 h 333127"/>
                    <a:gd name="connsiteX3" fmla="*/ 399471 w 912695"/>
                    <a:gd name="connsiteY3" fmla="*/ 305603 h 333127"/>
                    <a:gd name="connsiteX4" fmla="*/ 620709 w 912695"/>
                    <a:gd name="connsiteY4" fmla="*/ 85098 h 333127"/>
                    <a:gd name="connsiteX5" fmla="*/ 912695 w 912695"/>
                    <a:gd name="connsiteY5" fmla="*/ 74457 h 333127"/>
                    <a:gd name="connsiteX6" fmla="*/ 888881 w 912695"/>
                    <a:gd name="connsiteY6" fmla="*/ 112557 h 333127"/>
                    <a:gd name="connsiteX7" fmla="*/ 634195 w 912695"/>
                    <a:gd name="connsiteY7" fmla="*/ 104549 h 333127"/>
                    <a:gd name="connsiteX8" fmla="*/ 394568 w 912695"/>
                    <a:gd name="connsiteY8" fmla="*/ 333055 h 333127"/>
                    <a:gd name="connsiteX9" fmla="*/ 502826 w 912695"/>
                    <a:gd name="connsiteY9" fmla="*/ 55270 h 333127"/>
                    <a:gd name="connsiteX10" fmla="*/ 749 w 912695"/>
                    <a:gd name="connsiteY10" fmla="*/ 102601 h 333127"/>
                    <a:gd name="connsiteX11" fmla="*/ 362708 w 912695"/>
                    <a:gd name="connsiteY11" fmla="*/ 162474 h 333127"/>
                    <a:gd name="connsiteX12" fmla="*/ 331162 w 912695"/>
                    <a:gd name="connsiteY12" fmla="*/ 215821 h 333127"/>
                    <a:gd name="connsiteX0" fmla="*/ 335533 w 917066"/>
                    <a:gd name="connsiteY0" fmla="*/ 219229 h 336535"/>
                    <a:gd name="connsiteX1" fmla="*/ 1450 w 917066"/>
                    <a:gd name="connsiteY1" fmla="*/ 58410 h 336535"/>
                    <a:gd name="connsiteX2" fmla="*/ 522403 w 917066"/>
                    <a:gd name="connsiteY2" fmla="*/ 42319 h 336535"/>
                    <a:gd name="connsiteX3" fmla="*/ 403842 w 917066"/>
                    <a:gd name="connsiteY3" fmla="*/ 309011 h 336535"/>
                    <a:gd name="connsiteX4" fmla="*/ 625080 w 917066"/>
                    <a:gd name="connsiteY4" fmla="*/ 88506 h 336535"/>
                    <a:gd name="connsiteX5" fmla="*/ 917066 w 917066"/>
                    <a:gd name="connsiteY5" fmla="*/ 77865 h 336535"/>
                    <a:gd name="connsiteX6" fmla="*/ 893252 w 917066"/>
                    <a:gd name="connsiteY6" fmla="*/ 115965 h 336535"/>
                    <a:gd name="connsiteX7" fmla="*/ 638566 w 917066"/>
                    <a:gd name="connsiteY7" fmla="*/ 107957 h 336535"/>
                    <a:gd name="connsiteX8" fmla="*/ 398939 w 917066"/>
                    <a:gd name="connsiteY8" fmla="*/ 336463 h 336535"/>
                    <a:gd name="connsiteX9" fmla="*/ 507197 w 917066"/>
                    <a:gd name="connsiteY9" fmla="*/ 58678 h 336535"/>
                    <a:gd name="connsiteX10" fmla="*/ 5120 w 917066"/>
                    <a:gd name="connsiteY10" fmla="*/ 106009 h 336535"/>
                    <a:gd name="connsiteX11" fmla="*/ 367079 w 917066"/>
                    <a:gd name="connsiteY11" fmla="*/ 165882 h 336535"/>
                    <a:gd name="connsiteX12" fmla="*/ 335533 w 917066"/>
                    <a:gd name="connsiteY12" fmla="*/ 219229 h 336535"/>
                    <a:gd name="connsiteX0" fmla="*/ 335533 w 917066"/>
                    <a:gd name="connsiteY0" fmla="*/ 219229 h 336535"/>
                    <a:gd name="connsiteX1" fmla="*/ 1450 w 917066"/>
                    <a:gd name="connsiteY1" fmla="*/ 58410 h 336535"/>
                    <a:gd name="connsiteX2" fmla="*/ 522403 w 917066"/>
                    <a:gd name="connsiteY2" fmla="*/ 42319 h 336535"/>
                    <a:gd name="connsiteX3" fmla="*/ 403842 w 917066"/>
                    <a:gd name="connsiteY3" fmla="*/ 309011 h 336535"/>
                    <a:gd name="connsiteX4" fmla="*/ 625080 w 917066"/>
                    <a:gd name="connsiteY4" fmla="*/ 88506 h 336535"/>
                    <a:gd name="connsiteX5" fmla="*/ 917066 w 917066"/>
                    <a:gd name="connsiteY5" fmla="*/ 77865 h 336535"/>
                    <a:gd name="connsiteX6" fmla="*/ 893252 w 917066"/>
                    <a:gd name="connsiteY6" fmla="*/ 115965 h 336535"/>
                    <a:gd name="connsiteX7" fmla="*/ 638566 w 917066"/>
                    <a:gd name="connsiteY7" fmla="*/ 107957 h 336535"/>
                    <a:gd name="connsiteX8" fmla="*/ 398939 w 917066"/>
                    <a:gd name="connsiteY8" fmla="*/ 336463 h 336535"/>
                    <a:gd name="connsiteX9" fmla="*/ 507197 w 917066"/>
                    <a:gd name="connsiteY9" fmla="*/ 58678 h 336535"/>
                    <a:gd name="connsiteX10" fmla="*/ 5120 w 917066"/>
                    <a:gd name="connsiteY10" fmla="*/ 106009 h 336535"/>
                    <a:gd name="connsiteX11" fmla="*/ 463860 w 917066"/>
                    <a:gd name="connsiteY11" fmla="*/ 136252 h 336535"/>
                    <a:gd name="connsiteX12" fmla="*/ 335533 w 917066"/>
                    <a:gd name="connsiteY12" fmla="*/ 219229 h 336535"/>
                    <a:gd name="connsiteX0" fmla="*/ 452361 w 917066"/>
                    <a:gd name="connsiteY0" fmla="*/ 178986 h 336535"/>
                    <a:gd name="connsiteX1" fmla="*/ 1450 w 917066"/>
                    <a:gd name="connsiteY1" fmla="*/ 58410 h 336535"/>
                    <a:gd name="connsiteX2" fmla="*/ 522403 w 917066"/>
                    <a:gd name="connsiteY2" fmla="*/ 42319 h 336535"/>
                    <a:gd name="connsiteX3" fmla="*/ 403842 w 917066"/>
                    <a:gd name="connsiteY3" fmla="*/ 309011 h 336535"/>
                    <a:gd name="connsiteX4" fmla="*/ 625080 w 917066"/>
                    <a:gd name="connsiteY4" fmla="*/ 88506 h 336535"/>
                    <a:gd name="connsiteX5" fmla="*/ 917066 w 917066"/>
                    <a:gd name="connsiteY5" fmla="*/ 77865 h 336535"/>
                    <a:gd name="connsiteX6" fmla="*/ 893252 w 917066"/>
                    <a:gd name="connsiteY6" fmla="*/ 115965 h 336535"/>
                    <a:gd name="connsiteX7" fmla="*/ 638566 w 917066"/>
                    <a:gd name="connsiteY7" fmla="*/ 107957 h 336535"/>
                    <a:gd name="connsiteX8" fmla="*/ 398939 w 917066"/>
                    <a:gd name="connsiteY8" fmla="*/ 336463 h 336535"/>
                    <a:gd name="connsiteX9" fmla="*/ 507197 w 917066"/>
                    <a:gd name="connsiteY9" fmla="*/ 58678 h 336535"/>
                    <a:gd name="connsiteX10" fmla="*/ 5120 w 917066"/>
                    <a:gd name="connsiteY10" fmla="*/ 106009 h 336535"/>
                    <a:gd name="connsiteX11" fmla="*/ 463860 w 917066"/>
                    <a:gd name="connsiteY11" fmla="*/ 136252 h 336535"/>
                    <a:gd name="connsiteX12" fmla="*/ 452361 w 917066"/>
                    <a:gd name="connsiteY12" fmla="*/ 178986 h 336535"/>
                    <a:gd name="connsiteX0" fmla="*/ 425748 w 917066"/>
                    <a:gd name="connsiteY0" fmla="*/ 195567 h 336535"/>
                    <a:gd name="connsiteX1" fmla="*/ 1450 w 917066"/>
                    <a:gd name="connsiteY1" fmla="*/ 58410 h 336535"/>
                    <a:gd name="connsiteX2" fmla="*/ 522403 w 917066"/>
                    <a:gd name="connsiteY2" fmla="*/ 42319 h 336535"/>
                    <a:gd name="connsiteX3" fmla="*/ 403842 w 917066"/>
                    <a:gd name="connsiteY3" fmla="*/ 309011 h 336535"/>
                    <a:gd name="connsiteX4" fmla="*/ 625080 w 917066"/>
                    <a:gd name="connsiteY4" fmla="*/ 88506 h 336535"/>
                    <a:gd name="connsiteX5" fmla="*/ 917066 w 917066"/>
                    <a:gd name="connsiteY5" fmla="*/ 77865 h 336535"/>
                    <a:gd name="connsiteX6" fmla="*/ 893252 w 917066"/>
                    <a:gd name="connsiteY6" fmla="*/ 115965 h 336535"/>
                    <a:gd name="connsiteX7" fmla="*/ 638566 w 917066"/>
                    <a:gd name="connsiteY7" fmla="*/ 107957 h 336535"/>
                    <a:gd name="connsiteX8" fmla="*/ 398939 w 917066"/>
                    <a:gd name="connsiteY8" fmla="*/ 336463 h 336535"/>
                    <a:gd name="connsiteX9" fmla="*/ 507197 w 917066"/>
                    <a:gd name="connsiteY9" fmla="*/ 58678 h 336535"/>
                    <a:gd name="connsiteX10" fmla="*/ 5120 w 917066"/>
                    <a:gd name="connsiteY10" fmla="*/ 106009 h 336535"/>
                    <a:gd name="connsiteX11" fmla="*/ 463860 w 917066"/>
                    <a:gd name="connsiteY11" fmla="*/ 136252 h 336535"/>
                    <a:gd name="connsiteX12" fmla="*/ 425748 w 917066"/>
                    <a:gd name="connsiteY12" fmla="*/ 195567 h 336535"/>
                    <a:gd name="connsiteX0" fmla="*/ 425748 w 917066"/>
                    <a:gd name="connsiteY0" fmla="*/ 195567 h 336535"/>
                    <a:gd name="connsiteX1" fmla="*/ 1450 w 917066"/>
                    <a:gd name="connsiteY1" fmla="*/ 58410 h 336535"/>
                    <a:gd name="connsiteX2" fmla="*/ 522403 w 917066"/>
                    <a:gd name="connsiteY2" fmla="*/ 42319 h 336535"/>
                    <a:gd name="connsiteX3" fmla="*/ 403842 w 917066"/>
                    <a:gd name="connsiteY3" fmla="*/ 309011 h 336535"/>
                    <a:gd name="connsiteX4" fmla="*/ 625080 w 917066"/>
                    <a:gd name="connsiteY4" fmla="*/ 88506 h 336535"/>
                    <a:gd name="connsiteX5" fmla="*/ 917066 w 917066"/>
                    <a:gd name="connsiteY5" fmla="*/ 77865 h 336535"/>
                    <a:gd name="connsiteX6" fmla="*/ 738751 w 917066"/>
                    <a:gd name="connsiteY6" fmla="*/ 180305 h 336535"/>
                    <a:gd name="connsiteX7" fmla="*/ 638566 w 917066"/>
                    <a:gd name="connsiteY7" fmla="*/ 107957 h 336535"/>
                    <a:gd name="connsiteX8" fmla="*/ 398939 w 917066"/>
                    <a:gd name="connsiteY8" fmla="*/ 336463 h 336535"/>
                    <a:gd name="connsiteX9" fmla="*/ 507197 w 917066"/>
                    <a:gd name="connsiteY9" fmla="*/ 58678 h 336535"/>
                    <a:gd name="connsiteX10" fmla="*/ 5120 w 917066"/>
                    <a:gd name="connsiteY10" fmla="*/ 106009 h 336535"/>
                    <a:gd name="connsiteX11" fmla="*/ 463860 w 917066"/>
                    <a:gd name="connsiteY11" fmla="*/ 136252 h 336535"/>
                    <a:gd name="connsiteX12" fmla="*/ 425748 w 917066"/>
                    <a:gd name="connsiteY12" fmla="*/ 195567 h 336535"/>
                    <a:gd name="connsiteX0" fmla="*/ 425748 w 779508"/>
                    <a:gd name="connsiteY0" fmla="*/ 195567 h 336535"/>
                    <a:gd name="connsiteX1" fmla="*/ 1450 w 779508"/>
                    <a:gd name="connsiteY1" fmla="*/ 58410 h 336535"/>
                    <a:gd name="connsiteX2" fmla="*/ 522403 w 779508"/>
                    <a:gd name="connsiteY2" fmla="*/ 42319 h 336535"/>
                    <a:gd name="connsiteX3" fmla="*/ 403842 w 779508"/>
                    <a:gd name="connsiteY3" fmla="*/ 309011 h 336535"/>
                    <a:gd name="connsiteX4" fmla="*/ 625080 w 779508"/>
                    <a:gd name="connsiteY4" fmla="*/ 88506 h 336535"/>
                    <a:gd name="connsiteX5" fmla="*/ 779508 w 779508"/>
                    <a:gd name="connsiteY5" fmla="*/ 162319 h 336535"/>
                    <a:gd name="connsiteX6" fmla="*/ 738751 w 779508"/>
                    <a:gd name="connsiteY6" fmla="*/ 180305 h 336535"/>
                    <a:gd name="connsiteX7" fmla="*/ 638566 w 779508"/>
                    <a:gd name="connsiteY7" fmla="*/ 107957 h 336535"/>
                    <a:gd name="connsiteX8" fmla="*/ 398939 w 779508"/>
                    <a:gd name="connsiteY8" fmla="*/ 336463 h 336535"/>
                    <a:gd name="connsiteX9" fmla="*/ 507197 w 779508"/>
                    <a:gd name="connsiteY9" fmla="*/ 58678 h 336535"/>
                    <a:gd name="connsiteX10" fmla="*/ 5120 w 779508"/>
                    <a:gd name="connsiteY10" fmla="*/ 106009 h 336535"/>
                    <a:gd name="connsiteX11" fmla="*/ 463860 w 779508"/>
                    <a:gd name="connsiteY11" fmla="*/ 136252 h 336535"/>
                    <a:gd name="connsiteX12" fmla="*/ 425748 w 779508"/>
                    <a:gd name="connsiteY12" fmla="*/ 195567 h 336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79508" h="336535">
                      <a:moveTo>
                        <a:pt x="425748" y="195567"/>
                      </a:moveTo>
                      <a:cubicBezTo>
                        <a:pt x="553669" y="161134"/>
                        <a:pt x="7391" y="170403"/>
                        <a:pt x="1450" y="58410"/>
                      </a:cubicBezTo>
                      <a:cubicBezTo>
                        <a:pt x="-28719" y="-27804"/>
                        <a:pt x="420596" y="-5707"/>
                        <a:pt x="522403" y="42319"/>
                      </a:cubicBezTo>
                      <a:cubicBezTo>
                        <a:pt x="624210" y="90345"/>
                        <a:pt x="350719" y="292401"/>
                        <a:pt x="403842" y="309011"/>
                      </a:cubicBezTo>
                      <a:cubicBezTo>
                        <a:pt x="456965" y="325621"/>
                        <a:pt x="537181" y="129389"/>
                        <a:pt x="625080" y="88506"/>
                      </a:cubicBezTo>
                      <a:cubicBezTo>
                        <a:pt x="712979" y="47624"/>
                        <a:pt x="741902" y="170747"/>
                        <a:pt x="779508" y="162319"/>
                      </a:cubicBezTo>
                      <a:lnTo>
                        <a:pt x="738751" y="180305"/>
                      </a:lnTo>
                      <a:cubicBezTo>
                        <a:pt x="693433" y="200388"/>
                        <a:pt x="724294" y="77470"/>
                        <a:pt x="638566" y="107957"/>
                      </a:cubicBezTo>
                      <a:cubicBezTo>
                        <a:pt x="552838" y="138444"/>
                        <a:pt x="541527" y="325655"/>
                        <a:pt x="398939" y="336463"/>
                      </a:cubicBezTo>
                      <a:cubicBezTo>
                        <a:pt x="268864" y="341216"/>
                        <a:pt x="605618" y="110199"/>
                        <a:pt x="507197" y="58678"/>
                      </a:cubicBezTo>
                      <a:cubicBezTo>
                        <a:pt x="408776" y="7157"/>
                        <a:pt x="-15842" y="44711"/>
                        <a:pt x="5120" y="106009"/>
                      </a:cubicBezTo>
                      <a:cubicBezTo>
                        <a:pt x="52365" y="215714"/>
                        <a:pt x="544822" y="131887"/>
                        <a:pt x="463860" y="136252"/>
                      </a:cubicBezTo>
                      <a:lnTo>
                        <a:pt x="425748" y="195567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箭头: 右 54">
                  <a:extLst>
                    <a:ext uri="{FF2B5EF4-FFF2-40B4-BE49-F238E27FC236}">
                      <a16:creationId xmlns:a16="http://schemas.microsoft.com/office/drawing/2014/main" id="{B0BDBC3D-FA7E-4F57-A1B3-4501A4602FB1}"/>
                    </a:ext>
                  </a:extLst>
                </p:cNvPr>
                <p:cNvSpPr/>
                <p:nvPr/>
              </p:nvSpPr>
              <p:spPr>
                <a:xfrm rot="10275498">
                  <a:off x="4660266" y="1187741"/>
                  <a:ext cx="241300" cy="45719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箭头: 右 55">
                  <a:extLst>
                    <a:ext uri="{FF2B5EF4-FFF2-40B4-BE49-F238E27FC236}">
                      <a16:creationId xmlns:a16="http://schemas.microsoft.com/office/drawing/2014/main" id="{F8E29200-C8D1-4D69-9DB1-813919EC4F01}"/>
                    </a:ext>
                  </a:extLst>
                </p:cNvPr>
                <p:cNvSpPr/>
                <p:nvPr/>
              </p:nvSpPr>
              <p:spPr>
                <a:xfrm rot="12032234">
                  <a:off x="5117466" y="1236002"/>
                  <a:ext cx="241300" cy="45719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CE2914F7-5189-4348-8D88-6FA03B339FFA}"/>
                    </a:ext>
                  </a:extLst>
                </p:cNvPr>
                <p:cNvGrpSpPr/>
                <p:nvPr/>
              </p:nvGrpSpPr>
              <p:grpSpPr>
                <a:xfrm>
                  <a:off x="4460747" y="1198536"/>
                  <a:ext cx="1040595" cy="383679"/>
                  <a:chOff x="4394072" y="1485900"/>
                  <a:chExt cx="1040595" cy="383679"/>
                </a:xfrm>
              </p:grpSpPr>
              <p:grpSp>
                <p:nvGrpSpPr>
                  <p:cNvPr id="107" name="组合 106">
                    <a:extLst>
                      <a:ext uri="{FF2B5EF4-FFF2-40B4-BE49-F238E27FC236}">
                        <a16:creationId xmlns:a16="http://schemas.microsoft.com/office/drawing/2014/main" id="{508D602B-5EBB-4AB2-8F93-1CAB7F08C669}"/>
                      </a:ext>
                    </a:extLst>
                  </p:cNvPr>
                  <p:cNvGrpSpPr/>
                  <p:nvPr/>
                </p:nvGrpSpPr>
                <p:grpSpPr>
                  <a:xfrm>
                    <a:off x="4394072" y="1485900"/>
                    <a:ext cx="173843" cy="123824"/>
                    <a:chOff x="4177332" y="1417319"/>
                    <a:chExt cx="291523" cy="207645"/>
                  </a:xfrm>
                </p:grpSpPr>
                <p:sp>
                  <p:nvSpPr>
                    <p:cNvPr id="109" name="矩形 118">
                      <a:extLst>
                        <a:ext uri="{FF2B5EF4-FFF2-40B4-BE49-F238E27FC236}">
                          <a16:creationId xmlns:a16="http://schemas.microsoft.com/office/drawing/2014/main" id="{F5B17D0B-B6A9-42CC-8BE4-7E02D8A57944}"/>
                        </a:ext>
                      </a:extLst>
                    </p:cNvPr>
                    <p:cNvSpPr/>
                    <p:nvPr/>
                  </p:nvSpPr>
                  <p:spPr>
                    <a:xfrm rot="9798595">
                      <a:off x="4194802" y="1420151"/>
                      <a:ext cx="257368" cy="173759"/>
                    </a:xfrm>
                    <a:custGeom>
                      <a:avLst/>
                      <a:gdLst>
                        <a:gd name="connsiteX0" fmla="*/ 0 w 1657350"/>
                        <a:gd name="connsiteY0" fmla="*/ 0 h 47625"/>
                        <a:gd name="connsiteX1" fmla="*/ 1657350 w 1657350"/>
                        <a:gd name="connsiteY1" fmla="*/ 0 h 47625"/>
                        <a:gd name="connsiteX2" fmla="*/ 1657350 w 1657350"/>
                        <a:gd name="connsiteY2" fmla="*/ 47625 h 47625"/>
                        <a:gd name="connsiteX3" fmla="*/ 0 w 1657350"/>
                        <a:gd name="connsiteY3" fmla="*/ 47625 h 47625"/>
                        <a:gd name="connsiteX4" fmla="*/ 0 w 1657350"/>
                        <a:gd name="connsiteY4" fmla="*/ 0 h 47625"/>
                        <a:gd name="connsiteX0" fmla="*/ 0 w 1657350"/>
                        <a:gd name="connsiteY0" fmla="*/ 0 h 47625"/>
                        <a:gd name="connsiteX1" fmla="*/ 942975 w 1657350"/>
                        <a:gd name="connsiteY1" fmla="*/ 0 h 47625"/>
                        <a:gd name="connsiteX2" fmla="*/ 1657350 w 1657350"/>
                        <a:gd name="connsiteY2" fmla="*/ 0 h 47625"/>
                        <a:gd name="connsiteX3" fmla="*/ 1657350 w 1657350"/>
                        <a:gd name="connsiteY3" fmla="*/ 47625 h 47625"/>
                        <a:gd name="connsiteX4" fmla="*/ 0 w 1657350"/>
                        <a:gd name="connsiteY4" fmla="*/ 47625 h 47625"/>
                        <a:gd name="connsiteX5" fmla="*/ 0 w 1657350"/>
                        <a:gd name="connsiteY5" fmla="*/ 0 h 47625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0 w 1657350"/>
                        <a:gd name="connsiteY4" fmla="*/ 190500 h 190500"/>
                        <a:gd name="connsiteX5" fmla="*/ 0 w 1657350"/>
                        <a:gd name="connsiteY5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14400 w 1657350"/>
                        <a:gd name="connsiteY4" fmla="*/ 190500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33450 w 1657350"/>
                        <a:gd name="connsiteY4" fmla="*/ 66675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33450 w 1657350"/>
                        <a:gd name="connsiteY4" fmla="*/ 66675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33450 w 1657350"/>
                        <a:gd name="connsiteY4" fmla="*/ 66675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33450 w 1657350"/>
                        <a:gd name="connsiteY4" fmla="*/ 66675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33450 w 1657350"/>
                        <a:gd name="connsiteY4" fmla="*/ 66675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5286 h 192911"/>
                        <a:gd name="connsiteX1" fmla="*/ 483394 w 1657350"/>
                        <a:gd name="connsiteY1" fmla="*/ 61942 h 192911"/>
                        <a:gd name="connsiteX2" fmla="*/ 914400 w 1657350"/>
                        <a:gd name="connsiteY2" fmla="*/ 2411 h 192911"/>
                        <a:gd name="connsiteX3" fmla="*/ 1657350 w 1657350"/>
                        <a:gd name="connsiteY3" fmla="*/ 145286 h 192911"/>
                        <a:gd name="connsiteX4" fmla="*/ 1657350 w 1657350"/>
                        <a:gd name="connsiteY4" fmla="*/ 192911 h 192911"/>
                        <a:gd name="connsiteX5" fmla="*/ 933450 w 1657350"/>
                        <a:gd name="connsiteY5" fmla="*/ 69086 h 192911"/>
                        <a:gd name="connsiteX6" fmla="*/ 0 w 1657350"/>
                        <a:gd name="connsiteY6" fmla="*/ 192911 h 192911"/>
                        <a:gd name="connsiteX7" fmla="*/ 0 w 1657350"/>
                        <a:gd name="connsiteY7" fmla="*/ 145286 h 192911"/>
                        <a:gd name="connsiteX0" fmla="*/ 0 w 1657350"/>
                        <a:gd name="connsiteY0" fmla="*/ 145286 h 192911"/>
                        <a:gd name="connsiteX1" fmla="*/ 483394 w 1657350"/>
                        <a:gd name="connsiteY1" fmla="*/ 61942 h 192911"/>
                        <a:gd name="connsiteX2" fmla="*/ 914400 w 1657350"/>
                        <a:gd name="connsiteY2" fmla="*/ 2411 h 192911"/>
                        <a:gd name="connsiteX3" fmla="*/ 1657350 w 1657350"/>
                        <a:gd name="connsiteY3" fmla="*/ 145286 h 192911"/>
                        <a:gd name="connsiteX4" fmla="*/ 1657350 w 1657350"/>
                        <a:gd name="connsiteY4" fmla="*/ 192911 h 192911"/>
                        <a:gd name="connsiteX5" fmla="*/ 933450 w 1657350"/>
                        <a:gd name="connsiteY5" fmla="*/ 69086 h 192911"/>
                        <a:gd name="connsiteX6" fmla="*/ 485775 w 1657350"/>
                        <a:gd name="connsiteY6" fmla="*/ 119093 h 192911"/>
                        <a:gd name="connsiteX7" fmla="*/ 0 w 1657350"/>
                        <a:gd name="connsiteY7" fmla="*/ 192911 h 192911"/>
                        <a:gd name="connsiteX8" fmla="*/ 0 w 1657350"/>
                        <a:gd name="connsiteY8" fmla="*/ 145286 h 192911"/>
                        <a:gd name="connsiteX0" fmla="*/ 0 w 1671637"/>
                        <a:gd name="connsiteY0" fmla="*/ 2053 h 247322"/>
                        <a:gd name="connsiteX1" fmla="*/ 497681 w 1671637"/>
                        <a:gd name="connsiteY1" fmla="*/ 116353 h 247322"/>
                        <a:gd name="connsiteX2" fmla="*/ 928687 w 1671637"/>
                        <a:gd name="connsiteY2" fmla="*/ 56822 h 247322"/>
                        <a:gd name="connsiteX3" fmla="*/ 1671637 w 1671637"/>
                        <a:gd name="connsiteY3" fmla="*/ 199697 h 247322"/>
                        <a:gd name="connsiteX4" fmla="*/ 1671637 w 1671637"/>
                        <a:gd name="connsiteY4" fmla="*/ 247322 h 247322"/>
                        <a:gd name="connsiteX5" fmla="*/ 947737 w 1671637"/>
                        <a:gd name="connsiteY5" fmla="*/ 123497 h 247322"/>
                        <a:gd name="connsiteX6" fmla="*/ 500062 w 1671637"/>
                        <a:gd name="connsiteY6" fmla="*/ 173504 h 247322"/>
                        <a:gd name="connsiteX7" fmla="*/ 14287 w 1671637"/>
                        <a:gd name="connsiteY7" fmla="*/ 247322 h 247322"/>
                        <a:gd name="connsiteX8" fmla="*/ 0 w 1671637"/>
                        <a:gd name="connsiteY8" fmla="*/ 2053 h 247322"/>
                        <a:gd name="connsiteX0" fmla="*/ 7144 w 1678781"/>
                        <a:gd name="connsiteY0" fmla="*/ 2053 h 247322"/>
                        <a:gd name="connsiteX1" fmla="*/ 504825 w 1678781"/>
                        <a:gd name="connsiteY1" fmla="*/ 116353 h 247322"/>
                        <a:gd name="connsiteX2" fmla="*/ 935831 w 1678781"/>
                        <a:gd name="connsiteY2" fmla="*/ 56822 h 247322"/>
                        <a:gd name="connsiteX3" fmla="*/ 1678781 w 1678781"/>
                        <a:gd name="connsiteY3" fmla="*/ 199697 h 247322"/>
                        <a:gd name="connsiteX4" fmla="*/ 1678781 w 1678781"/>
                        <a:gd name="connsiteY4" fmla="*/ 247322 h 247322"/>
                        <a:gd name="connsiteX5" fmla="*/ 954881 w 1678781"/>
                        <a:gd name="connsiteY5" fmla="*/ 123497 h 247322"/>
                        <a:gd name="connsiteX6" fmla="*/ 507206 w 1678781"/>
                        <a:gd name="connsiteY6" fmla="*/ 173504 h 247322"/>
                        <a:gd name="connsiteX7" fmla="*/ 0 w 1678781"/>
                        <a:gd name="connsiteY7" fmla="*/ 47297 h 247322"/>
                        <a:gd name="connsiteX8" fmla="*/ 7144 w 1678781"/>
                        <a:gd name="connsiteY8" fmla="*/ 2053 h 247322"/>
                        <a:gd name="connsiteX0" fmla="*/ 7144 w 1678781"/>
                        <a:gd name="connsiteY0" fmla="*/ 2053 h 247322"/>
                        <a:gd name="connsiteX1" fmla="*/ 504825 w 1678781"/>
                        <a:gd name="connsiteY1" fmla="*/ 116353 h 247322"/>
                        <a:gd name="connsiteX2" fmla="*/ 935831 w 1678781"/>
                        <a:gd name="connsiteY2" fmla="*/ 56822 h 247322"/>
                        <a:gd name="connsiteX3" fmla="*/ 1678781 w 1678781"/>
                        <a:gd name="connsiteY3" fmla="*/ 199697 h 247322"/>
                        <a:gd name="connsiteX4" fmla="*/ 1678781 w 1678781"/>
                        <a:gd name="connsiteY4" fmla="*/ 247322 h 247322"/>
                        <a:gd name="connsiteX5" fmla="*/ 954881 w 1678781"/>
                        <a:gd name="connsiteY5" fmla="*/ 123497 h 247322"/>
                        <a:gd name="connsiteX6" fmla="*/ 514350 w 1678781"/>
                        <a:gd name="connsiteY6" fmla="*/ 71110 h 247322"/>
                        <a:gd name="connsiteX7" fmla="*/ 0 w 1678781"/>
                        <a:gd name="connsiteY7" fmla="*/ 47297 h 247322"/>
                        <a:gd name="connsiteX8" fmla="*/ 7144 w 1678781"/>
                        <a:gd name="connsiteY8" fmla="*/ 2053 h 247322"/>
                        <a:gd name="connsiteX0" fmla="*/ 7144 w 1678781"/>
                        <a:gd name="connsiteY0" fmla="*/ 2053 h 247322"/>
                        <a:gd name="connsiteX1" fmla="*/ 504825 w 1678781"/>
                        <a:gd name="connsiteY1" fmla="*/ 116353 h 247322"/>
                        <a:gd name="connsiteX2" fmla="*/ 935831 w 1678781"/>
                        <a:gd name="connsiteY2" fmla="*/ 56822 h 247322"/>
                        <a:gd name="connsiteX3" fmla="*/ 1678781 w 1678781"/>
                        <a:gd name="connsiteY3" fmla="*/ 199697 h 247322"/>
                        <a:gd name="connsiteX4" fmla="*/ 1678781 w 1678781"/>
                        <a:gd name="connsiteY4" fmla="*/ 247322 h 247322"/>
                        <a:gd name="connsiteX5" fmla="*/ 940593 w 1678781"/>
                        <a:gd name="connsiteY5" fmla="*/ 23485 h 247322"/>
                        <a:gd name="connsiteX6" fmla="*/ 514350 w 1678781"/>
                        <a:gd name="connsiteY6" fmla="*/ 71110 h 247322"/>
                        <a:gd name="connsiteX7" fmla="*/ 0 w 1678781"/>
                        <a:gd name="connsiteY7" fmla="*/ 47297 h 247322"/>
                        <a:gd name="connsiteX8" fmla="*/ 7144 w 1678781"/>
                        <a:gd name="connsiteY8" fmla="*/ 2053 h 247322"/>
                        <a:gd name="connsiteX0" fmla="*/ 7144 w 1678781"/>
                        <a:gd name="connsiteY0" fmla="*/ 2053 h 247322"/>
                        <a:gd name="connsiteX1" fmla="*/ 504825 w 1678781"/>
                        <a:gd name="connsiteY1" fmla="*/ 116353 h 247322"/>
                        <a:gd name="connsiteX2" fmla="*/ 935831 w 1678781"/>
                        <a:gd name="connsiteY2" fmla="*/ 56822 h 247322"/>
                        <a:gd name="connsiteX3" fmla="*/ 1652588 w 1678781"/>
                        <a:gd name="connsiteY3" fmla="*/ 147309 h 247322"/>
                        <a:gd name="connsiteX4" fmla="*/ 1678781 w 1678781"/>
                        <a:gd name="connsiteY4" fmla="*/ 247322 h 247322"/>
                        <a:gd name="connsiteX5" fmla="*/ 940593 w 1678781"/>
                        <a:gd name="connsiteY5" fmla="*/ 23485 h 247322"/>
                        <a:gd name="connsiteX6" fmla="*/ 514350 w 1678781"/>
                        <a:gd name="connsiteY6" fmla="*/ 71110 h 247322"/>
                        <a:gd name="connsiteX7" fmla="*/ 0 w 1678781"/>
                        <a:gd name="connsiteY7" fmla="*/ 47297 h 247322"/>
                        <a:gd name="connsiteX8" fmla="*/ 7144 w 1678781"/>
                        <a:gd name="connsiteY8" fmla="*/ 2053 h 247322"/>
                        <a:gd name="connsiteX0" fmla="*/ 7144 w 1662112"/>
                        <a:gd name="connsiteY0" fmla="*/ 2053 h 147309"/>
                        <a:gd name="connsiteX1" fmla="*/ 504825 w 1662112"/>
                        <a:gd name="connsiteY1" fmla="*/ 116353 h 147309"/>
                        <a:gd name="connsiteX2" fmla="*/ 935831 w 1662112"/>
                        <a:gd name="connsiteY2" fmla="*/ 56822 h 147309"/>
                        <a:gd name="connsiteX3" fmla="*/ 1652588 w 1662112"/>
                        <a:gd name="connsiteY3" fmla="*/ 147309 h 147309"/>
                        <a:gd name="connsiteX4" fmla="*/ 1662112 w 1662112"/>
                        <a:gd name="connsiteY4" fmla="*/ 121116 h 147309"/>
                        <a:gd name="connsiteX5" fmla="*/ 940593 w 1662112"/>
                        <a:gd name="connsiteY5" fmla="*/ 23485 h 147309"/>
                        <a:gd name="connsiteX6" fmla="*/ 514350 w 1662112"/>
                        <a:gd name="connsiteY6" fmla="*/ 71110 h 147309"/>
                        <a:gd name="connsiteX7" fmla="*/ 0 w 1662112"/>
                        <a:gd name="connsiteY7" fmla="*/ 47297 h 147309"/>
                        <a:gd name="connsiteX8" fmla="*/ 7144 w 1662112"/>
                        <a:gd name="connsiteY8" fmla="*/ 2053 h 147309"/>
                        <a:gd name="connsiteX0" fmla="*/ 7144 w 1662112"/>
                        <a:gd name="connsiteY0" fmla="*/ 2053 h 147309"/>
                        <a:gd name="connsiteX1" fmla="*/ 504825 w 1662112"/>
                        <a:gd name="connsiteY1" fmla="*/ 116353 h 147309"/>
                        <a:gd name="connsiteX2" fmla="*/ 935831 w 1662112"/>
                        <a:gd name="connsiteY2" fmla="*/ 56822 h 147309"/>
                        <a:gd name="connsiteX3" fmla="*/ 1652588 w 1662112"/>
                        <a:gd name="connsiteY3" fmla="*/ 147309 h 147309"/>
                        <a:gd name="connsiteX4" fmla="*/ 1662112 w 1662112"/>
                        <a:gd name="connsiteY4" fmla="*/ 121116 h 147309"/>
                        <a:gd name="connsiteX5" fmla="*/ 940593 w 1662112"/>
                        <a:gd name="connsiteY5" fmla="*/ 23485 h 147309"/>
                        <a:gd name="connsiteX6" fmla="*/ 514350 w 1662112"/>
                        <a:gd name="connsiteY6" fmla="*/ 71110 h 147309"/>
                        <a:gd name="connsiteX7" fmla="*/ 0 w 1662112"/>
                        <a:gd name="connsiteY7" fmla="*/ 47297 h 147309"/>
                        <a:gd name="connsiteX8" fmla="*/ 7144 w 1662112"/>
                        <a:gd name="connsiteY8" fmla="*/ 2053 h 147309"/>
                        <a:gd name="connsiteX0" fmla="*/ 7144 w 1662112"/>
                        <a:gd name="connsiteY0" fmla="*/ 2053 h 159215"/>
                        <a:gd name="connsiteX1" fmla="*/ 504825 w 1662112"/>
                        <a:gd name="connsiteY1" fmla="*/ 116353 h 159215"/>
                        <a:gd name="connsiteX2" fmla="*/ 935831 w 1662112"/>
                        <a:gd name="connsiteY2" fmla="*/ 56822 h 159215"/>
                        <a:gd name="connsiteX3" fmla="*/ 1643063 w 1662112"/>
                        <a:gd name="connsiteY3" fmla="*/ 159215 h 159215"/>
                        <a:gd name="connsiteX4" fmla="*/ 1662112 w 1662112"/>
                        <a:gd name="connsiteY4" fmla="*/ 121116 h 159215"/>
                        <a:gd name="connsiteX5" fmla="*/ 940593 w 1662112"/>
                        <a:gd name="connsiteY5" fmla="*/ 23485 h 159215"/>
                        <a:gd name="connsiteX6" fmla="*/ 514350 w 1662112"/>
                        <a:gd name="connsiteY6" fmla="*/ 71110 h 159215"/>
                        <a:gd name="connsiteX7" fmla="*/ 0 w 1662112"/>
                        <a:gd name="connsiteY7" fmla="*/ 47297 h 159215"/>
                        <a:gd name="connsiteX8" fmla="*/ 7144 w 1662112"/>
                        <a:gd name="connsiteY8" fmla="*/ 2053 h 159215"/>
                        <a:gd name="connsiteX0" fmla="*/ 7144 w 1662112"/>
                        <a:gd name="connsiteY0" fmla="*/ 2053 h 159215"/>
                        <a:gd name="connsiteX1" fmla="*/ 504825 w 1662112"/>
                        <a:gd name="connsiteY1" fmla="*/ 116353 h 159215"/>
                        <a:gd name="connsiteX2" fmla="*/ 935831 w 1662112"/>
                        <a:gd name="connsiteY2" fmla="*/ 56822 h 159215"/>
                        <a:gd name="connsiteX3" fmla="*/ 1643063 w 1662112"/>
                        <a:gd name="connsiteY3" fmla="*/ 159215 h 159215"/>
                        <a:gd name="connsiteX4" fmla="*/ 1662112 w 1662112"/>
                        <a:gd name="connsiteY4" fmla="*/ 121116 h 159215"/>
                        <a:gd name="connsiteX5" fmla="*/ 940593 w 1662112"/>
                        <a:gd name="connsiteY5" fmla="*/ 23485 h 159215"/>
                        <a:gd name="connsiteX6" fmla="*/ 514350 w 1662112"/>
                        <a:gd name="connsiteY6" fmla="*/ 71110 h 159215"/>
                        <a:gd name="connsiteX7" fmla="*/ 0 w 1662112"/>
                        <a:gd name="connsiteY7" fmla="*/ 47297 h 159215"/>
                        <a:gd name="connsiteX8" fmla="*/ 7144 w 1662112"/>
                        <a:gd name="connsiteY8" fmla="*/ 2053 h 159215"/>
                        <a:gd name="connsiteX0" fmla="*/ 7144 w 1662112"/>
                        <a:gd name="connsiteY0" fmla="*/ 2053 h 159215"/>
                        <a:gd name="connsiteX1" fmla="*/ 504825 w 1662112"/>
                        <a:gd name="connsiteY1" fmla="*/ 116353 h 159215"/>
                        <a:gd name="connsiteX2" fmla="*/ 935831 w 1662112"/>
                        <a:gd name="connsiteY2" fmla="*/ 56822 h 159215"/>
                        <a:gd name="connsiteX3" fmla="*/ 1643063 w 1662112"/>
                        <a:gd name="connsiteY3" fmla="*/ 159215 h 159215"/>
                        <a:gd name="connsiteX4" fmla="*/ 1662112 w 1662112"/>
                        <a:gd name="connsiteY4" fmla="*/ 121116 h 159215"/>
                        <a:gd name="connsiteX5" fmla="*/ 940593 w 1662112"/>
                        <a:gd name="connsiteY5" fmla="*/ 23485 h 159215"/>
                        <a:gd name="connsiteX6" fmla="*/ 514350 w 1662112"/>
                        <a:gd name="connsiteY6" fmla="*/ 71110 h 159215"/>
                        <a:gd name="connsiteX7" fmla="*/ 0 w 1662112"/>
                        <a:gd name="connsiteY7" fmla="*/ 47297 h 159215"/>
                        <a:gd name="connsiteX8" fmla="*/ 7144 w 1662112"/>
                        <a:gd name="connsiteY8" fmla="*/ 2053 h 159215"/>
                        <a:gd name="connsiteX0" fmla="*/ 7144 w 1643063"/>
                        <a:gd name="connsiteY0" fmla="*/ 2053 h 183028"/>
                        <a:gd name="connsiteX1" fmla="*/ 504825 w 1643063"/>
                        <a:gd name="connsiteY1" fmla="*/ 116353 h 183028"/>
                        <a:gd name="connsiteX2" fmla="*/ 935831 w 1643063"/>
                        <a:gd name="connsiteY2" fmla="*/ 56822 h 183028"/>
                        <a:gd name="connsiteX3" fmla="*/ 1643063 w 1643063"/>
                        <a:gd name="connsiteY3" fmla="*/ 159215 h 183028"/>
                        <a:gd name="connsiteX4" fmla="*/ 1633537 w 1643063"/>
                        <a:gd name="connsiteY4" fmla="*/ 183028 h 183028"/>
                        <a:gd name="connsiteX5" fmla="*/ 940593 w 1643063"/>
                        <a:gd name="connsiteY5" fmla="*/ 23485 h 183028"/>
                        <a:gd name="connsiteX6" fmla="*/ 514350 w 1643063"/>
                        <a:gd name="connsiteY6" fmla="*/ 71110 h 183028"/>
                        <a:gd name="connsiteX7" fmla="*/ 0 w 1643063"/>
                        <a:gd name="connsiteY7" fmla="*/ 47297 h 183028"/>
                        <a:gd name="connsiteX8" fmla="*/ 7144 w 1643063"/>
                        <a:gd name="connsiteY8" fmla="*/ 2053 h 183028"/>
                        <a:gd name="connsiteX0" fmla="*/ 7144 w 1643063"/>
                        <a:gd name="connsiteY0" fmla="*/ 2053 h 197315"/>
                        <a:gd name="connsiteX1" fmla="*/ 504825 w 1643063"/>
                        <a:gd name="connsiteY1" fmla="*/ 116353 h 197315"/>
                        <a:gd name="connsiteX2" fmla="*/ 935831 w 1643063"/>
                        <a:gd name="connsiteY2" fmla="*/ 56822 h 197315"/>
                        <a:gd name="connsiteX3" fmla="*/ 1643063 w 1643063"/>
                        <a:gd name="connsiteY3" fmla="*/ 159215 h 197315"/>
                        <a:gd name="connsiteX4" fmla="*/ 1619249 w 1643063"/>
                        <a:gd name="connsiteY4" fmla="*/ 197315 h 197315"/>
                        <a:gd name="connsiteX5" fmla="*/ 940593 w 1643063"/>
                        <a:gd name="connsiteY5" fmla="*/ 23485 h 197315"/>
                        <a:gd name="connsiteX6" fmla="*/ 514350 w 1643063"/>
                        <a:gd name="connsiteY6" fmla="*/ 71110 h 197315"/>
                        <a:gd name="connsiteX7" fmla="*/ 0 w 1643063"/>
                        <a:gd name="connsiteY7" fmla="*/ 47297 h 197315"/>
                        <a:gd name="connsiteX8" fmla="*/ 7144 w 1643063"/>
                        <a:gd name="connsiteY8" fmla="*/ 2053 h 197315"/>
                        <a:gd name="connsiteX0" fmla="*/ 7144 w 1643063"/>
                        <a:gd name="connsiteY0" fmla="*/ 2053 h 197315"/>
                        <a:gd name="connsiteX1" fmla="*/ 504825 w 1643063"/>
                        <a:gd name="connsiteY1" fmla="*/ 116353 h 197315"/>
                        <a:gd name="connsiteX2" fmla="*/ 935831 w 1643063"/>
                        <a:gd name="connsiteY2" fmla="*/ 56822 h 197315"/>
                        <a:gd name="connsiteX3" fmla="*/ 1643063 w 1643063"/>
                        <a:gd name="connsiteY3" fmla="*/ 159215 h 197315"/>
                        <a:gd name="connsiteX4" fmla="*/ 1619249 w 1643063"/>
                        <a:gd name="connsiteY4" fmla="*/ 197315 h 197315"/>
                        <a:gd name="connsiteX5" fmla="*/ 940593 w 1643063"/>
                        <a:gd name="connsiteY5" fmla="*/ 23485 h 197315"/>
                        <a:gd name="connsiteX6" fmla="*/ 514350 w 1643063"/>
                        <a:gd name="connsiteY6" fmla="*/ 71110 h 197315"/>
                        <a:gd name="connsiteX7" fmla="*/ 0 w 1643063"/>
                        <a:gd name="connsiteY7" fmla="*/ 47297 h 197315"/>
                        <a:gd name="connsiteX8" fmla="*/ 7144 w 1643063"/>
                        <a:gd name="connsiteY8" fmla="*/ 2053 h 197315"/>
                        <a:gd name="connsiteX0" fmla="*/ 7144 w 1643063"/>
                        <a:gd name="connsiteY0" fmla="*/ 2053 h 197315"/>
                        <a:gd name="connsiteX1" fmla="*/ 504825 w 1643063"/>
                        <a:gd name="connsiteY1" fmla="*/ 116353 h 197315"/>
                        <a:gd name="connsiteX2" fmla="*/ 935831 w 1643063"/>
                        <a:gd name="connsiteY2" fmla="*/ 56822 h 197315"/>
                        <a:gd name="connsiteX3" fmla="*/ 1643063 w 1643063"/>
                        <a:gd name="connsiteY3" fmla="*/ 159215 h 197315"/>
                        <a:gd name="connsiteX4" fmla="*/ 1619249 w 1643063"/>
                        <a:gd name="connsiteY4" fmla="*/ 197315 h 197315"/>
                        <a:gd name="connsiteX5" fmla="*/ 940593 w 1643063"/>
                        <a:gd name="connsiteY5" fmla="*/ 23485 h 197315"/>
                        <a:gd name="connsiteX6" fmla="*/ 514350 w 1643063"/>
                        <a:gd name="connsiteY6" fmla="*/ 71110 h 197315"/>
                        <a:gd name="connsiteX7" fmla="*/ 0 w 1643063"/>
                        <a:gd name="connsiteY7" fmla="*/ 47297 h 197315"/>
                        <a:gd name="connsiteX8" fmla="*/ 7144 w 1643063"/>
                        <a:gd name="connsiteY8" fmla="*/ 2053 h 197315"/>
                        <a:gd name="connsiteX0" fmla="*/ 7144 w 1643063"/>
                        <a:gd name="connsiteY0" fmla="*/ 2053 h 404510"/>
                        <a:gd name="connsiteX1" fmla="*/ 504825 w 1643063"/>
                        <a:gd name="connsiteY1" fmla="*/ 116353 h 404510"/>
                        <a:gd name="connsiteX2" fmla="*/ 1115670 w 1643063"/>
                        <a:gd name="connsiteY2" fmla="*/ 404510 h 404510"/>
                        <a:gd name="connsiteX3" fmla="*/ 1643063 w 1643063"/>
                        <a:gd name="connsiteY3" fmla="*/ 159215 h 404510"/>
                        <a:gd name="connsiteX4" fmla="*/ 1619249 w 1643063"/>
                        <a:gd name="connsiteY4" fmla="*/ 197315 h 404510"/>
                        <a:gd name="connsiteX5" fmla="*/ 940593 w 1643063"/>
                        <a:gd name="connsiteY5" fmla="*/ 23485 h 404510"/>
                        <a:gd name="connsiteX6" fmla="*/ 514350 w 1643063"/>
                        <a:gd name="connsiteY6" fmla="*/ 71110 h 404510"/>
                        <a:gd name="connsiteX7" fmla="*/ 0 w 1643063"/>
                        <a:gd name="connsiteY7" fmla="*/ 47297 h 404510"/>
                        <a:gd name="connsiteX8" fmla="*/ 7144 w 1643063"/>
                        <a:gd name="connsiteY8" fmla="*/ 2053 h 404510"/>
                        <a:gd name="connsiteX0" fmla="*/ 7144 w 1643063"/>
                        <a:gd name="connsiteY0" fmla="*/ 2053 h 404510"/>
                        <a:gd name="connsiteX1" fmla="*/ 504825 w 1643063"/>
                        <a:gd name="connsiteY1" fmla="*/ 116353 h 404510"/>
                        <a:gd name="connsiteX2" fmla="*/ 1115670 w 1643063"/>
                        <a:gd name="connsiteY2" fmla="*/ 404510 h 404510"/>
                        <a:gd name="connsiteX3" fmla="*/ 1643063 w 1643063"/>
                        <a:gd name="connsiteY3" fmla="*/ 159215 h 404510"/>
                        <a:gd name="connsiteX4" fmla="*/ 1619249 w 1643063"/>
                        <a:gd name="connsiteY4" fmla="*/ 197315 h 404510"/>
                        <a:gd name="connsiteX5" fmla="*/ 1104878 w 1643063"/>
                        <a:gd name="connsiteY5" fmla="*/ 380238 h 404510"/>
                        <a:gd name="connsiteX6" fmla="*/ 514350 w 1643063"/>
                        <a:gd name="connsiteY6" fmla="*/ 71110 h 404510"/>
                        <a:gd name="connsiteX7" fmla="*/ 0 w 1643063"/>
                        <a:gd name="connsiteY7" fmla="*/ 47297 h 404510"/>
                        <a:gd name="connsiteX8" fmla="*/ 7144 w 1643063"/>
                        <a:gd name="connsiteY8" fmla="*/ 2053 h 404510"/>
                        <a:gd name="connsiteX0" fmla="*/ 7144 w 1643063"/>
                        <a:gd name="connsiteY0" fmla="*/ 2053 h 404510"/>
                        <a:gd name="connsiteX1" fmla="*/ 504825 w 1643063"/>
                        <a:gd name="connsiteY1" fmla="*/ 116353 h 404510"/>
                        <a:gd name="connsiteX2" fmla="*/ 1115670 w 1643063"/>
                        <a:gd name="connsiteY2" fmla="*/ 404510 h 404510"/>
                        <a:gd name="connsiteX3" fmla="*/ 1643063 w 1643063"/>
                        <a:gd name="connsiteY3" fmla="*/ 159215 h 404510"/>
                        <a:gd name="connsiteX4" fmla="*/ 1619249 w 1643063"/>
                        <a:gd name="connsiteY4" fmla="*/ 197315 h 404510"/>
                        <a:gd name="connsiteX5" fmla="*/ 1104878 w 1643063"/>
                        <a:gd name="connsiteY5" fmla="*/ 380238 h 404510"/>
                        <a:gd name="connsiteX6" fmla="*/ 838799 w 1643063"/>
                        <a:gd name="connsiteY6" fmla="*/ 225834 h 404510"/>
                        <a:gd name="connsiteX7" fmla="*/ 514350 w 1643063"/>
                        <a:gd name="connsiteY7" fmla="*/ 71110 h 404510"/>
                        <a:gd name="connsiteX8" fmla="*/ 0 w 1643063"/>
                        <a:gd name="connsiteY8" fmla="*/ 47297 h 404510"/>
                        <a:gd name="connsiteX9" fmla="*/ 7144 w 1643063"/>
                        <a:gd name="connsiteY9" fmla="*/ 2053 h 404510"/>
                        <a:gd name="connsiteX0" fmla="*/ 7144 w 1643063"/>
                        <a:gd name="connsiteY0" fmla="*/ 2053 h 405801"/>
                        <a:gd name="connsiteX1" fmla="*/ 504825 w 1643063"/>
                        <a:gd name="connsiteY1" fmla="*/ 116353 h 405801"/>
                        <a:gd name="connsiteX2" fmla="*/ 801127 w 1643063"/>
                        <a:gd name="connsiteY2" fmla="*/ 249932 h 405801"/>
                        <a:gd name="connsiteX3" fmla="*/ 1115670 w 1643063"/>
                        <a:gd name="connsiteY3" fmla="*/ 404510 h 405801"/>
                        <a:gd name="connsiteX4" fmla="*/ 1643063 w 1643063"/>
                        <a:gd name="connsiteY4" fmla="*/ 159215 h 405801"/>
                        <a:gd name="connsiteX5" fmla="*/ 1619249 w 1643063"/>
                        <a:gd name="connsiteY5" fmla="*/ 197315 h 405801"/>
                        <a:gd name="connsiteX6" fmla="*/ 1104878 w 1643063"/>
                        <a:gd name="connsiteY6" fmla="*/ 380238 h 405801"/>
                        <a:gd name="connsiteX7" fmla="*/ 838799 w 1643063"/>
                        <a:gd name="connsiteY7" fmla="*/ 225834 h 405801"/>
                        <a:gd name="connsiteX8" fmla="*/ 514350 w 1643063"/>
                        <a:gd name="connsiteY8" fmla="*/ 71110 h 405801"/>
                        <a:gd name="connsiteX9" fmla="*/ 0 w 1643063"/>
                        <a:gd name="connsiteY9" fmla="*/ 47297 h 405801"/>
                        <a:gd name="connsiteX10" fmla="*/ 7144 w 1643063"/>
                        <a:gd name="connsiteY10" fmla="*/ 2053 h 405801"/>
                        <a:gd name="connsiteX0" fmla="*/ 7144 w 1643063"/>
                        <a:gd name="connsiteY0" fmla="*/ 2053 h 405801"/>
                        <a:gd name="connsiteX1" fmla="*/ 504825 w 1643063"/>
                        <a:gd name="connsiteY1" fmla="*/ 116353 h 405801"/>
                        <a:gd name="connsiteX2" fmla="*/ 801127 w 1643063"/>
                        <a:gd name="connsiteY2" fmla="*/ 249932 h 405801"/>
                        <a:gd name="connsiteX3" fmla="*/ 1115670 w 1643063"/>
                        <a:gd name="connsiteY3" fmla="*/ 404510 h 405801"/>
                        <a:gd name="connsiteX4" fmla="*/ 1643063 w 1643063"/>
                        <a:gd name="connsiteY4" fmla="*/ 159215 h 405801"/>
                        <a:gd name="connsiteX5" fmla="*/ 1619249 w 1643063"/>
                        <a:gd name="connsiteY5" fmla="*/ 197315 h 405801"/>
                        <a:gd name="connsiteX6" fmla="*/ 1104878 w 1643063"/>
                        <a:gd name="connsiteY6" fmla="*/ 380238 h 405801"/>
                        <a:gd name="connsiteX7" fmla="*/ 1114969 w 1643063"/>
                        <a:gd name="connsiteY7" fmla="*/ 126998 h 405801"/>
                        <a:gd name="connsiteX8" fmla="*/ 514350 w 1643063"/>
                        <a:gd name="connsiteY8" fmla="*/ 71110 h 405801"/>
                        <a:gd name="connsiteX9" fmla="*/ 0 w 1643063"/>
                        <a:gd name="connsiteY9" fmla="*/ 47297 h 405801"/>
                        <a:gd name="connsiteX10" fmla="*/ 7144 w 1643063"/>
                        <a:gd name="connsiteY10" fmla="*/ 2053 h 405801"/>
                        <a:gd name="connsiteX0" fmla="*/ 7144 w 1643063"/>
                        <a:gd name="connsiteY0" fmla="*/ 2053 h 405242"/>
                        <a:gd name="connsiteX1" fmla="*/ 504825 w 1643063"/>
                        <a:gd name="connsiteY1" fmla="*/ 116353 h 405242"/>
                        <a:gd name="connsiteX2" fmla="*/ 1074877 w 1643063"/>
                        <a:gd name="connsiteY2" fmla="*/ 148223 h 405242"/>
                        <a:gd name="connsiteX3" fmla="*/ 1115670 w 1643063"/>
                        <a:gd name="connsiteY3" fmla="*/ 404510 h 405242"/>
                        <a:gd name="connsiteX4" fmla="*/ 1643063 w 1643063"/>
                        <a:gd name="connsiteY4" fmla="*/ 159215 h 405242"/>
                        <a:gd name="connsiteX5" fmla="*/ 1619249 w 1643063"/>
                        <a:gd name="connsiteY5" fmla="*/ 197315 h 405242"/>
                        <a:gd name="connsiteX6" fmla="*/ 1104878 w 1643063"/>
                        <a:gd name="connsiteY6" fmla="*/ 380238 h 405242"/>
                        <a:gd name="connsiteX7" fmla="*/ 1114969 w 1643063"/>
                        <a:gd name="connsiteY7" fmla="*/ 126998 h 405242"/>
                        <a:gd name="connsiteX8" fmla="*/ 514350 w 1643063"/>
                        <a:gd name="connsiteY8" fmla="*/ 71110 h 405242"/>
                        <a:gd name="connsiteX9" fmla="*/ 0 w 1643063"/>
                        <a:gd name="connsiteY9" fmla="*/ 47297 h 405242"/>
                        <a:gd name="connsiteX10" fmla="*/ 7144 w 1643063"/>
                        <a:gd name="connsiteY10" fmla="*/ 2053 h 405242"/>
                        <a:gd name="connsiteX0" fmla="*/ 7144 w 1643063"/>
                        <a:gd name="connsiteY0" fmla="*/ 2053 h 405943"/>
                        <a:gd name="connsiteX1" fmla="*/ 504825 w 1643063"/>
                        <a:gd name="connsiteY1" fmla="*/ 116353 h 405943"/>
                        <a:gd name="connsiteX2" fmla="*/ 1074877 w 1643063"/>
                        <a:gd name="connsiteY2" fmla="*/ 148223 h 405943"/>
                        <a:gd name="connsiteX3" fmla="*/ 1115670 w 1643063"/>
                        <a:gd name="connsiteY3" fmla="*/ 404510 h 405943"/>
                        <a:gd name="connsiteX4" fmla="*/ 1393615 w 1643063"/>
                        <a:gd name="connsiteY4" fmla="*/ 247882 h 405943"/>
                        <a:gd name="connsiteX5" fmla="*/ 1643063 w 1643063"/>
                        <a:gd name="connsiteY5" fmla="*/ 159215 h 405943"/>
                        <a:gd name="connsiteX6" fmla="*/ 1619249 w 1643063"/>
                        <a:gd name="connsiteY6" fmla="*/ 197315 h 405943"/>
                        <a:gd name="connsiteX7" fmla="*/ 1104878 w 1643063"/>
                        <a:gd name="connsiteY7" fmla="*/ 380238 h 405943"/>
                        <a:gd name="connsiteX8" fmla="*/ 1114969 w 1643063"/>
                        <a:gd name="connsiteY8" fmla="*/ 126998 h 405943"/>
                        <a:gd name="connsiteX9" fmla="*/ 514350 w 1643063"/>
                        <a:gd name="connsiteY9" fmla="*/ 71110 h 405943"/>
                        <a:gd name="connsiteX10" fmla="*/ 0 w 1643063"/>
                        <a:gd name="connsiteY10" fmla="*/ 47297 h 405943"/>
                        <a:gd name="connsiteX11" fmla="*/ 7144 w 1643063"/>
                        <a:gd name="connsiteY11" fmla="*/ 2053 h 405943"/>
                        <a:gd name="connsiteX0" fmla="*/ 7144 w 1643063"/>
                        <a:gd name="connsiteY0" fmla="*/ 2053 h 405441"/>
                        <a:gd name="connsiteX1" fmla="*/ 504825 w 1643063"/>
                        <a:gd name="connsiteY1" fmla="*/ 116353 h 405441"/>
                        <a:gd name="connsiteX2" fmla="*/ 1074877 w 1643063"/>
                        <a:gd name="connsiteY2" fmla="*/ 148223 h 405441"/>
                        <a:gd name="connsiteX3" fmla="*/ 1115670 w 1643063"/>
                        <a:gd name="connsiteY3" fmla="*/ 404510 h 405441"/>
                        <a:gd name="connsiteX4" fmla="*/ 1351077 w 1643063"/>
                        <a:gd name="connsiteY4" fmla="*/ 169856 h 405441"/>
                        <a:gd name="connsiteX5" fmla="*/ 1643063 w 1643063"/>
                        <a:gd name="connsiteY5" fmla="*/ 159215 h 405441"/>
                        <a:gd name="connsiteX6" fmla="*/ 1619249 w 1643063"/>
                        <a:gd name="connsiteY6" fmla="*/ 197315 h 405441"/>
                        <a:gd name="connsiteX7" fmla="*/ 1104878 w 1643063"/>
                        <a:gd name="connsiteY7" fmla="*/ 380238 h 405441"/>
                        <a:gd name="connsiteX8" fmla="*/ 1114969 w 1643063"/>
                        <a:gd name="connsiteY8" fmla="*/ 126998 h 405441"/>
                        <a:gd name="connsiteX9" fmla="*/ 514350 w 1643063"/>
                        <a:gd name="connsiteY9" fmla="*/ 71110 h 405441"/>
                        <a:gd name="connsiteX10" fmla="*/ 0 w 1643063"/>
                        <a:gd name="connsiteY10" fmla="*/ 47297 h 405441"/>
                        <a:gd name="connsiteX11" fmla="*/ 7144 w 1643063"/>
                        <a:gd name="connsiteY11" fmla="*/ 2053 h 405441"/>
                        <a:gd name="connsiteX0" fmla="*/ 7144 w 1643063"/>
                        <a:gd name="connsiteY0" fmla="*/ 2053 h 405441"/>
                        <a:gd name="connsiteX1" fmla="*/ 504825 w 1643063"/>
                        <a:gd name="connsiteY1" fmla="*/ 116353 h 405441"/>
                        <a:gd name="connsiteX2" fmla="*/ 1074877 w 1643063"/>
                        <a:gd name="connsiteY2" fmla="*/ 148223 h 405441"/>
                        <a:gd name="connsiteX3" fmla="*/ 1115670 w 1643063"/>
                        <a:gd name="connsiteY3" fmla="*/ 404510 h 405441"/>
                        <a:gd name="connsiteX4" fmla="*/ 1351077 w 1643063"/>
                        <a:gd name="connsiteY4" fmla="*/ 169856 h 405441"/>
                        <a:gd name="connsiteX5" fmla="*/ 1643063 w 1643063"/>
                        <a:gd name="connsiteY5" fmla="*/ 159215 h 405441"/>
                        <a:gd name="connsiteX6" fmla="*/ 1619249 w 1643063"/>
                        <a:gd name="connsiteY6" fmla="*/ 197315 h 405441"/>
                        <a:gd name="connsiteX7" fmla="*/ 1371153 w 1643063"/>
                        <a:gd name="connsiteY7" fmla="*/ 279715 h 405441"/>
                        <a:gd name="connsiteX8" fmla="*/ 1104878 w 1643063"/>
                        <a:gd name="connsiteY8" fmla="*/ 380238 h 405441"/>
                        <a:gd name="connsiteX9" fmla="*/ 1114969 w 1643063"/>
                        <a:gd name="connsiteY9" fmla="*/ 126998 h 405441"/>
                        <a:gd name="connsiteX10" fmla="*/ 514350 w 1643063"/>
                        <a:gd name="connsiteY10" fmla="*/ 71110 h 405441"/>
                        <a:gd name="connsiteX11" fmla="*/ 0 w 1643063"/>
                        <a:gd name="connsiteY11" fmla="*/ 47297 h 405441"/>
                        <a:gd name="connsiteX12" fmla="*/ 7144 w 1643063"/>
                        <a:gd name="connsiteY12" fmla="*/ 2053 h 405441"/>
                        <a:gd name="connsiteX0" fmla="*/ 7144 w 1643063"/>
                        <a:gd name="connsiteY0" fmla="*/ 2053 h 405441"/>
                        <a:gd name="connsiteX1" fmla="*/ 504825 w 1643063"/>
                        <a:gd name="connsiteY1" fmla="*/ 116353 h 405441"/>
                        <a:gd name="connsiteX2" fmla="*/ 1074877 w 1643063"/>
                        <a:gd name="connsiteY2" fmla="*/ 148223 h 405441"/>
                        <a:gd name="connsiteX3" fmla="*/ 1115670 w 1643063"/>
                        <a:gd name="connsiteY3" fmla="*/ 404510 h 405441"/>
                        <a:gd name="connsiteX4" fmla="*/ 1351077 w 1643063"/>
                        <a:gd name="connsiteY4" fmla="*/ 169856 h 405441"/>
                        <a:gd name="connsiteX5" fmla="*/ 1643063 w 1643063"/>
                        <a:gd name="connsiteY5" fmla="*/ 159215 h 405441"/>
                        <a:gd name="connsiteX6" fmla="*/ 1619249 w 1643063"/>
                        <a:gd name="connsiteY6" fmla="*/ 197315 h 405441"/>
                        <a:gd name="connsiteX7" fmla="*/ 1364563 w 1643063"/>
                        <a:gd name="connsiteY7" fmla="*/ 189307 h 405441"/>
                        <a:gd name="connsiteX8" fmla="*/ 1104878 w 1643063"/>
                        <a:gd name="connsiteY8" fmla="*/ 380238 h 405441"/>
                        <a:gd name="connsiteX9" fmla="*/ 1114969 w 1643063"/>
                        <a:gd name="connsiteY9" fmla="*/ 126998 h 405441"/>
                        <a:gd name="connsiteX10" fmla="*/ 514350 w 1643063"/>
                        <a:gd name="connsiteY10" fmla="*/ 71110 h 405441"/>
                        <a:gd name="connsiteX11" fmla="*/ 0 w 1643063"/>
                        <a:gd name="connsiteY11" fmla="*/ 47297 h 405441"/>
                        <a:gd name="connsiteX12" fmla="*/ 7144 w 1643063"/>
                        <a:gd name="connsiteY12" fmla="*/ 2053 h 405441"/>
                        <a:gd name="connsiteX0" fmla="*/ 7144 w 1643063"/>
                        <a:gd name="connsiteY0" fmla="*/ 2053 h 405441"/>
                        <a:gd name="connsiteX1" fmla="*/ 504825 w 1643063"/>
                        <a:gd name="connsiteY1" fmla="*/ 116353 h 405441"/>
                        <a:gd name="connsiteX2" fmla="*/ 1074877 w 1643063"/>
                        <a:gd name="connsiteY2" fmla="*/ 148223 h 405441"/>
                        <a:gd name="connsiteX3" fmla="*/ 1115670 w 1643063"/>
                        <a:gd name="connsiteY3" fmla="*/ 404510 h 405441"/>
                        <a:gd name="connsiteX4" fmla="*/ 1351077 w 1643063"/>
                        <a:gd name="connsiteY4" fmla="*/ 169856 h 405441"/>
                        <a:gd name="connsiteX5" fmla="*/ 1643063 w 1643063"/>
                        <a:gd name="connsiteY5" fmla="*/ 159215 h 405441"/>
                        <a:gd name="connsiteX6" fmla="*/ 1619249 w 1643063"/>
                        <a:gd name="connsiteY6" fmla="*/ 197315 h 405441"/>
                        <a:gd name="connsiteX7" fmla="*/ 1364563 w 1643063"/>
                        <a:gd name="connsiteY7" fmla="*/ 189307 h 405441"/>
                        <a:gd name="connsiteX8" fmla="*/ 1121815 w 1643063"/>
                        <a:gd name="connsiteY8" fmla="*/ 376257 h 405441"/>
                        <a:gd name="connsiteX9" fmla="*/ 1114969 w 1643063"/>
                        <a:gd name="connsiteY9" fmla="*/ 126998 h 405441"/>
                        <a:gd name="connsiteX10" fmla="*/ 514350 w 1643063"/>
                        <a:gd name="connsiteY10" fmla="*/ 71110 h 405441"/>
                        <a:gd name="connsiteX11" fmla="*/ 0 w 1643063"/>
                        <a:gd name="connsiteY11" fmla="*/ 47297 h 405441"/>
                        <a:gd name="connsiteX12" fmla="*/ 7144 w 1643063"/>
                        <a:gd name="connsiteY12" fmla="*/ 2053 h 405441"/>
                        <a:gd name="connsiteX0" fmla="*/ 7144 w 1643063"/>
                        <a:gd name="connsiteY0" fmla="*/ 2053 h 405441"/>
                        <a:gd name="connsiteX1" fmla="*/ 504825 w 1643063"/>
                        <a:gd name="connsiteY1" fmla="*/ 116353 h 405441"/>
                        <a:gd name="connsiteX2" fmla="*/ 1074877 w 1643063"/>
                        <a:gd name="connsiteY2" fmla="*/ 148223 h 405441"/>
                        <a:gd name="connsiteX3" fmla="*/ 1115670 w 1643063"/>
                        <a:gd name="connsiteY3" fmla="*/ 404510 h 405441"/>
                        <a:gd name="connsiteX4" fmla="*/ 1351077 w 1643063"/>
                        <a:gd name="connsiteY4" fmla="*/ 169856 h 405441"/>
                        <a:gd name="connsiteX5" fmla="*/ 1643063 w 1643063"/>
                        <a:gd name="connsiteY5" fmla="*/ 159215 h 405441"/>
                        <a:gd name="connsiteX6" fmla="*/ 1619249 w 1643063"/>
                        <a:gd name="connsiteY6" fmla="*/ 197315 h 405441"/>
                        <a:gd name="connsiteX7" fmla="*/ 1364563 w 1643063"/>
                        <a:gd name="connsiteY7" fmla="*/ 189307 h 405441"/>
                        <a:gd name="connsiteX8" fmla="*/ 1121815 w 1643063"/>
                        <a:gd name="connsiteY8" fmla="*/ 376257 h 405441"/>
                        <a:gd name="connsiteX9" fmla="*/ 1114969 w 1643063"/>
                        <a:gd name="connsiteY9" fmla="*/ 126998 h 405441"/>
                        <a:gd name="connsiteX10" fmla="*/ 514350 w 1643063"/>
                        <a:gd name="connsiteY10" fmla="*/ 71110 h 405441"/>
                        <a:gd name="connsiteX11" fmla="*/ 0 w 1643063"/>
                        <a:gd name="connsiteY11" fmla="*/ 47297 h 405441"/>
                        <a:gd name="connsiteX12" fmla="*/ 7144 w 1643063"/>
                        <a:gd name="connsiteY12" fmla="*/ 2053 h 405441"/>
                        <a:gd name="connsiteX0" fmla="*/ 7144 w 1643063"/>
                        <a:gd name="connsiteY0" fmla="*/ 2053 h 417881"/>
                        <a:gd name="connsiteX1" fmla="*/ 504825 w 1643063"/>
                        <a:gd name="connsiteY1" fmla="*/ 116353 h 417881"/>
                        <a:gd name="connsiteX2" fmla="*/ 1074877 w 1643063"/>
                        <a:gd name="connsiteY2" fmla="*/ 148223 h 417881"/>
                        <a:gd name="connsiteX3" fmla="*/ 1115670 w 1643063"/>
                        <a:gd name="connsiteY3" fmla="*/ 404510 h 417881"/>
                        <a:gd name="connsiteX4" fmla="*/ 1351077 w 1643063"/>
                        <a:gd name="connsiteY4" fmla="*/ 169856 h 417881"/>
                        <a:gd name="connsiteX5" fmla="*/ 1643063 w 1643063"/>
                        <a:gd name="connsiteY5" fmla="*/ 159215 h 417881"/>
                        <a:gd name="connsiteX6" fmla="*/ 1619249 w 1643063"/>
                        <a:gd name="connsiteY6" fmla="*/ 197315 h 417881"/>
                        <a:gd name="connsiteX7" fmla="*/ 1364563 w 1643063"/>
                        <a:gd name="connsiteY7" fmla="*/ 189307 h 417881"/>
                        <a:gd name="connsiteX8" fmla="*/ 1124936 w 1643063"/>
                        <a:gd name="connsiteY8" fmla="*/ 417813 h 417881"/>
                        <a:gd name="connsiteX9" fmla="*/ 1114969 w 1643063"/>
                        <a:gd name="connsiteY9" fmla="*/ 126998 h 417881"/>
                        <a:gd name="connsiteX10" fmla="*/ 514350 w 1643063"/>
                        <a:gd name="connsiteY10" fmla="*/ 71110 h 417881"/>
                        <a:gd name="connsiteX11" fmla="*/ 0 w 1643063"/>
                        <a:gd name="connsiteY11" fmla="*/ 47297 h 417881"/>
                        <a:gd name="connsiteX12" fmla="*/ 7144 w 1643063"/>
                        <a:gd name="connsiteY12" fmla="*/ 2053 h 417881"/>
                        <a:gd name="connsiteX0" fmla="*/ 7144 w 1643063"/>
                        <a:gd name="connsiteY0" fmla="*/ 2053 h 417881"/>
                        <a:gd name="connsiteX1" fmla="*/ 504825 w 1643063"/>
                        <a:gd name="connsiteY1" fmla="*/ 116353 h 417881"/>
                        <a:gd name="connsiteX2" fmla="*/ 1074877 w 1643063"/>
                        <a:gd name="connsiteY2" fmla="*/ 148223 h 417881"/>
                        <a:gd name="connsiteX3" fmla="*/ 1129839 w 1643063"/>
                        <a:gd name="connsiteY3" fmla="*/ 390361 h 417881"/>
                        <a:gd name="connsiteX4" fmla="*/ 1351077 w 1643063"/>
                        <a:gd name="connsiteY4" fmla="*/ 169856 h 417881"/>
                        <a:gd name="connsiteX5" fmla="*/ 1643063 w 1643063"/>
                        <a:gd name="connsiteY5" fmla="*/ 159215 h 417881"/>
                        <a:gd name="connsiteX6" fmla="*/ 1619249 w 1643063"/>
                        <a:gd name="connsiteY6" fmla="*/ 197315 h 417881"/>
                        <a:gd name="connsiteX7" fmla="*/ 1364563 w 1643063"/>
                        <a:gd name="connsiteY7" fmla="*/ 189307 h 417881"/>
                        <a:gd name="connsiteX8" fmla="*/ 1124936 w 1643063"/>
                        <a:gd name="connsiteY8" fmla="*/ 417813 h 417881"/>
                        <a:gd name="connsiteX9" fmla="*/ 1114969 w 1643063"/>
                        <a:gd name="connsiteY9" fmla="*/ 126998 h 417881"/>
                        <a:gd name="connsiteX10" fmla="*/ 514350 w 1643063"/>
                        <a:gd name="connsiteY10" fmla="*/ 71110 h 417881"/>
                        <a:gd name="connsiteX11" fmla="*/ 0 w 1643063"/>
                        <a:gd name="connsiteY11" fmla="*/ 47297 h 417881"/>
                        <a:gd name="connsiteX12" fmla="*/ 7144 w 1643063"/>
                        <a:gd name="connsiteY12" fmla="*/ 2053 h 417881"/>
                        <a:gd name="connsiteX0" fmla="*/ 7144 w 1643063"/>
                        <a:gd name="connsiteY0" fmla="*/ 2053 h 417881"/>
                        <a:gd name="connsiteX1" fmla="*/ 504825 w 1643063"/>
                        <a:gd name="connsiteY1" fmla="*/ 116353 h 417881"/>
                        <a:gd name="connsiteX2" fmla="*/ 1074877 w 1643063"/>
                        <a:gd name="connsiteY2" fmla="*/ 148223 h 417881"/>
                        <a:gd name="connsiteX3" fmla="*/ 1129839 w 1643063"/>
                        <a:gd name="connsiteY3" fmla="*/ 390361 h 417881"/>
                        <a:gd name="connsiteX4" fmla="*/ 1351077 w 1643063"/>
                        <a:gd name="connsiteY4" fmla="*/ 169856 h 417881"/>
                        <a:gd name="connsiteX5" fmla="*/ 1643063 w 1643063"/>
                        <a:gd name="connsiteY5" fmla="*/ 159215 h 417881"/>
                        <a:gd name="connsiteX6" fmla="*/ 1619249 w 1643063"/>
                        <a:gd name="connsiteY6" fmla="*/ 197315 h 417881"/>
                        <a:gd name="connsiteX7" fmla="*/ 1364563 w 1643063"/>
                        <a:gd name="connsiteY7" fmla="*/ 189307 h 417881"/>
                        <a:gd name="connsiteX8" fmla="*/ 1124936 w 1643063"/>
                        <a:gd name="connsiteY8" fmla="*/ 417813 h 417881"/>
                        <a:gd name="connsiteX9" fmla="*/ 1114969 w 1643063"/>
                        <a:gd name="connsiteY9" fmla="*/ 126998 h 417881"/>
                        <a:gd name="connsiteX10" fmla="*/ 553766 w 1643063"/>
                        <a:gd name="connsiteY10" fmla="*/ 107578 h 417881"/>
                        <a:gd name="connsiteX11" fmla="*/ 0 w 1643063"/>
                        <a:gd name="connsiteY11" fmla="*/ 47297 h 417881"/>
                        <a:gd name="connsiteX12" fmla="*/ 7144 w 1643063"/>
                        <a:gd name="connsiteY12" fmla="*/ 2053 h 417881"/>
                        <a:gd name="connsiteX0" fmla="*/ 7144 w 1643063"/>
                        <a:gd name="connsiteY0" fmla="*/ 2053 h 417885"/>
                        <a:gd name="connsiteX1" fmla="*/ 504825 w 1643063"/>
                        <a:gd name="connsiteY1" fmla="*/ 116353 h 417885"/>
                        <a:gd name="connsiteX2" fmla="*/ 1074877 w 1643063"/>
                        <a:gd name="connsiteY2" fmla="*/ 148223 h 417885"/>
                        <a:gd name="connsiteX3" fmla="*/ 1129839 w 1643063"/>
                        <a:gd name="connsiteY3" fmla="*/ 390361 h 417885"/>
                        <a:gd name="connsiteX4" fmla="*/ 1351077 w 1643063"/>
                        <a:gd name="connsiteY4" fmla="*/ 169856 h 417885"/>
                        <a:gd name="connsiteX5" fmla="*/ 1643063 w 1643063"/>
                        <a:gd name="connsiteY5" fmla="*/ 159215 h 417885"/>
                        <a:gd name="connsiteX6" fmla="*/ 1619249 w 1643063"/>
                        <a:gd name="connsiteY6" fmla="*/ 197315 h 417885"/>
                        <a:gd name="connsiteX7" fmla="*/ 1364563 w 1643063"/>
                        <a:gd name="connsiteY7" fmla="*/ 189307 h 417885"/>
                        <a:gd name="connsiteX8" fmla="*/ 1124936 w 1643063"/>
                        <a:gd name="connsiteY8" fmla="*/ 417813 h 417885"/>
                        <a:gd name="connsiteX9" fmla="*/ 1233194 w 1643063"/>
                        <a:gd name="connsiteY9" fmla="*/ 140028 h 417885"/>
                        <a:gd name="connsiteX10" fmla="*/ 553766 w 1643063"/>
                        <a:gd name="connsiteY10" fmla="*/ 107578 h 417885"/>
                        <a:gd name="connsiteX11" fmla="*/ 0 w 1643063"/>
                        <a:gd name="connsiteY11" fmla="*/ 47297 h 417885"/>
                        <a:gd name="connsiteX12" fmla="*/ 7144 w 1643063"/>
                        <a:gd name="connsiteY12" fmla="*/ 2053 h 417885"/>
                        <a:gd name="connsiteX0" fmla="*/ 7144 w 1643063"/>
                        <a:gd name="connsiteY0" fmla="*/ 2053 h 417885"/>
                        <a:gd name="connsiteX1" fmla="*/ 504825 w 1643063"/>
                        <a:gd name="connsiteY1" fmla="*/ 116353 h 417885"/>
                        <a:gd name="connsiteX2" fmla="*/ 1248400 w 1643063"/>
                        <a:gd name="connsiteY2" fmla="*/ 123669 h 417885"/>
                        <a:gd name="connsiteX3" fmla="*/ 1129839 w 1643063"/>
                        <a:gd name="connsiteY3" fmla="*/ 390361 h 417885"/>
                        <a:gd name="connsiteX4" fmla="*/ 1351077 w 1643063"/>
                        <a:gd name="connsiteY4" fmla="*/ 169856 h 417885"/>
                        <a:gd name="connsiteX5" fmla="*/ 1643063 w 1643063"/>
                        <a:gd name="connsiteY5" fmla="*/ 159215 h 417885"/>
                        <a:gd name="connsiteX6" fmla="*/ 1619249 w 1643063"/>
                        <a:gd name="connsiteY6" fmla="*/ 197315 h 417885"/>
                        <a:gd name="connsiteX7" fmla="*/ 1364563 w 1643063"/>
                        <a:gd name="connsiteY7" fmla="*/ 189307 h 417885"/>
                        <a:gd name="connsiteX8" fmla="*/ 1124936 w 1643063"/>
                        <a:gd name="connsiteY8" fmla="*/ 417813 h 417885"/>
                        <a:gd name="connsiteX9" fmla="*/ 1233194 w 1643063"/>
                        <a:gd name="connsiteY9" fmla="*/ 140028 h 417885"/>
                        <a:gd name="connsiteX10" fmla="*/ 553766 w 1643063"/>
                        <a:gd name="connsiteY10" fmla="*/ 107578 h 417885"/>
                        <a:gd name="connsiteX11" fmla="*/ 0 w 1643063"/>
                        <a:gd name="connsiteY11" fmla="*/ 47297 h 417885"/>
                        <a:gd name="connsiteX12" fmla="*/ 7144 w 1643063"/>
                        <a:gd name="connsiteY12" fmla="*/ 2053 h 417885"/>
                        <a:gd name="connsiteX0" fmla="*/ 7144 w 1643063"/>
                        <a:gd name="connsiteY0" fmla="*/ 1409 h 417241"/>
                        <a:gd name="connsiteX1" fmla="*/ 731263 w 1643063"/>
                        <a:gd name="connsiteY1" fmla="*/ 195262 h 417241"/>
                        <a:gd name="connsiteX2" fmla="*/ 1248400 w 1643063"/>
                        <a:gd name="connsiteY2" fmla="*/ 123025 h 417241"/>
                        <a:gd name="connsiteX3" fmla="*/ 1129839 w 1643063"/>
                        <a:gd name="connsiteY3" fmla="*/ 389717 h 417241"/>
                        <a:gd name="connsiteX4" fmla="*/ 1351077 w 1643063"/>
                        <a:gd name="connsiteY4" fmla="*/ 169212 h 417241"/>
                        <a:gd name="connsiteX5" fmla="*/ 1643063 w 1643063"/>
                        <a:gd name="connsiteY5" fmla="*/ 158571 h 417241"/>
                        <a:gd name="connsiteX6" fmla="*/ 1619249 w 1643063"/>
                        <a:gd name="connsiteY6" fmla="*/ 196671 h 417241"/>
                        <a:gd name="connsiteX7" fmla="*/ 1364563 w 1643063"/>
                        <a:gd name="connsiteY7" fmla="*/ 188663 h 417241"/>
                        <a:gd name="connsiteX8" fmla="*/ 1124936 w 1643063"/>
                        <a:gd name="connsiteY8" fmla="*/ 417169 h 417241"/>
                        <a:gd name="connsiteX9" fmla="*/ 1233194 w 1643063"/>
                        <a:gd name="connsiteY9" fmla="*/ 139384 h 417241"/>
                        <a:gd name="connsiteX10" fmla="*/ 553766 w 1643063"/>
                        <a:gd name="connsiteY10" fmla="*/ 106934 h 417241"/>
                        <a:gd name="connsiteX11" fmla="*/ 0 w 1643063"/>
                        <a:gd name="connsiteY11" fmla="*/ 46653 h 417241"/>
                        <a:gd name="connsiteX12" fmla="*/ 7144 w 1643063"/>
                        <a:gd name="connsiteY12" fmla="*/ 1409 h 417241"/>
                        <a:gd name="connsiteX0" fmla="*/ 7144 w 1643063"/>
                        <a:gd name="connsiteY0" fmla="*/ 1409 h 417241"/>
                        <a:gd name="connsiteX1" fmla="*/ 731263 w 1643063"/>
                        <a:gd name="connsiteY1" fmla="*/ 195262 h 417241"/>
                        <a:gd name="connsiteX2" fmla="*/ 1248400 w 1643063"/>
                        <a:gd name="connsiteY2" fmla="*/ 123025 h 417241"/>
                        <a:gd name="connsiteX3" fmla="*/ 1129839 w 1643063"/>
                        <a:gd name="connsiteY3" fmla="*/ 389717 h 417241"/>
                        <a:gd name="connsiteX4" fmla="*/ 1351077 w 1643063"/>
                        <a:gd name="connsiteY4" fmla="*/ 169212 h 417241"/>
                        <a:gd name="connsiteX5" fmla="*/ 1643063 w 1643063"/>
                        <a:gd name="connsiteY5" fmla="*/ 158571 h 417241"/>
                        <a:gd name="connsiteX6" fmla="*/ 1619249 w 1643063"/>
                        <a:gd name="connsiteY6" fmla="*/ 196671 h 417241"/>
                        <a:gd name="connsiteX7" fmla="*/ 1364563 w 1643063"/>
                        <a:gd name="connsiteY7" fmla="*/ 188663 h 417241"/>
                        <a:gd name="connsiteX8" fmla="*/ 1124936 w 1643063"/>
                        <a:gd name="connsiteY8" fmla="*/ 417169 h 417241"/>
                        <a:gd name="connsiteX9" fmla="*/ 1233194 w 1643063"/>
                        <a:gd name="connsiteY9" fmla="*/ 139384 h 417241"/>
                        <a:gd name="connsiteX10" fmla="*/ 732855 w 1643063"/>
                        <a:gd name="connsiteY10" fmla="*/ 223187 h 417241"/>
                        <a:gd name="connsiteX11" fmla="*/ 0 w 1643063"/>
                        <a:gd name="connsiteY11" fmla="*/ 46653 h 417241"/>
                        <a:gd name="connsiteX12" fmla="*/ 7144 w 1643063"/>
                        <a:gd name="connsiteY12" fmla="*/ 1409 h 417241"/>
                        <a:gd name="connsiteX0" fmla="*/ 0 w 1635919"/>
                        <a:gd name="connsiteY0" fmla="*/ 1409 h 417241"/>
                        <a:gd name="connsiteX1" fmla="*/ 724119 w 1635919"/>
                        <a:gd name="connsiteY1" fmla="*/ 195262 h 417241"/>
                        <a:gd name="connsiteX2" fmla="*/ 1241256 w 1635919"/>
                        <a:gd name="connsiteY2" fmla="*/ 123025 h 417241"/>
                        <a:gd name="connsiteX3" fmla="*/ 1122695 w 1635919"/>
                        <a:gd name="connsiteY3" fmla="*/ 389717 h 417241"/>
                        <a:gd name="connsiteX4" fmla="*/ 1343933 w 1635919"/>
                        <a:gd name="connsiteY4" fmla="*/ 169212 h 417241"/>
                        <a:gd name="connsiteX5" fmla="*/ 1635919 w 1635919"/>
                        <a:gd name="connsiteY5" fmla="*/ 158571 h 417241"/>
                        <a:gd name="connsiteX6" fmla="*/ 1612105 w 1635919"/>
                        <a:gd name="connsiteY6" fmla="*/ 196671 h 417241"/>
                        <a:gd name="connsiteX7" fmla="*/ 1357419 w 1635919"/>
                        <a:gd name="connsiteY7" fmla="*/ 188663 h 417241"/>
                        <a:gd name="connsiteX8" fmla="*/ 1117792 w 1635919"/>
                        <a:gd name="connsiteY8" fmla="*/ 417169 h 417241"/>
                        <a:gd name="connsiteX9" fmla="*/ 1226050 w 1635919"/>
                        <a:gd name="connsiteY9" fmla="*/ 139384 h 417241"/>
                        <a:gd name="connsiteX10" fmla="*/ 725711 w 1635919"/>
                        <a:gd name="connsiteY10" fmla="*/ 223187 h 417241"/>
                        <a:gd name="connsiteX11" fmla="*/ 403205 w 1635919"/>
                        <a:gd name="connsiteY11" fmla="*/ 175923 h 417241"/>
                        <a:gd name="connsiteX12" fmla="*/ 0 w 1635919"/>
                        <a:gd name="connsiteY12" fmla="*/ 1409 h 417241"/>
                        <a:gd name="connsiteX0" fmla="*/ 0 w 1239391"/>
                        <a:gd name="connsiteY0" fmla="*/ 38108 h 303227"/>
                        <a:gd name="connsiteX1" fmla="*/ 327591 w 1239391"/>
                        <a:gd name="connsiteY1" fmla="*/ 81248 h 303227"/>
                        <a:gd name="connsiteX2" fmla="*/ 844728 w 1239391"/>
                        <a:gd name="connsiteY2" fmla="*/ 9011 h 303227"/>
                        <a:gd name="connsiteX3" fmla="*/ 726167 w 1239391"/>
                        <a:gd name="connsiteY3" fmla="*/ 275703 h 303227"/>
                        <a:gd name="connsiteX4" fmla="*/ 947405 w 1239391"/>
                        <a:gd name="connsiteY4" fmla="*/ 55198 h 303227"/>
                        <a:gd name="connsiteX5" fmla="*/ 1239391 w 1239391"/>
                        <a:gd name="connsiteY5" fmla="*/ 44557 h 303227"/>
                        <a:gd name="connsiteX6" fmla="*/ 1215577 w 1239391"/>
                        <a:gd name="connsiteY6" fmla="*/ 82657 h 303227"/>
                        <a:gd name="connsiteX7" fmla="*/ 960891 w 1239391"/>
                        <a:gd name="connsiteY7" fmla="*/ 74649 h 303227"/>
                        <a:gd name="connsiteX8" fmla="*/ 721264 w 1239391"/>
                        <a:gd name="connsiteY8" fmla="*/ 303155 h 303227"/>
                        <a:gd name="connsiteX9" fmla="*/ 829522 w 1239391"/>
                        <a:gd name="connsiteY9" fmla="*/ 25370 h 303227"/>
                        <a:gd name="connsiteX10" fmla="*/ 329183 w 1239391"/>
                        <a:gd name="connsiteY10" fmla="*/ 109173 h 303227"/>
                        <a:gd name="connsiteX11" fmla="*/ 6677 w 1239391"/>
                        <a:gd name="connsiteY11" fmla="*/ 61909 h 303227"/>
                        <a:gd name="connsiteX12" fmla="*/ 0 w 1239391"/>
                        <a:gd name="connsiteY12" fmla="*/ 38108 h 303227"/>
                        <a:gd name="connsiteX0" fmla="*/ 0 w 1239391"/>
                        <a:gd name="connsiteY0" fmla="*/ 38108 h 303227"/>
                        <a:gd name="connsiteX1" fmla="*/ 327591 w 1239391"/>
                        <a:gd name="connsiteY1" fmla="*/ 81248 h 303227"/>
                        <a:gd name="connsiteX2" fmla="*/ 844728 w 1239391"/>
                        <a:gd name="connsiteY2" fmla="*/ 9011 h 303227"/>
                        <a:gd name="connsiteX3" fmla="*/ 726167 w 1239391"/>
                        <a:gd name="connsiteY3" fmla="*/ 275703 h 303227"/>
                        <a:gd name="connsiteX4" fmla="*/ 947405 w 1239391"/>
                        <a:gd name="connsiteY4" fmla="*/ 55198 h 303227"/>
                        <a:gd name="connsiteX5" fmla="*/ 1239391 w 1239391"/>
                        <a:gd name="connsiteY5" fmla="*/ 44557 h 303227"/>
                        <a:gd name="connsiteX6" fmla="*/ 1215577 w 1239391"/>
                        <a:gd name="connsiteY6" fmla="*/ 82657 h 303227"/>
                        <a:gd name="connsiteX7" fmla="*/ 960891 w 1239391"/>
                        <a:gd name="connsiteY7" fmla="*/ 74649 h 303227"/>
                        <a:gd name="connsiteX8" fmla="*/ 721264 w 1239391"/>
                        <a:gd name="connsiteY8" fmla="*/ 303155 h 303227"/>
                        <a:gd name="connsiteX9" fmla="*/ 829522 w 1239391"/>
                        <a:gd name="connsiteY9" fmla="*/ 25370 h 303227"/>
                        <a:gd name="connsiteX10" fmla="*/ 329183 w 1239391"/>
                        <a:gd name="connsiteY10" fmla="*/ 109173 h 303227"/>
                        <a:gd name="connsiteX11" fmla="*/ 6677 w 1239391"/>
                        <a:gd name="connsiteY11" fmla="*/ 61909 h 303227"/>
                        <a:gd name="connsiteX12" fmla="*/ 0 w 1239391"/>
                        <a:gd name="connsiteY12" fmla="*/ 38108 h 303227"/>
                        <a:gd name="connsiteX0" fmla="*/ 0 w 1239391"/>
                        <a:gd name="connsiteY0" fmla="*/ 38108 h 303227"/>
                        <a:gd name="connsiteX1" fmla="*/ 327591 w 1239391"/>
                        <a:gd name="connsiteY1" fmla="*/ 81248 h 303227"/>
                        <a:gd name="connsiteX2" fmla="*/ 844728 w 1239391"/>
                        <a:gd name="connsiteY2" fmla="*/ 9011 h 303227"/>
                        <a:gd name="connsiteX3" fmla="*/ 726167 w 1239391"/>
                        <a:gd name="connsiteY3" fmla="*/ 275703 h 303227"/>
                        <a:gd name="connsiteX4" fmla="*/ 947405 w 1239391"/>
                        <a:gd name="connsiteY4" fmla="*/ 55198 h 303227"/>
                        <a:gd name="connsiteX5" fmla="*/ 1239391 w 1239391"/>
                        <a:gd name="connsiteY5" fmla="*/ 44557 h 303227"/>
                        <a:gd name="connsiteX6" fmla="*/ 1215577 w 1239391"/>
                        <a:gd name="connsiteY6" fmla="*/ 82657 h 303227"/>
                        <a:gd name="connsiteX7" fmla="*/ 960891 w 1239391"/>
                        <a:gd name="connsiteY7" fmla="*/ 74649 h 303227"/>
                        <a:gd name="connsiteX8" fmla="*/ 721264 w 1239391"/>
                        <a:gd name="connsiteY8" fmla="*/ 303155 h 303227"/>
                        <a:gd name="connsiteX9" fmla="*/ 829522 w 1239391"/>
                        <a:gd name="connsiteY9" fmla="*/ 25370 h 303227"/>
                        <a:gd name="connsiteX10" fmla="*/ 329183 w 1239391"/>
                        <a:gd name="connsiteY10" fmla="*/ 109173 h 303227"/>
                        <a:gd name="connsiteX11" fmla="*/ 6677 w 1239391"/>
                        <a:gd name="connsiteY11" fmla="*/ 61909 h 303227"/>
                        <a:gd name="connsiteX12" fmla="*/ 0 w 1239391"/>
                        <a:gd name="connsiteY12" fmla="*/ 38108 h 303227"/>
                        <a:gd name="connsiteX0" fmla="*/ 0 w 1239391"/>
                        <a:gd name="connsiteY0" fmla="*/ 38108 h 303227"/>
                        <a:gd name="connsiteX1" fmla="*/ 327591 w 1239391"/>
                        <a:gd name="connsiteY1" fmla="*/ 81248 h 303227"/>
                        <a:gd name="connsiteX2" fmla="*/ 844728 w 1239391"/>
                        <a:gd name="connsiteY2" fmla="*/ 9011 h 303227"/>
                        <a:gd name="connsiteX3" fmla="*/ 726167 w 1239391"/>
                        <a:gd name="connsiteY3" fmla="*/ 275703 h 303227"/>
                        <a:gd name="connsiteX4" fmla="*/ 947405 w 1239391"/>
                        <a:gd name="connsiteY4" fmla="*/ 55198 h 303227"/>
                        <a:gd name="connsiteX5" fmla="*/ 1239391 w 1239391"/>
                        <a:gd name="connsiteY5" fmla="*/ 44557 h 303227"/>
                        <a:gd name="connsiteX6" fmla="*/ 1215577 w 1239391"/>
                        <a:gd name="connsiteY6" fmla="*/ 82657 h 303227"/>
                        <a:gd name="connsiteX7" fmla="*/ 960891 w 1239391"/>
                        <a:gd name="connsiteY7" fmla="*/ 74649 h 303227"/>
                        <a:gd name="connsiteX8" fmla="*/ 721264 w 1239391"/>
                        <a:gd name="connsiteY8" fmla="*/ 303155 h 303227"/>
                        <a:gd name="connsiteX9" fmla="*/ 829522 w 1239391"/>
                        <a:gd name="connsiteY9" fmla="*/ 25370 h 303227"/>
                        <a:gd name="connsiteX10" fmla="*/ 329183 w 1239391"/>
                        <a:gd name="connsiteY10" fmla="*/ 109173 h 303227"/>
                        <a:gd name="connsiteX11" fmla="*/ 689404 w 1239391"/>
                        <a:gd name="connsiteY11" fmla="*/ 132574 h 303227"/>
                        <a:gd name="connsiteX12" fmla="*/ 0 w 1239391"/>
                        <a:gd name="connsiteY12" fmla="*/ 38108 h 303227"/>
                        <a:gd name="connsiteX0" fmla="*/ 384461 w 965994"/>
                        <a:gd name="connsiteY0" fmla="*/ 185921 h 303227"/>
                        <a:gd name="connsiteX1" fmla="*/ 54194 w 965994"/>
                        <a:gd name="connsiteY1" fmla="*/ 81248 h 303227"/>
                        <a:gd name="connsiteX2" fmla="*/ 571331 w 965994"/>
                        <a:gd name="connsiteY2" fmla="*/ 9011 h 303227"/>
                        <a:gd name="connsiteX3" fmla="*/ 452770 w 965994"/>
                        <a:gd name="connsiteY3" fmla="*/ 275703 h 303227"/>
                        <a:gd name="connsiteX4" fmla="*/ 674008 w 965994"/>
                        <a:gd name="connsiteY4" fmla="*/ 55198 h 303227"/>
                        <a:gd name="connsiteX5" fmla="*/ 965994 w 965994"/>
                        <a:gd name="connsiteY5" fmla="*/ 44557 h 303227"/>
                        <a:gd name="connsiteX6" fmla="*/ 942180 w 965994"/>
                        <a:gd name="connsiteY6" fmla="*/ 82657 h 303227"/>
                        <a:gd name="connsiteX7" fmla="*/ 687494 w 965994"/>
                        <a:gd name="connsiteY7" fmla="*/ 74649 h 303227"/>
                        <a:gd name="connsiteX8" fmla="*/ 447867 w 965994"/>
                        <a:gd name="connsiteY8" fmla="*/ 303155 h 303227"/>
                        <a:gd name="connsiteX9" fmla="*/ 556125 w 965994"/>
                        <a:gd name="connsiteY9" fmla="*/ 25370 h 303227"/>
                        <a:gd name="connsiteX10" fmla="*/ 55786 w 965994"/>
                        <a:gd name="connsiteY10" fmla="*/ 109173 h 303227"/>
                        <a:gd name="connsiteX11" fmla="*/ 416007 w 965994"/>
                        <a:gd name="connsiteY11" fmla="*/ 132574 h 303227"/>
                        <a:gd name="connsiteX12" fmla="*/ 384461 w 965994"/>
                        <a:gd name="connsiteY12" fmla="*/ 185921 h 303227"/>
                        <a:gd name="connsiteX0" fmla="*/ 366354 w 947887"/>
                        <a:gd name="connsiteY0" fmla="*/ 189094 h 306400"/>
                        <a:gd name="connsiteX1" fmla="*/ 55433 w 947887"/>
                        <a:gd name="connsiteY1" fmla="*/ 35125 h 306400"/>
                        <a:gd name="connsiteX2" fmla="*/ 553224 w 947887"/>
                        <a:gd name="connsiteY2" fmla="*/ 12184 h 306400"/>
                        <a:gd name="connsiteX3" fmla="*/ 434663 w 947887"/>
                        <a:gd name="connsiteY3" fmla="*/ 278876 h 306400"/>
                        <a:gd name="connsiteX4" fmla="*/ 655901 w 947887"/>
                        <a:gd name="connsiteY4" fmla="*/ 58371 h 306400"/>
                        <a:gd name="connsiteX5" fmla="*/ 947887 w 947887"/>
                        <a:gd name="connsiteY5" fmla="*/ 47730 h 306400"/>
                        <a:gd name="connsiteX6" fmla="*/ 924073 w 947887"/>
                        <a:gd name="connsiteY6" fmla="*/ 85830 h 306400"/>
                        <a:gd name="connsiteX7" fmla="*/ 669387 w 947887"/>
                        <a:gd name="connsiteY7" fmla="*/ 77822 h 306400"/>
                        <a:gd name="connsiteX8" fmla="*/ 429760 w 947887"/>
                        <a:gd name="connsiteY8" fmla="*/ 306328 h 306400"/>
                        <a:gd name="connsiteX9" fmla="*/ 538018 w 947887"/>
                        <a:gd name="connsiteY9" fmla="*/ 28543 h 306400"/>
                        <a:gd name="connsiteX10" fmla="*/ 37679 w 947887"/>
                        <a:gd name="connsiteY10" fmla="*/ 112346 h 306400"/>
                        <a:gd name="connsiteX11" fmla="*/ 397900 w 947887"/>
                        <a:gd name="connsiteY11" fmla="*/ 135747 h 306400"/>
                        <a:gd name="connsiteX12" fmla="*/ 366354 w 947887"/>
                        <a:gd name="connsiteY12" fmla="*/ 189094 h 306400"/>
                        <a:gd name="connsiteX0" fmla="*/ 350491 w 932024"/>
                        <a:gd name="connsiteY0" fmla="*/ 189094 h 306400"/>
                        <a:gd name="connsiteX1" fmla="*/ 39570 w 932024"/>
                        <a:gd name="connsiteY1" fmla="*/ 35125 h 306400"/>
                        <a:gd name="connsiteX2" fmla="*/ 537361 w 932024"/>
                        <a:gd name="connsiteY2" fmla="*/ 12184 h 306400"/>
                        <a:gd name="connsiteX3" fmla="*/ 418800 w 932024"/>
                        <a:gd name="connsiteY3" fmla="*/ 278876 h 306400"/>
                        <a:gd name="connsiteX4" fmla="*/ 640038 w 932024"/>
                        <a:gd name="connsiteY4" fmla="*/ 58371 h 306400"/>
                        <a:gd name="connsiteX5" fmla="*/ 932024 w 932024"/>
                        <a:gd name="connsiteY5" fmla="*/ 47730 h 306400"/>
                        <a:gd name="connsiteX6" fmla="*/ 908210 w 932024"/>
                        <a:gd name="connsiteY6" fmla="*/ 85830 h 306400"/>
                        <a:gd name="connsiteX7" fmla="*/ 653524 w 932024"/>
                        <a:gd name="connsiteY7" fmla="*/ 77822 h 306400"/>
                        <a:gd name="connsiteX8" fmla="*/ 413897 w 932024"/>
                        <a:gd name="connsiteY8" fmla="*/ 306328 h 306400"/>
                        <a:gd name="connsiteX9" fmla="*/ 522155 w 932024"/>
                        <a:gd name="connsiteY9" fmla="*/ 28543 h 306400"/>
                        <a:gd name="connsiteX10" fmla="*/ 21816 w 932024"/>
                        <a:gd name="connsiteY10" fmla="*/ 112346 h 306400"/>
                        <a:gd name="connsiteX11" fmla="*/ 382037 w 932024"/>
                        <a:gd name="connsiteY11" fmla="*/ 135747 h 306400"/>
                        <a:gd name="connsiteX12" fmla="*/ 350491 w 932024"/>
                        <a:gd name="connsiteY12" fmla="*/ 189094 h 306400"/>
                        <a:gd name="connsiteX0" fmla="*/ 352171 w 933704"/>
                        <a:gd name="connsiteY0" fmla="*/ 189094 h 306400"/>
                        <a:gd name="connsiteX1" fmla="*/ 41250 w 933704"/>
                        <a:gd name="connsiteY1" fmla="*/ 35125 h 306400"/>
                        <a:gd name="connsiteX2" fmla="*/ 539041 w 933704"/>
                        <a:gd name="connsiteY2" fmla="*/ 12184 h 306400"/>
                        <a:gd name="connsiteX3" fmla="*/ 420480 w 933704"/>
                        <a:gd name="connsiteY3" fmla="*/ 278876 h 306400"/>
                        <a:gd name="connsiteX4" fmla="*/ 641718 w 933704"/>
                        <a:gd name="connsiteY4" fmla="*/ 58371 h 306400"/>
                        <a:gd name="connsiteX5" fmla="*/ 933704 w 933704"/>
                        <a:gd name="connsiteY5" fmla="*/ 47730 h 306400"/>
                        <a:gd name="connsiteX6" fmla="*/ 909890 w 933704"/>
                        <a:gd name="connsiteY6" fmla="*/ 85830 h 306400"/>
                        <a:gd name="connsiteX7" fmla="*/ 655204 w 933704"/>
                        <a:gd name="connsiteY7" fmla="*/ 77822 h 306400"/>
                        <a:gd name="connsiteX8" fmla="*/ 415577 w 933704"/>
                        <a:gd name="connsiteY8" fmla="*/ 306328 h 306400"/>
                        <a:gd name="connsiteX9" fmla="*/ 523835 w 933704"/>
                        <a:gd name="connsiteY9" fmla="*/ 28543 h 306400"/>
                        <a:gd name="connsiteX10" fmla="*/ 21758 w 933704"/>
                        <a:gd name="connsiteY10" fmla="*/ 75874 h 306400"/>
                        <a:gd name="connsiteX11" fmla="*/ 383717 w 933704"/>
                        <a:gd name="connsiteY11" fmla="*/ 135747 h 306400"/>
                        <a:gd name="connsiteX12" fmla="*/ 352171 w 933704"/>
                        <a:gd name="connsiteY12" fmla="*/ 189094 h 306400"/>
                        <a:gd name="connsiteX0" fmla="*/ 330413 w 911946"/>
                        <a:gd name="connsiteY0" fmla="*/ 189094 h 306400"/>
                        <a:gd name="connsiteX1" fmla="*/ 19492 w 911946"/>
                        <a:gd name="connsiteY1" fmla="*/ 35125 h 306400"/>
                        <a:gd name="connsiteX2" fmla="*/ 517283 w 911946"/>
                        <a:gd name="connsiteY2" fmla="*/ 12184 h 306400"/>
                        <a:gd name="connsiteX3" fmla="*/ 398722 w 911946"/>
                        <a:gd name="connsiteY3" fmla="*/ 278876 h 306400"/>
                        <a:gd name="connsiteX4" fmla="*/ 619960 w 911946"/>
                        <a:gd name="connsiteY4" fmla="*/ 58371 h 306400"/>
                        <a:gd name="connsiteX5" fmla="*/ 911946 w 911946"/>
                        <a:gd name="connsiteY5" fmla="*/ 47730 h 306400"/>
                        <a:gd name="connsiteX6" fmla="*/ 888132 w 911946"/>
                        <a:gd name="connsiteY6" fmla="*/ 85830 h 306400"/>
                        <a:gd name="connsiteX7" fmla="*/ 633446 w 911946"/>
                        <a:gd name="connsiteY7" fmla="*/ 77822 h 306400"/>
                        <a:gd name="connsiteX8" fmla="*/ 393819 w 911946"/>
                        <a:gd name="connsiteY8" fmla="*/ 306328 h 306400"/>
                        <a:gd name="connsiteX9" fmla="*/ 502077 w 911946"/>
                        <a:gd name="connsiteY9" fmla="*/ 28543 h 306400"/>
                        <a:gd name="connsiteX10" fmla="*/ 0 w 911946"/>
                        <a:gd name="connsiteY10" fmla="*/ 75874 h 306400"/>
                        <a:gd name="connsiteX11" fmla="*/ 361959 w 911946"/>
                        <a:gd name="connsiteY11" fmla="*/ 135747 h 306400"/>
                        <a:gd name="connsiteX12" fmla="*/ 330413 w 911946"/>
                        <a:gd name="connsiteY12" fmla="*/ 189094 h 306400"/>
                        <a:gd name="connsiteX0" fmla="*/ 331162 w 912695"/>
                        <a:gd name="connsiteY0" fmla="*/ 189094 h 306400"/>
                        <a:gd name="connsiteX1" fmla="*/ 20241 w 912695"/>
                        <a:gd name="connsiteY1" fmla="*/ 35125 h 306400"/>
                        <a:gd name="connsiteX2" fmla="*/ 518032 w 912695"/>
                        <a:gd name="connsiteY2" fmla="*/ 12184 h 306400"/>
                        <a:gd name="connsiteX3" fmla="*/ 399471 w 912695"/>
                        <a:gd name="connsiteY3" fmla="*/ 278876 h 306400"/>
                        <a:gd name="connsiteX4" fmla="*/ 620709 w 912695"/>
                        <a:gd name="connsiteY4" fmla="*/ 58371 h 306400"/>
                        <a:gd name="connsiteX5" fmla="*/ 912695 w 912695"/>
                        <a:gd name="connsiteY5" fmla="*/ 47730 h 306400"/>
                        <a:gd name="connsiteX6" fmla="*/ 888881 w 912695"/>
                        <a:gd name="connsiteY6" fmla="*/ 85830 h 306400"/>
                        <a:gd name="connsiteX7" fmla="*/ 634195 w 912695"/>
                        <a:gd name="connsiteY7" fmla="*/ 77822 h 306400"/>
                        <a:gd name="connsiteX8" fmla="*/ 394568 w 912695"/>
                        <a:gd name="connsiteY8" fmla="*/ 306328 h 306400"/>
                        <a:gd name="connsiteX9" fmla="*/ 502826 w 912695"/>
                        <a:gd name="connsiteY9" fmla="*/ 28543 h 306400"/>
                        <a:gd name="connsiteX10" fmla="*/ 749 w 912695"/>
                        <a:gd name="connsiteY10" fmla="*/ 75874 h 306400"/>
                        <a:gd name="connsiteX11" fmla="*/ 362708 w 912695"/>
                        <a:gd name="connsiteY11" fmla="*/ 135747 h 306400"/>
                        <a:gd name="connsiteX12" fmla="*/ 331162 w 912695"/>
                        <a:gd name="connsiteY12" fmla="*/ 189094 h 306400"/>
                        <a:gd name="connsiteX0" fmla="*/ 331162 w 912695"/>
                        <a:gd name="connsiteY0" fmla="*/ 215821 h 333127"/>
                        <a:gd name="connsiteX1" fmla="*/ 20241 w 912695"/>
                        <a:gd name="connsiteY1" fmla="*/ 61852 h 333127"/>
                        <a:gd name="connsiteX2" fmla="*/ 518032 w 912695"/>
                        <a:gd name="connsiteY2" fmla="*/ 38911 h 333127"/>
                        <a:gd name="connsiteX3" fmla="*/ 399471 w 912695"/>
                        <a:gd name="connsiteY3" fmla="*/ 305603 h 333127"/>
                        <a:gd name="connsiteX4" fmla="*/ 620709 w 912695"/>
                        <a:gd name="connsiteY4" fmla="*/ 85098 h 333127"/>
                        <a:gd name="connsiteX5" fmla="*/ 912695 w 912695"/>
                        <a:gd name="connsiteY5" fmla="*/ 74457 h 333127"/>
                        <a:gd name="connsiteX6" fmla="*/ 888881 w 912695"/>
                        <a:gd name="connsiteY6" fmla="*/ 112557 h 333127"/>
                        <a:gd name="connsiteX7" fmla="*/ 634195 w 912695"/>
                        <a:gd name="connsiteY7" fmla="*/ 104549 h 333127"/>
                        <a:gd name="connsiteX8" fmla="*/ 394568 w 912695"/>
                        <a:gd name="connsiteY8" fmla="*/ 333055 h 333127"/>
                        <a:gd name="connsiteX9" fmla="*/ 502826 w 912695"/>
                        <a:gd name="connsiteY9" fmla="*/ 55270 h 333127"/>
                        <a:gd name="connsiteX10" fmla="*/ 749 w 912695"/>
                        <a:gd name="connsiteY10" fmla="*/ 102601 h 333127"/>
                        <a:gd name="connsiteX11" fmla="*/ 362708 w 912695"/>
                        <a:gd name="connsiteY11" fmla="*/ 162474 h 333127"/>
                        <a:gd name="connsiteX12" fmla="*/ 331162 w 912695"/>
                        <a:gd name="connsiteY12" fmla="*/ 215821 h 333127"/>
                        <a:gd name="connsiteX0" fmla="*/ 335533 w 917066"/>
                        <a:gd name="connsiteY0" fmla="*/ 219229 h 336535"/>
                        <a:gd name="connsiteX1" fmla="*/ 1450 w 917066"/>
                        <a:gd name="connsiteY1" fmla="*/ 58410 h 336535"/>
                        <a:gd name="connsiteX2" fmla="*/ 522403 w 917066"/>
                        <a:gd name="connsiteY2" fmla="*/ 42319 h 336535"/>
                        <a:gd name="connsiteX3" fmla="*/ 403842 w 917066"/>
                        <a:gd name="connsiteY3" fmla="*/ 309011 h 336535"/>
                        <a:gd name="connsiteX4" fmla="*/ 625080 w 917066"/>
                        <a:gd name="connsiteY4" fmla="*/ 88506 h 336535"/>
                        <a:gd name="connsiteX5" fmla="*/ 917066 w 917066"/>
                        <a:gd name="connsiteY5" fmla="*/ 77865 h 336535"/>
                        <a:gd name="connsiteX6" fmla="*/ 893252 w 917066"/>
                        <a:gd name="connsiteY6" fmla="*/ 115965 h 336535"/>
                        <a:gd name="connsiteX7" fmla="*/ 638566 w 917066"/>
                        <a:gd name="connsiteY7" fmla="*/ 107957 h 336535"/>
                        <a:gd name="connsiteX8" fmla="*/ 398939 w 917066"/>
                        <a:gd name="connsiteY8" fmla="*/ 336463 h 336535"/>
                        <a:gd name="connsiteX9" fmla="*/ 507197 w 917066"/>
                        <a:gd name="connsiteY9" fmla="*/ 58678 h 336535"/>
                        <a:gd name="connsiteX10" fmla="*/ 5120 w 917066"/>
                        <a:gd name="connsiteY10" fmla="*/ 106009 h 336535"/>
                        <a:gd name="connsiteX11" fmla="*/ 367079 w 917066"/>
                        <a:gd name="connsiteY11" fmla="*/ 165882 h 336535"/>
                        <a:gd name="connsiteX12" fmla="*/ 335533 w 917066"/>
                        <a:gd name="connsiteY12" fmla="*/ 219229 h 336535"/>
                        <a:gd name="connsiteX0" fmla="*/ 335533 w 917066"/>
                        <a:gd name="connsiteY0" fmla="*/ 219229 h 336535"/>
                        <a:gd name="connsiteX1" fmla="*/ 1450 w 917066"/>
                        <a:gd name="connsiteY1" fmla="*/ 58410 h 336535"/>
                        <a:gd name="connsiteX2" fmla="*/ 522403 w 917066"/>
                        <a:gd name="connsiteY2" fmla="*/ 42319 h 336535"/>
                        <a:gd name="connsiteX3" fmla="*/ 403842 w 917066"/>
                        <a:gd name="connsiteY3" fmla="*/ 309011 h 336535"/>
                        <a:gd name="connsiteX4" fmla="*/ 625080 w 917066"/>
                        <a:gd name="connsiteY4" fmla="*/ 88506 h 336535"/>
                        <a:gd name="connsiteX5" fmla="*/ 917066 w 917066"/>
                        <a:gd name="connsiteY5" fmla="*/ 77865 h 336535"/>
                        <a:gd name="connsiteX6" fmla="*/ 893252 w 917066"/>
                        <a:gd name="connsiteY6" fmla="*/ 115965 h 336535"/>
                        <a:gd name="connsiteX7" fmla="*/ 638566 w 917066"/>
                        <a:gd name="connsiteY7" fmla="*/ 107957 h 336535"/>
                        <a:gd name="connsiteX8" fmla="*/ 398939 w 917066"/>
                        <a:gd name="connsiteY8" fmla="*/ 336463 h 336535"/>
                        <a:gd name="connsiteX9" fmla="*/ 507197 w 917066"/>
                        <a:gd name="connsiteY9" fmla="*/ 58678 h 336535"/>
                        <a:gd name="connsiteX10" fmla="*/ 5120 w 917066"/>
                        <a:gd name="connsiteY10" fmla="*/ 106009 h 336535"/>
                        <a:gd name="connsiteX11" fmla="*/ 463860 w 917066"/>
                        <a:gd name="connsiteY11" fmla="*/ 136252 h 336535"/>
                        <a:gd name="connsiteX12" fmla="*/ 335533 w 917066"/>
                        <a:gd name="connsiteY12" fmla="*/ 219229 h 336535"/>
                        <a:gd name="connsiteX0" fmla="*/ 452361 w 917066"/>
                        <a:gd name="connsiteY0" fmla="*/ 178986 h 336535"/>
                        <a:gd name="connsiteX1" fmla="*/ 1450 w 917066"/>
                        <a:gd name="connsiteY1" fmla="*/ 58410 h 336535"/>
                        <a:gd name="connsiteX2" fmla="*/ 522403 w 917066"/>
                        <a:gd name="connsiteY2" fmla="*/ 42319 h 336535"/>
                        <a:gd name="connsiteX3" fmla="*/ 403842 w 917066"/>
                        <a:gd name="connsiteY3" fmla="*/ 309011 h 336535"/>
                        <a:gd name="connsiteX4" fmla="*/ 625080 w 917066"/>
                        <a:gd name="connsiteY4" fmla="*/ 88506 h 336535"/>
                        <a:gd name="connsiteX5" fmla="*/ 917066 w 917066"/>
                        <a:gd name="connsiteY5" fmla="*/ 77865 h 336535"/>
                        <a:gd name="connsiteX6" fmla="*/ 893252 w 917066"/>
                        <a:gd name="connsiteY6" fmla="*/ 115965 h 336535"/>
                        <a:gd name="connsiteX7" fmla="*/ 638566 w 917066"/>
                        <a:gd name="connsiteY7" fmla="*/ 107957 h 336535"/>
                        <a:gd name="connsiteX8" fmla="*/ 398939 w 917066"/>
                        <a:gd name="connsiteY8" fmla="*/ 336463 h 336535"/>
                        <a:gd name="connsiteX9" fmla="*/ 507197 w 917066"/>
                        <a:gd name="connsiteY9" fmla="*/ 58678 h 336535"/>
                        <a:gd name="connsiteX10" fmla="*/ 5120 w 917066"/>
                        <a:gd name="connsiteY10" fmla="*/ 106009 h 336535"/>
                        <a:gd name="connsiteX11" fmla="*/ 463860 w 917066"/>
                        <a:gd name="connsiteY11" fmla="*/ 136252 h 336535"/>
                        <a:gd name="connsiteX12" fmla="*/ 452361 w 917066"/>
                        <a:gd name="connsiteY12" fmla="*/ 178986 h 336535"/>
                        <a:gd name="connsiteX0" fmla="*/ 425748 w 917066"/>
                        <a:gd name="connsiteY0" fmla="*/ 195567 h 336535"/>
                        <a:gd name="connsiteX1" fmla="*/ 1450 w 917066"/>
                        <a:gd name="connsiteY1" fmla="*/ 58410 h 336535"/>
                        <a:gd name="connsiteX2" fmla="*/ 522403 w 917066"/>
                        <a:gd name="connsiteY2" fmla="*/ 42319 h 336535"/>
                        <a:gd name="connsiteX3" fmla="*/ 403842 w 917066"/>
                        <a:gd name="connsiteY3" fmla="*/ 309011 h 336535"/>
                        <a:gd name="connsiteX4" fmla="*/ 625080 w 917066"/>
                        <a:gd name="connsiteY4" fmla="*/ 88506 h 336535"/>
                        <a:gd name="connsiteX5" fmla="*/ 917066 w 917066"/>
                        <a:gd name="connsiteY5" fmla="*/ 77865 h 336535"/>
                        <a:gd name="connsiteX6" fmla="*/ 893252 w 917066"/>
                        <a:gd name="connsiteY6" fmla="*/ 115965 h 336535"/>
                        <a:gd name="connsiteX7" fmla="*/ 638566 w 917066"/>
                        <a:gd name="connsiteY7" fmla="*/ 107957 h 336535"/>
                        <a:gd name="connsiteX8" fmla="*/ 398939 w 917066"/>
                        <a:gd name="connsiteY8" fmla="*/ 336463 h 336535"/>
                        <a:gd name="connsiteX9" fmla="*/ 507197 w 917066"/>
                        <a:gd name="connsiteY9" fmla="*/ 58678 h 336535"/>
                        <a:gd name="connsiteX10" fmla="*/ 5120 w 917066"/>
                        <a:gd name="connsiteY10" fmla="*/ 106009 h 336535"/>
                        <a:gd name="connsiteX11" fmla="*/ 463860 w 917066"/>
                        <a:gd name="connsiteY11" fmla="*/ 136252 h 336535"/>
                        <a:gd name="connsiteX12" fmla="*/ 425748 w 917066"/>
                        <a:gd name="connsiteY12" fmla="*/ 195567 h 336535"/>
                        <a:gd name="connsiteX0" fmla="*/ 425748 w 917066"/>
                        <a:gd name="connsiteY0" fmla="*/ 195567 h 336535"/>
                        <a:gd name="connsiteX1" fmla="*/ 1450 w 917066"/>
                        <a:gd name="connsiteY1" fmla="*/ 58410 h 336535"/>
                        <a:gd name="connsiteX2" fmla="*/ 522403 w 917066"/>
                        <a:gd name="connsiteY2" fmla="*/ 42319 h 336535"/>
                        <a:gd name="connsiteX3" fmla="*/ 403842 w 917066"/>
                        <a:gd name="connsiteY3" fmla="*/ 309011 h 336535"/>
                        <a:gd name="connsiteX4" fmla="*/ 625080 w 917066"/>
                        <a:gd name="connsiteY4" fmla="*/ 88506 h 336535"/>
                        <a:gd name="connsiteX5" fmla="*/ 917066 w 917066"/>
                        <a:gd name="connsiteY5" fmla="*/ 77865 h 336535"/>
                        <a:gd name="connsiteX6" fmla="*/ 738751 w 917066"/>
                        <a:gd name="connsiteY6" fmla="*/ 180305 h 336535"/>
                        <a:gd name="connsiteX7" fmla="*/ 638566 w 917066"/>
                        <a:gd name="connsiteY7" fmla="*/ 107957 h 336535"/>
                        <a:gd name="connsiteX8" fmla="*/ 398939 w 917066"/>
                        <a:gd name="connsiteY8" fmla="*/ 336463 h 336535"/>
                        <a:gd name="connsiteX9" fmla="*/ 507197 w 917066"/>
                        <a:gd name="connsiteY9" fmla="*/ 58678 h 336535"/>
                        <a:gd name="connsiteX10" fmla="*/ 5120 w 917066"/>
                        <a:gd name="connsiteY10" fmla="*/ 106009 h 336535"/>
                        <a:gd name="connsiteX11" fmla="*/ 463860 w 917066"/>
                        <a:gd name="connsiteY11" fmla="*/ 136252 h 336535"/>
                        <a:gd name="connsiteX12" fmla="*/ 425748 w 917066"/>
                        <a:gd name="connsiteY12" fmla="*/ 195567 h 336535"/>
                        <a:gd name="connsiteX0" fmla="*/ 425748 w 779508"/>
                        <a:gd name="connsiteY0" fmla="*/ 195567 h 336535"/>
                        <a:gd name="connsiteX1" fmla="*/ 1450 w 779508"/>
                        <a:gd name="connsiteY1" fmla="*/ 58410 h 336535"/>
                        <a:gd name="connsiteX2" fmla="*/ 522403 w 779508"/>
                        <a:gd name="connsiteY2" fmla="*/ 42319 h 336535"/>
                        <a:gd name="connsiteX3" fmla="*/ 403842 w 779508"/>
                        <a:gd name="connsiteY3" fmla="*/ 309011 h 336535"/>
                        <a:gd name="connsiteX4" fmla="*/ 625080 w 779508"/>
                        <a:gd name="connsiteY4" fmla="*/ 88506 h 336535"/>
                        <a:gd name="connsiteX5" fmla="*/ 779508 w 779508"/>
                        <a:gd name="connsiteY5" fmla="*/ 162319 h 336535"/>
                        <a:gd name="connsiteX6" fmla="*/ 738751 w 779508"/>
                        <a:gd name="connsiteY6" fmla="*/ 180305 h 336535"/>
                        <a:gd name="connsiteX7" fmla="*/ 638566 w 779508"/>
                        <a:gd name="connsiteY7" fmla="*/ 107957 h 336535"/>
                        <a:gd name="connsiteX8" fmla="*/ 398939 w 779508"/>
                        <a:gd name="connsiteY8" fmla="*/ 336463 h 336535"/>
                        <a:gd name="connsiteX9" fmla="*/ 507197 w 779508"/>
                        <a:gd name="connsiteY9" fmla="*/ 58678 h 336535"/>
                        <a:gd name="connsiteX10" fmla="*/ 5120 w 779508"/>
                        <a:gd name="connsiteY10" fmla="*/ 106009 h 336535"/>
                        <a:gd name="connsiteX11" fmla="*/ 463860 w 779508"/>
                        <a:gd name="connsiteY11" fmla="*/ 136252 h 336535"/>
                        <a:gd name="connsiteX12" fmla="*/ 425748 w 779508"/>
                        <a:gd name="connsiteY12" fmla="*/ 195567 h 336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79508" h="336535">
                          <a:moveTo>
                            <a:pt x="425748" y="195567"/>
                          </a:moveTo>
                          <a:cubicBezTo>
                            <a:pt x="553669" y="161134"/>
                            <a:pt x="7391" y="170403"/>
                            <a:pt x="1450" y="58410"/>
                          </a:cubicBezTo>
                          <a:cubicBezTo>
                            <a:pt x="-28719" y="-27804"/>
                            <a:pt x="420596" y="-5707"/>
                            <a:pt x="522403" y="42319"/>
                          </a:cubicBezTo>
                          <a:cubicBezTo>
                            <a:pt x="624210" y="90345"/>
                            <a:pt x="350719" y="292401"/>
                            <a:pt x="403842" y="309011"/>
                          </a:cubicBezTo>
                          <a:cubicBezTo>
                            <a:pt x="456965" y="325621"/>
                            <a:pt x="537181" y="129389"/>
                            <a:pt x="625080" y="88506"/>
                          </a:cubicBezTo>
                          <a:cubicBezTo>
                            <a:pt x="712979" y="47624"/>
                            <a:pt x="741902" y="170747"/>
                            <a:pt x="779508" y="162319"/>
                          </a:cubicBezTo>
                          <a:lnTo>
                            <a:pt x="738751" y="180305"/>
                          </a:lnTo>
                          <a:cubicBezTo>
                            <a:pt x="693433" y="200388"/>
                            <a:pt x="724294" y="77470"/>
                            <a:pt x="638566" y="107957"/>
                          </a:cubicBezTo>
                          <a:cubicBezTo>
                            <a:pt x="552838" y="138444"/>
                            <a:pt x="541527" y="325655"/>
                            <a:pt x="398939" y="336463"/>
                          </a:cubicBezTo>
                          <a:cubicBezTo>
                            <a:pt x="268864" y="341216"/>
                            <a:pt x="605618" y="110199"/>
                            <a:pt x="507197" y="58678"/>
                          </a:cubicBezTo>
                          <a:cubicBezTo>
                            <a:pt x="408776" y="7157"/>
                            <a:pt x="-15842" y="44711"/>
                            <a:pt x="5120" y="106009"/>
                          </a:cubicBezTo>
                          <a:cubicBezTo>
                            <a:pt x="52365" y="215714"/>
                            <a:pt x="544822" y="131887"/>
                            <a:pt x="463860" y="136252"/>
                          </a:cubicBezTo>
                          <a:lnTo>
                            <a:pt x="425748" y="195567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10" name="组合 109">
                      <a:extLst>
                        <a:ext uri="{FF2B5EF4-FFF2-40B4-BE49-F238E27FC236}">
                          <a16:creationId xmlns:a16="http://schemas.microsoft.com/office/drawing/2014/main" id="{51A54F8A-3C7A-40EC-8EE4-470A44FBDD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77332" y="1417319"/>
                      <a:ext cx="291523" cy="207645"/>
                      <a:chOff x="3282786" y="1193799"/>
                      <a:chExt cx="637430" cy="454026"/>
                    </a:xfrm>
                  </p:grpSpPr>
                  <p:sp>
                    <p:nvSpPr>
                      <p:cNvPr id="111" name="椭圆 179">
                        <a:extLst>
                          <a:ext uri="{FF2B5EF4-FFF2-40B4-BE49-F238E27FC236}">
                            <a16:creationId xmlns:a16="http://schemas.microsoft.com/office/drawing/2014/main" id="{3D9EC309-7928-45EE-8C0F-1DCF81CB91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2786" y="1193799"/>
                        <a:ext cx="637430" cy="279716"/>
                      </a:xfrm>
                      <a:custGeom>
                        <a:avLst/>
                        <a:gdLst>
                          <a:gd name="connsiteX0" fmla="*/ 0 w 622300"/>
                          <a:gd name="connsiteY0" fmla="*/ 152400 h 304800"/>
                          <a:gd name="connsiteX1" fmla="*/ 311150 w 622300"/>
                          <a:gd name="connsiteY1" fmla="*/ 0 h 304800"/>
                          <a:gd name="connsiteX2" fmla="*/ 622300 w 622300"/>
                          <a:gd name="connsiteY2" fmla="*/ 152400 h 304800"/>
                          <a:gd name="connsiteX3" fmla="*/ 311150 w 622300"/>
                          <a:gd name="connsiteY3" fmla="*/ 304800 h 304800"/>
                          <a:gd name="connsiteX4" fmla="*/ 0 w 622300"/>
                          <a:gd name="connsiteY4" fmla="*/ 152400 h 304800"/>
                          <a:gd name="connsiteX0" fmla="*/ 0 w 622300"/>
                          <a:gd name="connsiteY0" fmla="*/ 152400 h 304800"/>
                          <a:gd name="connsiteX1" fmla="*/ 311150 w 622300"/>
                          <a:gd name="connsiteY1" fmla="*/ 0 h 304800"/>
                          <a:gd name="connsiteX2" fmla="*/ 622300 w 622300"/>
                          <a:gd name="connsiteY2" fmla="*/ 152400 h 304800"/>
                          <a:gd name="connsiteX3" fmla="*/ 311150 w 622300"/>
                          <a:gd name="connsiteY3" fmla="*/ 304800 h 304800"/>
                          <a:gd name="connsiteX4" fmla="*/ 0 w 622300"/>
                          <a:gd name="connsiteY4" fmla="*/ 152400 h 304800"/>
                          <a:gd name="connsiteX0" fmla="*/ 3 w 622303"/>
                          <a:gd name="connsiteY0" fmla="*/ 152400 h 231057"/>
                          <a:gd name="connsiteX1" fmla="*/ 311153 w 622303"/>
                          <a:gd name="connsiteY1" fmla="*/ 0 h 231057"/>
                          <a:gd name="connsiteX2" fmla="*/ 622303 w 622303"/>
                          <a:gd name="connsiteY2" fmla="*/ 152400 h 231057"/>
                          <a:gd name="connsiteX3" fmla="*/ 306391 w 622303"/>
                          <a:gd name="connsiteY3" fmla="*/ 230981 h 231057"/>
                          <a:gd name="connsiteX4" fmla="*/ 3 w 622303"/>
                          <a:gd name="connsiteY4" fmla="*/ 152400 h 231057"/>
                          <a:gd name="connsiteX0" fmla="*/ 3 w 622303"/>
                          <a:gd name="connsiteY0" fmla="*/ 152400 h 248870"/>
                          <a:gd name="connsiteX1" fmla="*/ 311153 w 622303"/>
                          <a:gd name="connsiteY1" fmla="*/ 0 h 248870"/>
                          <a:gd name="connsiteX2" fmla="*/ 622303 w 622303"/>
                          <a:gd name="connsiteY2" fmla="*/ 152400 h 248870"/>
                          <a:gd name="connsiteX3" fmla="*/ 306391 w 622303"/>
                          <a:gd name="connsiteY3" fmla="*/ 230981 h 248870"/>
                          <a:gd name="connsiteX4" fmla="*/ 3 w 622303"/>
                          <a:gd name="connsiteY4" fmla="*/ 152400 h 248870"/>
                          <a:gd name="connsiteX0" fmla="*/ 2 w 622302"/>
                          <a:gd name="connsiteY0" fmla="*/ 152400 h 231834"/>
                          <a:gd name="connsiteX1" fmla="*/ 311152 w 622302"/>
                          <a:gd name="connsiteY1" fmla="*/ 0 h 231834"/>
                          <a:gd name="connsiteX2" fmla="*/ 622302 w 622302"/>
                          <a:gd name="connsiteY2" fmla="*/ 152400 h 231834"/>
                          <a:gd name="connsiteX3" fmla="*/ 306390 w 622302"/>
                          <a:gd name="connsiteY3" fmla="*/ 230981 h 231834"/>
                          <a:gd name="connsiteX4" fmla="*/ 2 w 622302"/>
                          <a:gd name="connsiteY4" fmla="*/ 152400 h 231834"/>
                          <a:gd name="connsiteX0" fmla="*/ 4604 w 626904"/>
                          <a:gd name="connsiteY0" fmla="*/ 152400 h 233540"/>
                          <a:gd name="connsiteX1" fmla="*/ 315754 w 626904"/>
                          <a:gd name="connsiteY1" fmla="*/ 0 h 233540"/>
                          <a:gd name="connsiteX2" fmla="*/ 626904 w 626904"/>
                          <a:gd name="connsiteY2" fmla="*/ 152400 h 233540"/>
                          <a:gd name="connsiteX3" fmla="*/ 310992 w 626904"/>
                          <a:gd name="connsiteY3" fmla="*/ 230981 h 233540"/>
                          <a:gd name="connsiteX4" fmla="*/ 141923 w 626904"/>
                          <a:gd name="connsiteY4" fmla="*/ 208756 h 233540"/>
                          <a:gd name="connsiteX5" fmla="*/ 4604 w 626904"/>
                          <a:gd name="connsiteY5" fmla="*/ 152400 h 233540"/>
                          <a:gd name="connsiteX0" fmla="*/ 4604 w 635163"/>
                          <a:gd name="connsiteY0" fmla="*/ 152400 h 232104"/>
                          <a:gd name="connsiteX1" fmla="*/ 315754 w 635163"/>
                          <a:gd name="connsiteY1" fmla="*/ 0 h 232104"/>
                          <a:gd name="connsiteX2" fmla="*/ 626904 w 635163"/>
                          <a:gd name="connsiteY2" fmla="*/ 152400 h 232104"/>
                          <a:gd name="connsiteX3" fmla="*/ 525304 w 635163"/>
                          <a:gd name="connsiteY3" fmla="*/ 220663 h 232104"/>
                          <a:gd name="connsiteX4" fmla="*/ 310992 w 635163"/>
                          <a:gd name="connsiteY4" fmla="*/ 230981 h 232104"/>
                          <a:gd name="connsiteX5" fmla="*/ 141923 w 635163"/>
                          <a:gd name="connsiteY5" fmla="*/ 208756 h 232104"/>
                          <a:gd name="connsiteX6" fmla="*/ 4604 w 635163"/>
                          <a:gd name="connsiteY6" fmla="*/ 152400 h 232104"/>
                          <a:gd name="connsiteX0" fmla="*/ 4604 w 635906"/>
                          <a:gd name="connsiteY0" fmla="*/ 152400 h 275442"/>
                          <a:gd name="connsiteX1" fmla="*/ 315754 w 635906"/>
                          <a:gd name="connsiteY1" fmla="*/ 0 h 275442"/>
                          <a:gd name="connsiteX2" fmla="*/ 626904 w 635906"/>
                          <a:gd name="connsiteY2" fmla="*/ 152400 h 275442"/>
                          <a:gd name="connsiteX3" fmla="*/ 534829 w 635906"/>
                          <a:gd name="connsiteY3" fmla="*/ 273050 h 275442"/>
                          <a:gd name="connsiteX4" fmla="*/ 310992 w 635906"/>
                          <a:gd name="connsiteY4" fmla="*/ 230981 h 275442"/>
                          <a:gd name="connsiteX5" fmla="*/ 141923 w 635906"/>
                          <a:gd name="connsiteY5" fmla="*/ 208756 h 275442"/>
                          <a:gd name="connsiteX6" fmla="*/ 4604 w 635906"/>
                          <a:gd name="connsiteY6" fmla="*/ 152400 h 275442"/>
                          <a:gd name="connsiteX0" fmla="*/ 6764 w 638066"/>
                          <a:gd name="connsiteY0" fmla="*/ 152400 h 275161"/>
                          <a:gd name="connsiteX1" fmla="*/ 317914 w 638066"/>
                          <a:gd name="connsiteY1" fmla="*/ 0 h 275161"/>
                          <a:gd name="connsiteX2" fmla="*/ 629064 w 638066"/>
                          <a:gd name="connsiteY2" fmla="*/ 152400 h 275161"/>
                          <a:gd name="connsiteX3" fmla="*/ 536989 w 638066"/>
                          <a:gd name="connsiteY3" fmla="*/ 273050 h 275161"/>
                          <a:gd name="connsiteX4" fmla="*/ 313152 w 638066"/>
                          <a:gd name="connsiteY4" fmla="*/ 230981 h 275161"/>
                          <a:gd name="connsiteX5" fmla="*/ 120271 w 638066"/>
                          <a:gd name="connsiteY5" fmla="*/ 254000 h 275161"/>
                          <a:gd name="connsiteX6" fmla="*/ 6764 w 638066"/>
                          <a:gd name="connsiteY6" fmla="*/ 152400 h 275161"/>
                          <a:gd name="connsiteX0" fmla="*/ 6515 w 637817"/>
                          <a:gd name="connsiteY0" fmla="*/ 152400 h 275072"/>
                          <a:gd name="connsiteX1" fmla="*/ 317665 w 637817"/>
                          <a:gd name="connsiteY1" fmla="*/ 0 h 275072"/>
                          <a:gd name="connsiteX2" fmla="*/ 628815 w 637817"/>
                          <a:gd name="connsiteY2" fmla="*/ 152400 h 275072"/>
                          <a:gd name="connsiteX3" fmla="*/ 536740 w 637817"/>
                          <a:gd name="connsiteY3" fmla="*/ 273050 h 275072"/>
                          <a:gd name="connsiteX4" fmla="*/ 312903 w 637817"/>
                          <a:gd name="connsiteY4" fmla="*/ 230981 h 275072"/>
                          <a:gd name="connsiteX5" fmla="*/ 122403 w 637817"/>
                          <a:gd name="connsiteY5" fmla="*/ 270668 h 275072"/>
                          <a:gd name="connsiteX6" fmla="*/ 6515 w 637817"/>
                          <a:gd name="connsiteY6" fmla="*/ 152400 h 275072"/>
                          <a:gd name="connsiteX0" fmla="*/ 6515 w 637430"/>
                          <a:gd name="connsiteY0" fmla="*/ 152400 h 279716"/>
                          <a:gd name="connsiteX1" fmla="*/ 317665 w 637430"/>
                          <a:gd name="connsiteY1" fmla="*/ 0 h 279716"/>
                          <a:gd name="connsiteX2" fmla="*/ 628815 w 637430"/>
                          <a:gd name="connsiteY2" fmla="*/ 152400 h 279716"/>
                          <a:gd name="connsiteX3" fmla="*/ 531977 w 637430"/>
                          <a:gd name="connsiteY3" fmla="*/ 277813 h 279716"/>
                          <a:gd name="connsiteX4" fmla="*/ 312903 w 637430"/>
                          <a:gd name="connsiteY4" fmla="*/ 230981 h 279716"/>
                          <a:gd name="connsiteX5" fmla="*/ 122403 w 637430"/>
                          <a:gd name="connsiteY5" fmla="*/ 270668 h 279716"/>
                          <a:gd name="connsiteX6" fmla="*/ 6515 w 637430"/>
                          <a:gd name="connsiteY6" fmla="*/ 152400 h 2797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37430" h="279716">
                            <a:moveTo>
                              <a:pt x="6515" y="152400"/>
                            </a:moveTo>
                            <a:cubicBezTo>
                              <a:pt x="39059" y="107289"/>
                              <a:pt x="145822" y="0"/>
                              <a:pt x="317665" y="0"/>
                            </a:cubicBezTo>
                            <a:cubicBezTo>
                              <a:pt x="489508" y="0"/>
                              <a:pt x="593890" y="115623"/>
                              <a:pt x="628815" y="152400"/>
                            </a:cubicBezTo>
                            <a:cubicBezTo>
                              <a:pt x="663740" y="189177"/>
                              <a:pt x="584629" y="264716"/>
                              <a:pt x="531977" y="277813"/>
                            </a:cubicBezTo>
                            <a:cubicBezTo>
                              <a:pt x="479325" y="290910"/>
                              <a:pt x="381165" y="232172"/>
                              <a:pt x="312903" y="230981"/>
                            </a:cubicBezTo>
                            <a:cubicBezTo>
                              <a:pt x="244641" y="229790"/>
                              <a:pt x="173468" y="283765"/>
                              <a:pt x="122403" y="270668"/>
                            </a:cubicBezTo>
                            <a:cubicBezTo>
                              <a:pt x="71338" y="257571"/>
                              <a:pt x="-26029" y="197511"/>
                              <a:pt x="6515" y="152400"/>
                            </a:cubicBezTo>
                            <a:close/>
                          </a:path>
                        </a:pathLst>
                      </a:cu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" name="椭圆 180">
                        <a:extLst>
                          <a:ext uri="{FF2B5EF4-FFF2-40B4-BE49-F238E27FC236}">
                            <a16:creationId xmlns:a16="http://schemas.microsoft.com/office/drawing/2014/main" id="{7868398C-2109-4963-821F-AD3CEED789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2362" y="1459025"/>
                        <a:ext cx="454703" cy="188800"/>
                      </a:xfrm>
                      <a:custGeom>
                        <a:avLst/>
                        <a:gdLst>
                          <a:gd name="connsiteX0" fmla="*/ 0 w 450850"/>
                          <a:gd name="connsiteY0" fmla="*/ 111125 h 222250"/>
                          <a:gd name="connsiteX1" fmla="*/ 225425 w 450850"/>
                          <a:gd name="connsiteY1" fmla="*/ 0 h 222250"/>
                          <a:gd name="connsiteX2" fmla="*/ 450850 w 450850"/>
                          <a:gd name="connsiteY2" fmla="*/ 111125 h 222250"/>
                          <a:gd name="connsiteX3" fmla="*/ 225425 w 450850"/>
                          <a:gd name="connsiteY3" fmla="*/ 222250 h 222250"/>
                          <a:gd name="connsiteX4" fmla="*/ 0 w 450850"/>
                          <a:gd name="connsiteY4" fmla="*/ 111125 h 222250"/>
                          <a:gd name="connsiteX0" fmla="*/ 171 w 451021"/>
                          <a:gd name="connsiteY0" fmla="*/ 63500 h 174625"/>
                          <a:gd name="connsiteX1" fmla="*/ 199403 w 451021"/>
                          <a:gd name="connsiteY1" fmla="*/ 0 h 174625"/>
                          <a:gd name="connsiteX2" fmla="*/ 451021 w 451021"/>
                          <a:gd name="connsiteY2" fmla="*/ 63500 h 174625"/>
                          <a:gd name="connsiteX3" fmla="*/ 225596 w 451021"/>
                          <a:gd name="connsiteY3" fmla="*/ 174625 h 174625"/>
                          <a:gd name="connsiteX4" fmla="*/ 171 w 451021"/>
                          <a:gd name="connsiteY4" fmla="*/ 63500 h 174625"/>
                          <a:gd name="connsiteX0" fmla="*/ 10282 w 461132"/>
                          <a:gd name="connsiteY0" fmla="*/ 64993 h 176118"/>
                          <a:gd name="connsiteX1" fmla="*/ 55527 w 461132"/>
                          <a:gd name="connsiteY1" fmla="*/ 23718 h 176118"/>
                          <a:gd name="connsiteX2" fmla="*/ 209514 w 461132"/>
                          <a:gd name="connsiteY2" fmla="*/ 1493 h 176118"/>
                          <a:gd name="connsiteX3" fmla="*/ 461132 w 461132"/>
                          <a:gd name="connsiteY3" fmla="*/ 64993 h 176118"/>
                          <a:gd name="connsiteX4" fmla="*/ 235707 w 461132"/>
                          <a:gd name="connsiteY4" fmla="*/ 176118 h 176118"/>
                          <a:gd name="connsiteX5" fmla="*/ 10282 w 461132"/>
                          <a:gd name="connsiteY5" fmla="*/ 64993 h 176118"/>
                          <a:gd name="connsiteX0" fmla="*/ 7253 w 458103"/>
                          <a:gd name="connsiteY0" fmla="*/ 72367 h 183492"/>
                          <a:gd name="connsiteX1" fmla="*/ 69167 w 458103"/>
                          <a:gd name="connsiteY1" fmla="*/ 7280 h 183492"/>
                          <a:gd name="connsiteX2" fmla="*/ 206485 w 458103"/>
                          <a:gd name="connsiteY2" fmla="*/ 8867 h 183492"/>
                          <a:gd name="connsiteX3" fmla="*/ 458103 w 458103"/>
                          <a:gd name="connsiteY3" fmla="*/ 72367 h 183492"/>
                          <a:gd name="connsiteX4" fmla="*/ 232678 w 458103"/>
                          <a:gd name="connsiteY4" fmla="*/ 183492 h 183492"/>
                          <a:gd name="connsiteX5" fmla="*/ 7253 w 458103"/>
                          <a:gd name="connsiteY5" fmla="*/ 72367 h 183492"/>
                          <a:gd name="connsiteX0" fmla="*/ 7253 w 458103"/>
                          <a:gd name="connsiteY0" fmla="*/ 69054 h 180179"/>
                          <a:gd name="connsiteX1" fmla="*/ 69167 w 458103"/>
                          <a:gd name="connsiteY1" fmla="*/ 3967 h 180179"/>
                          <a:gd name="connsiteX2" fmla="*/ 206485 w 458103"/>
                          <a:gd name="connsiteY2" fmla="*/ 5554 h 180179"/>
                          <a:gd name="connsiteX3" fmla="*/ 458103 w 458103"/>
                          <a:gd name="connsiteY3" fmla="*/ 69054 h 180179"/>
                          <a:gd name="connsiteX4" fmla="*/ 232678 w 458103"/>
                          <a:gd name="connsiteY4" fmla="*/ 180179 h 180179"/>
                          <a:gd name="connsiteX5" fmla="*/ 7253 w 458103"/>
                          <a:gd name="connsiteY5" fmla="*/ 69054 h 180179"/>
                          <a:gd name="connsiteX0" fmla="*/ 7057 w 457907"/>
                          <a:gd name="connsiteY0" fmla="*/ 69054 h 180179"/>
                          <a:gd name="connsiteX1" fmla="*/ 68971 w 457907"/>
                          <a:gd name="connsiteY1" fmla="*/ 3967 h 180179"/>
                          <a:gd name="connsiteX2" fmla="*/ 206289 w 457907"/>
                          <a:gd name="connsiteY2" fmla="*/ 5554 h 180179"/>
                          <a:gd name="connsiteX3" fmla="*/ 457907 w 457907"/>
                          <a:gd name="connsiteY3" fmla="*/ 69054 h 180179"/>
                          <a:gd name="connsiteX4" fmla="*/ 232482 w 457907"/>
                          <a:gd name="connsiteY4" fmla="*/ 180179 h 180179"/>
                          <a:gd name="connsiteX5" fmla="*/ 7057 w 457907"/>
                          <a:gd name="connsiteY5" fmla="*/ 69054 h 180179"/>
                          <a:gd name="connsiteX0" fmla="*/ 3773 w 454623"/>
                          <a:gd name="connsiteY0" fmla="*/ 69054 h 180179"/>
                          <a:gd name="connsiteX1" fmla="*/ 65687 w 454623"/>
                          <a:gd name="connsiteY1" fmla="*/ 3967 h 180179"/>
                          <a:gd name="connsiteX2" fmla="*/ 203005 w 454623"/>
                          <a:gd name="connsiteY2" fmla="*/ 5554 h 180179"/>
                          <a:gd name="connsiteX3" fmla="*/ 454623 w 454623"/>
                          <a:gd name="connsiteY3" fmla="*/ 69054 h 180179"/>
                          <a:gd name="connsiteX4" fmla="*/ 229198 w 454623"/>
                          <a:gd name="connsiteY4" fmla="*/ 180179 h 180179"/>
                          <a:gd name="connsiteX5" fmla="*/ 3773 w 454623"/>
                          <a:gd name="connsiteY5" fmla="*/ 69054 h 180179"/>
                          <a:gd name="connsiteX0" fmla="*/ 3773 w 459847"/>
                          <a:gd name="connsiteY0" fmla="*/ 69054 h 180179"/>
                          <a:gd name="connsiteX1" fmla="*/ 65687 w 459847"/>
                          <a:gd name="connsiteY1" fmla="*/ 3967 h 180179"/>
                          <a:gd name="connsiteX2" fmla="*/ 203005 w 459847"/>
                          <a:gd name="connsiteY2" fmla="*/ 5554 h 180179"/>
                          <a:gd name="connsiteX3" fmla="*/ 372868 w 459847"/>
                          <a:gd name="connsiteY3" fmla="*/ 18254 h 180179"/>
                          <a:gd name="connsiteX4" fmla="*/ 454623 w 459847"/>
                          <a:gd name="connsiteY4" fmla="*/ 69054 h 180179"/>
                          <a:gd name="connsiteX5" fmla="*/ 229198 w 459847"/>
                          <a:gd name="connsiteY5" fmla="*/ 180179 h 180179"/>
                          <a:gd name="connsiteX6" fmla="*/ 3773 w 459847"/>
                          <a:gd name="connsiteY6" fmla="*/ 69054 h 180179"/>
                          <a:gd name="connsiteX0" fmla="*/ 3773 w 458888"/>
                          <a:gd name="connsiteY0" fmla="*/ 77675 h 188800"/>
                          <a:gd name="connsiteX1" fmla="*/ 65687 w 458888"/>
                          <a:gd name="connsiteY1" fmla="*/ 12588 h 188800"/>
                          <a:gd name="connsiteX2" fmla="*/ 203005 w 458888"/>
                          <a:gd name="connsiteY2" fmla="*/ 14175 h 188800"/>
                          <a:gd name="connsiteX3" fmla="*/ 353818 w 458888"/>
                          <a:gd name="connsiteY3" fmla="*/ 3063 h 188800"/>
                          <a:gd name="connsiteX4" fmla="*/ 454623 w 458888"/>
                          <a:gd name="connsiteY4" fmla="*/ 77675 h 188800"/>
                          <a:gd name="connsiteX5" fmla="*/ 229198 w 458888"/>
                          <a:gd name="connsiteY5" fmla="*/ 188800 h 188800"/>
                          <a:gd name="connsiteX6" fmla="*/ 3773 w 458888"/>
                          <a:gd name="connsiteY6" fmla="*/ 77675 h 188800"/>
                          <a:gd name="connsiteX0" fmla="*/ 3773 w 459084"/>
                          <a:gd name="connsiteY0" fmla="*/ 77675 h 188800"/>
                          <a:gd name="connsiteX1" fmla="*/ 65687 w 459084"/>
                          <a:gd name="connsiteY1" fmla="*/ 12588 h 188800"/>
                          <a:gd name="connsiteX2" fmla="*/ 203005 w 459084"/>
                          <a:gd name="connsiteY2" fmla="*/ 14175 h 188800"/>
                          <a:gd name="connsiteX3" fmla="*/ 353818 w 459084"/>
                          <a:gd name="connsiteY3" fmla="*/ 3063 h 188800"/>
                          <a:gd name="connsiteX4" fmla="*/ 454623 w 459084"/>
                          <a:gd name="connsiteY4" fmla="*/ 77675 h 188800"/>
                          <a:gd name="connsiteX5" fmla="*/ 229198 w 459084"/>
                          <a:gd name="connsiteY5" fmla="*/ 188800 h 188800"/>
                          <a:gd name="connsiteX6" fmla="*/ 3773 w 459084"/>
                          <a:gd name="connsiteY6" fmla="*/ 77675 h 188800"/>
                          <a:gd name="connsiteX0" fmla="*/ 3773 w 454703"/>
                          <a:gd name="connsiteY0" fmla="*/ 77675 h 188800"/>
                          <a:gd name="connsiteX1" fmla="*/ 65687 w 454703"/>
                          <a:gd name="connsiteY1" fmla="*/ 12588 h 188800"/>
                          <a:gd name="connsiteX2" fmla="*/ 203005 w 454703"/>
                          <a:gd name="connsiteY2" fmla="*/ 14175 h 188800"/>
                          <a:gd name="connsiteX3" fmla="*/ 353818 w 454703"/>
                          <a:gd name="connsiteY3" fmla="*/ 3063 h 188800"/>
                          <a:gd name="connsiteX4" fmla="*/ 454623 w 454703"/>
                          <a:gd name="connsiteY4" fmla="*/ 77675 h 188800"/>
                          <a:gd name="connsiteX5" fmla="*/ 229198 w 454703"/>
                          <a:gd name="connsiteY5" fmla="*/ 188800 h 188800"/>
                          <a:gd name="connsiteX6" fmla="*/ 3773 w 454703"/>
                          <a:gd name="connsiteY6" fmla="*/ 77675 h 188800"/>
                          <a:gd name="connsiteX0" fmla="*/ 3773 w 454703"/>
                          <a:gd name="connsiteY0" fmla="*/ 77675 h 188800"/>
                          <a:gd name="connsiteX1" fmla="*/ 65687 w 454703"/>
                          <a:gd name="connsiteY1" fmla="*/ 12588 h 188800"/>
                          <a:gd name="connsiteX2" fmla="*/ 203005 w 454703"/>
                          <a:gd name="connsiteY2" fmla="*/ 14175 h 188800"/>
                          <a:gd name="connsiteX3" fmla="*/ 353818 w 454703"/>
                          <a:gd name="connsiteY3" fmla="*/ 3063 h 188800"/>
                          <a:gd name="connsiteX4" fmla="*/ 454623 w 454703"/>
                          <a:gd name="connsiteY4" fmla="*/ 77675 h 188800"/>
                          <a:gd name="connsiteX5" fmla="*/ 229198 w 454703"/>
                          <a:gd name="connsiteY5" fmla="*/ 188800 h 188800"/>
                          <a:gd name="connsiteX6" fmla="*/ 3773 w 454703"/>
                          <a:gd name="connsiteY6" fmla="*/ 77675 h 188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454703" h="188800">
                            <a:moveTo>
                              <a:pt x="3773" y="77675"/>
                            </a:moveTo>
                            <a:cubicBezTo>
                              <a:pt x="-13954" y="19731"/>
                              <a:pt x="34863" y="11265"/>
                              <a:pt x="65687" y="12588"/>
                            </a:cubicBezTo>
                            <a:cubicBezTo>
                              <a:pt x="106036" y="11530"/>
                              <a:pt x="154983" y="15762"/>
                              <a:pt x="203005" y="14175"/>
                            </a:cubicBezTo>
                            <a:cubicBezTo>
                              <a:pt x="251027" y="12588"/>
                              <a:pt x="311882" y="-7520"/>
                              <a:pt x="353818" y="3063"/>
                            </a:cubicBezTo>
                            <a:cubicBezTo>
                              <a:pt x="400517" y="1740"/>
                              <a:pt x="457136" y="22113"/>
                              <a:pt x="454623" y="77675"/>
                            </a:cubicBezTo>
                            <a:cubicBezTo>
                              <a:pt x="454491" y="118951"/>
                              <a:pt x="353697" y="188800"/>
                              <a:pt x="229198" y="188800"/>
                            </a:cubicBezTo>
                            <a:cubicBezTo>
                              <a:pt x="104699" y="188800"/>
                              <a:pt x="21500" y="135619"/>
                              <a:pt x="3773" y="77675"/>
                            </a:cubicBezTo>
                            <a:close/>
                          </a:path>
                        </a:pathLst>
                      </a:cu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E7A5B250-33B2-4F77-8A62-4B922F50C00B}"/>
                      </a:ext>
                    </a:extLst>
                  </p:cNvPr>
                  <p:cNvSpPr txBox="1"/>
                  <p:nvPr/>
                </p:nvSpPr>
                <p:spPr>
                  <a:xfrm>
                    <a:off x="4480560" y="1592580"/>
                    <a:ext cx="95410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核糖体组装</a:t>
                    </a:r>
                  </a:p>
                </p:txBody>
              </p:sp>
            </p:grpSp>
            <p:sp>
              <p:nvSpPr>
                <p:cNvPr id="58" name="箭头: 右 57">
                  <a:extLst>
                    <a:ext uri="{FF2B5EF4-FFF2-40B4-BE49-F238E27FC236}">
                      <a16:creationId xmlns:a16="http://schemas.microsoft.com/office/drawing/2014/main" id="{B420E412-1065-4017-BDA5-89A3695B2E69}"/>
                    </a:ext>
                  </a:extLst>
                </p:cNvPr>
                <p:cNvSpPr/>
                <p:nvPr/>
              </p:nvSpPr>
              <p:spPr>
                <a:xfrm rot="11091770">
                  <a:off x="4728846" y="898181"/>
                  <a:ext cx="241300" cy="45719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EEB6ECEE-6A1B-43A0-A4D2-FD82655CA535}"/>
                    </a:ext>
                  </a:extLst>
                </p:cNvPr>
                <p:cNvGrpSpPr/>
                <p:nvPr/>
              </p:nvGrpSpPr>
              <p:grpSpPr>
                <a:xfrm>
                  <a:off x="4379594" y="562810"/>
                  <a:ext cx="1057390" cy="412035"/>
                  <a:chOff x="4312919" y="850174"/>
                  <a:chExt cx="1057390" cy="412035"/>
                </a:xfrm>
              </p:grpSpPr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ED4372B2-4AC1-4A2A-A6E2-0478F0EB455B}"/>
                      </a:ext>
                    </a:extLst>
                  </p:cNvPr>
                  <p:cNvGrpSpPr/>
                  <p:nvPr/>
                </p:nvGrpSpPr>
                <p:grpSpPr>
                  <a:xfrm>
                    <a:off x="4312919" y="1091255"/>
                    <a:ext cx="152399" cy="170954"/>
                    <a:chOff x="3611880" y="1127760"/>
                    <a:chExt cx="541019" cy="606889"/>
                  </a:xfrm>
                </p:grpSpPr>
                <p:sp>
                  <p:nvSpPr>
                    <p:cNvPr id="105" name="空心弧 169">
                      <a:extLst>
                        <a:ext uri="{FF2B5EF4-FFF2-40B4-BE49-F238E27FC236}">
                          <a16:creationId xmlns:a16="http://schemas.microsoft.com/office/drawing/2014/main" id="{97425576-67E7-498F-84E7-D3600238866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605762" y="1187511"/>
                      <a:ext cx="606886" cy="487389"/>
                    </a:xfrm>
                    <a:custGeom>
                      <a:avLst/>
                      <a:gdLst>
                        <a:gd name="connsiteX0" fmla="*/ 0 w 168275"/>
                        <a:gd name="connsiteY0" fmla="*/ 419100 h 838200"/>
                        <a:gd name="connsiteX1" fmla="*/ 84138 w 168275"/>
                        <a:gd name="connsiteY1" fmla="*/ 0 h 838200"/>
                        <a:gd name="connsiteX2" fmla="*/ 168276 w 168275"/>
                        <a:gd name="connsiteY2" fmla="*/ 419100 h 838200"/>
                        <a:gd name="connsiteX3" fmla="*/ 126206 w 168275"/>
                        <a:gd name="connsiteY3" fmla="*/ 419100 h 838200"/>
                        <a:gd name="connsiteX4" fmla="*/ 84137 w 168275"/>
                        <a:gd name="connsiteY4" fmla="*/ 42069 h 838200"/>
                        <a:gd name="connsiteX5" fmla="*/ 42068 w 168275"/>
                        <a:gd name="connsiteY5" fmla="*/ 419100 h 838200"/>
                        <a:gd name="connsiteX6" fmla="*/ 0 w 168275"/>
                        <a:gd name="connsiteY6" fmla="*/ 419100 h 838200"/>
                        <a:gd name="connsiteX0" fmla="*/ 0 w 168276"/>
                        <a:gd name="connsiteY0" fmla="*/ 419100 h 419100"/>
                        <a:gd name="connsiteX1" fmla="*/ 84138 w 168276"/>
                        <a:gd name="connsiteY1" fmla="*/ 0 h 419100"/>
                        <a:gd name="connsiteX2" fmla="*/ 168276 w 168276"/>
                        <a:gd name="connsiteY2" fmla="*/ 419100 h 419100"/>
                        <a:gd name="connsiteX3" fmla="*/ 78584 w 168276"/>
                        <a:gd name="connsiteY3" fmla="*/ 412750 h 419100"/>
                        <a:gd name="connsiteX4" fmla="*/ 84137 w 168276"/>
                        <a:gd name="connsiteY4" fmla="*/ 42069 h 419100"/>
                        <a:gd name="connsiteX5" fmla="*/ 42068 w 168276"/>
                        <a:gd name="connsiteY5" fmla="*/ 419100 h 419100"/>
                        <a:gd name="connsiteX6" fmla="*/ 0 w 168276"/>
                        <a:gd name="connsiteY6" fmla="*/ 419100 h 419100"/>
                        <a:gd name="connsiteX0" fmla="*/ 0 w 117476"/>
                        <a:gd name="connsiteY0" fmla="*/ 419101 h 419101"/>
                        <a:gd name="connsiteX1" fmla="*/ 84138 w 117476"/>
                        <a:gd name="connsiteY1" fmla="*/ 1 h 419101"/>
                        <a:gd name="connsiteX2" fmla="*/ 117476 w 117476"/>
                        <a:gd name="connsiteY2" fmla="*/ 415926 h 419101"/>
                        <a:gd name="connsiteX3" fmla="*/ 78584 w 117476"/>
                        <a:gd name="connsiteY3" fmla="*/ 412751 h 419101"/>
                        <a:gd name="connsiteX4" fmla="*/ 84137 w 117476"/>
                        <a:gd name="connsiteY4" fmla="*/ 42070 h 419101"/>
                        <a:gd name="connsiteX5" fmla="*/ 42068 w 117476"/>
                        <a:gd name="connsiteY5" fmla="*/ 419101 h 419101"/>
                        <a:gd name="connsiteX6" fmla="*/ 0 w 117476"/>
                        <a:gd name="connsiteY6" fmla="*/ 419101 h 419101"/>
                        <a:gd name="connsiteX0" fmla="*/ 0 w 481932"/>
                        <a:gd name="connsiteY0" fmla="*/ 419101 h 419101"/>
                        <a:gd name="connsiteX1" fmla="*/ 84138 w 481932"/>
                        <a:gd name="connsiteY1" fmla="*/ 1 h 419101"/>
                        <a:gd name="connsiteX2" fmla="*/ 117476 w 481932"/>
                        <a:gd name="connsiteY2" fmla="*/ 415926 h 419101"/>
                        <a:gd name="connsiteX3" fmla="*/ 78584 w 481932"/>
                        <a:gd name="connsiteY3" fmla="*/ 412751 h 419101"/>
                        <a:gd name="connsiteX4" fmla="*/ 481015 w 481932"/>
                        <a:gd name="connsiteY4" fmla="*/ 51595 h 419101"/>
                        <a:gd name="connsiteX5" fmla="*/ 42068 w 481932"/>
                        <a:gd name="connsiteY5" fmla="*/ 419101 h 419101"/>
                        <a:gd name="connsiteX6" fmla="*/ 0 w 481932"/>
                        <a:gd name="connsiteY6" fmla="*/ 419101 h 419101"/>
                        <a:gd name="connsiteX0" fmla="*/ 0 w 522948"/>
                        <a:gd name="connsiteY0" fmla="*/ 384177 h 384177"/>
                        <a:gd name="connsiteX1" fmla="*/ 522291 w 522948"/>
                        <a:gd name="connsiteY1" fmla="*/ 2 h 384177"/>
                        <a:gd name="connsiteX2" fmla="*/ 117476 w 522948"/>
                        <a:gd name="connsiteY2" fmla="*/ 381002 h 384177"/>
                        <a:gd name="connsiteX3" fmla="*/ 78584 w 522948"/>
                        <a:gd name="connsiteY3" fmla="*/ 377827 h 384177"/>
                        <a:gd name="connsiteX4" fmla="*/ 481015 w 522948"/>
                        <a:gd name="connsiteY4" fmla="*/ 16671 h 384177"/>
                        <a:gd name="connsiteX5" fmla="*/ 42068 w 522948"/>
                        <a:gd name="connsiteY5" fmla="*/ 384177 h 384177"/>
                        <a:gd name="connsiteX6" fmla="*/ 0 w 522948"/>
                        <a:gd name="connsiteY6" fmla="*/ 384177 h 384177"/>
                        <a:gd name="connsiteX0" fmla="*/ 0 w 534734"/>
                        <a:gd name="connsiteY0" fmla="*/ 414739 h 414739"/>
                        <a:gd name="connsiteX1" fmla="*/ 392112 w 534734"/>
                        <a:gd name="connsiteY1" fmla="*/ 67078 h 414739"/>
                        <a:gd name="connsiteX2" fmla="*/ 522291 w 534734"/>
                        <a:gd name="connsiteY2" fmla="*/ 30564 h 414739"/>
                        <a:gd name="connsiteX3" fmla="*/ 117476 w 534734"/>
                        <a:gd name="connsiteY3" fmla="*/ 411564 h 414739"/>
                        <a:gd name="connsiteX4" fmla="*/ 78584 w 534734"/>
                        <a:gd name="connsiteY4" fmla="*/ 408389 h 414739"/>
                        <a:gd name="connsiteX5" fmla="*/ 481015 w 534734"/>
                        <a:gd name="connsiteY5" fmla="*/ 47233 h 414739"/>
                        <a:gd name="connsiteX6" fmla="*/ 42068 w 534734"/>
                        <a:gd name="connsiteY6" fmla="*/ 414739 h 414739"/>
                        <a:gd name="connsiteX7" fmla="*/ 0 w 534734"/>
                        <a:gd name="connsiteY7" fmla="*/ 414739 h 414739"/>
                        <a:gd name="connsiteX0" fmla="*/ 0 w 529982"/>
                        <a:gd name="connsiteY0" fmla="*/ 460275 h 460275"/>
                        <a:gd name="connsiteX1" fmla="*/ 354015 w 529982"/>
                        <a:gd name="connsiteY1" fmla="*/ 33238 h 460275"/>
                        <a:gd name="connsiteX2" fmla="*/ 522291 w 529982"/>
                        <a:gd name="connsiteY2" fmla="*/ 76100 h 460275"/>
                        <a:gd name="connsiteX3" fmla="*/ 117476 w 529982"/>
                        <a:gd name="connsiteY3" fmla="*/ 457100 h 460275"/>
                        <a:gd name="connsiteX4" fmla="*/ 78584 w 529982"/>
                        <a:gd name="connsiteY4" fmla="*/ 453925 h 460275"/>
                        <a:gd name="connsiteX5" fmla="*/ 481015 w 529982"/>
                        <a:gd name="connsiteY5" fmla="*/ 92769 h 460275"/>
                        <a:gd name="connsiteX6" fmla="*/ 42068 w 529982"/>
                        <a:gd name="connsiteY6" fmla="*/ 460275 h 460275"/>
                        <a:gd name="connsiteX7" fmla="*/ 0 w 529982"/>
                        <a:gd name="connsiteY7" fmla="*/ 460275 h 460275"/>
                        <a:gd name="connsiteX0" fmla="*/ 0 w 529982"/>
                        <a:gd name="connsiteY0" fmla="*/ 460275 h 460275"/>
                        <a:gd name="connsiteX1" fmla="*/ 354015 w 529982"/>
                        <a:gd name="connsiteY1" fmla="*/ 33238 h 460275"/>
                        <a:gd name="connsiteX2" fmla="*/ 522291 w 529982"/>
                        <a:gd name="connsiteY2" fmla="*/ 76100 h 460275"/>
                        <a:gd name="connsiteX3" fmla="*/ 117476 w 529982"/>
                        <a:gd name="connsiteY3" fmla="*/ 457100 h 460275"/>
                        <a:gd name="connsiteX4" fmla="*/ 78584 w 529982"/>
                        <a:gd name="connsiteY4" fmla="*/ 453925 h 460275"/>
                        <a:gd name="connsiteX5" fmla="*/ 481015 w 529982"/>
                        <a:gd name="connsiteY5" fmla="*/ 92769 h 460275"/>
                        <a:gd name="connsiteX6" fmla="*/ 401637 w 529982"/>
                        <a:gd name="connsiteY6" fmla="*/ 118964 h 460275"/>
                        <a:gd name="connsiteX7" fmla="*/ 42068 w 529982"/>
                        <a:gd name="connsiteY7" fmla="*/ 460275 h 460275"/>
                        <a:gd name="connsiteX8" fmla="*/ 0 w 529982"/>
                        <a:gd name="connsiteY8" fmla="*/ 460275 h 460275"/>
                        <a:gd name="connsiteX0" fmla="*/ 0 w 529982"/>
                        <a:gd name="connsiteY0" fmla="*/ 460275 h 460275"/>
                        <a:gd name="connsiteX1" fmla="*/ 354015 w 529982"/>
                        <a:gd name="connsiteY1" fmla="*/ 33238 h 460275"/>
                        <a:gd name="connsiteX2" fmla="*/ 522291 w 529982"/>
                        <a:gd name="connsiteY2" fmla="*/ 76100 h 460275"/>
                        <a:gd name="connsiteX3" fmla="*/ 117476 w 529982"/>
                        <a:gd name="connsiteY3" fmla="*/ 457100 h 460275"/>
                        <a:gd name="connsiteX4" fmla="*/ 78584 w 529982"/>
                        <a:gd name="connsiteY4" fmla="*/ 453925 h 460275"/>
                        <a:gd name="connsiteX5" fmla="*/ 481015 w 529982"/>
                        <a:gd name="connsiteY5" fmla="*/ 92769 h 460275"/>
                        <a:gd name="connsiteX6" fmla="*/ 373065 w 529982"/>
                        <a:gd name="connsiteY6" fmla="*/ 52289 h 460275"/>
                        <a:gd name="connsiteX7" fmla="*/ 42068 w 529982"/>
                        <a:gd name="connsiteY7" fmla="*/ 460275 h 460275"/>
                        <a:gd name="connsiteX8" fmla="*/ 0 w 529982"/>
                        <a:gd name="connsiteY8" fmla="*/ 460275 h 460275"/>
                        <a:gd name="connsiteX0" fmla="*/ 0 w 529982"/>
                        <a:gd name="connsiteY0" fmla="*/ 460275 h 460275"/>
                        <a:gd name="connsiteX1" fmla="*/ 354015 w 529982"/>
                        <a:gd name="connsiteY1" fmla="*/ 33238 h 460275"/>
                        <a:gd name="connsiteX2" fmla="*/ 522291 w 529982"/>
                        <a:gd name="connsiteY2" fmla="*/ 76100 h 460275"/>
                        <a:gd name="connsiteX3" fmla="*/ 117476 w 529982"/>
                        <a:gd name="connsiteY3" fmla="*/ 457100 h 460275"/>
                        <a:gd name="connsiteX4" fmla="*/ 78584 w 529982"/>
                        <a:gd name="connsiteY4" fmla="*/ 453925 h 460275"/>
                        <a:gd name="connsiteX5" fmla="*/ 414337 w 529982"/>
                        <a:gd name="connsiteY5" fmla="*/ 125314 h 460275"/>
                        <a:gd name="connsiteX6" fmla="*/ 481015 w 529982"/>
                        <a:gd name="connsiteY6" fmla="*/ 92769 h 460275"/>
                        <a:gd name="connsiteX7" fmla="*/ 373065 w 529982"/>
                        <a:gd name="connsiteY7" fmla="*/ 52289 h 460275"/>
                        <a:gd name="connsiteX8" fmla="*/ 42068 w 529982"/>
                        <a:gd name="connsiteY8" fmla="*/ 460275 h 460275"/>
                        <a:gd name="connsiteX9" fmla="*/ 0 w 529982"/>
                        <a:gd name="connsiteY9" fmla="*/ 460275 h 460275"/>
                        <a:gd name="connsiteX0" fmla="*/ 0 w 525428"/>
                        <a:gd name="connsiteY0" fmla="*/ 449980 h 449980"/>
                        <a:gd name="connsiteX1" fmla="*/ 354015 w 525428"/>
                        <a:gd name="connsiteY1" fmla="*/ 22943 h 449980"/>
                        <a:gd name="connsiteX2" fmla="*/ 522291 w 525428"/>
                        <a:gd name="connsiteY2" fmla="*/ 65805 h 449980"/>
                        <a:gd name="connsiteX3" fmla="*/ 436562 w 525428"/>
                        <a:gd name="connsiteY3" fmla="*/ 134069 h 449980"/>
                        <a:gd name="connsiteX4" fmla="*/ 117476 w 525428"/>
                        <a:gd name="connsiteY4" fmla="*/ 446805 h 449980"/>
                        <a:gd name="connsiteX5" fmla="*/ 78584 w 525428"/>
                        <a:gd name="connsiteY5" fmla="*/ 443630 h 449980"/>
                        <a:gd name="connsiteX6" fmla="*/ 414337 w 525428"/>
                        <a:gd name="connsiteY6" fmla="*/ 115019 h 449980"/>
                        <a:gd name="connsiteX7" fmla="*/ 481015 w 525428"/>
                        <a:gd name="connsiteY7" fmla="*/ 82474 h 449980"/>
                        <a:gd name="connsiteX8" fmla="*/ 373065 w 525428"/>
                        <a:gd name="connsiteY8" fmla="*/ 41994 h 449980"/>
                        <a:gd name="connsiteX9" fmla="*/ 42068 w 525428"/>
                        <a:gd name="connsiteY9" fmla="*/ 449980 h 449980"/>
                        <a:gd name="connsiteX10" fmla="*/ 0 w 525428"/>
                        <a:gd name="connsiteY10" fmla="*/ 449980 h 449980"/>
                        <a:gd name="connsiteX0" fmla="*/ 0 w 525428"/>
                        <a:gd name="connsiteY0" fmla="*/ 490038 h 490038"/>
                        <a:gd name="connsiteX1" fmla="*/ 354015 w 525428"/>
                        <a:gd name="connsiteY1" fmla="*/ 63001 h 490038"/>
                        <a:gd name="connsiteX2" fmla="*/ 522291 w 525428"/>
                        <a:gd name="connsiteY2" fmla="*/ 105863 h 490038"/>
                        <a:gd name="connsiteX3" fmla="*/ 436562 w 525428"/>
                        <a:gd name="connsiteY3" fmla="*/ 174127 h 490038"/>
                        <a:gd name="connsiteX4" fmla="*/ 117476 w 525428"/>
                        <a:gd name="connsiteY4" fmla="*/ 486863 h 490038"/>
                        <a:gd name="connsiteX5" fmla="*/ 78584 w 525428"/>
                        <a:gd name="connsiteY5" fmla="*/ 483688 h 490038"/>
                        <a:gd name="connsiteX6" fmla="*/ 357187 w 525428"/>
                        <a:gd name="connsiteY6" fmla="*/ 12202 h 490038"/>
                        <a:gd name="connsiteX7" fmla="*/ 481015 w 525428"/>
                        <a:gd name="connsiteY7" fmla="*/ 122532 h 490038"/>
                        <a:gd name="connsiteX8" fmla="*/ 373065 w 525428"/>
                        <a:gd name="connsiteY8" fmla="*/ 82052 h 490038"/>
                        <a:gd name="connsiteX9" fmla="*/ 42068 w 525428"/>
                        <a:gd name="connsiteY9" fmla="*/ 490038 h 490038"/>
                        <a:gd name="connsiteX10" fmla="*/ 0 w 525428"/>
                        <a:gd name="connsiteY10" fmla="*/ 490038 h 490038"/>
                        <a:gd name="connsiteX0" fmla="*/ 0 w 525428"/>
                        <a:gd name="connsiteY0" fmla="*/ 449980 h 449980"/>
                        <a:gd name="connsiteX1" fmla="*/ 354015 w 525428"/>
                        <a:gd name="connsiteY1" fmla="*/ 22943 h 449980"/>
                        <a:gd name="connsiteX2" fmla="*/ 522291 w 525428"/>
                        <a:gd name="connsiteY2" fmla="*/ 65805 h 449980"/>
                        <a:gd name="connsiteX3" fmla="*/ 436562 w 525428"/>
                        <a:gd name="connsiteY3" fmla="*/ 134069 h 449980"/>
                        <a:gd name="connsiteX4" fmla="*/ 117476 w 525428"/>
                        <a:gd name="connsiteY4" fmla="*/ 446805 h 449980"/>
                        <a:gd name="connsiteX5" fmla="*/ 78584 w 525428"/>
                        <a:gd name="connsiteY5" fmla="*/ 443630 h 449980"/>
                        <a:gd name="connsiteX6" fmla="*/ 407987 w 525428"/>
                        <a:gd name="connsiteY6" fmla="*/ 115019 h 449980"/>
                        <a:gd name="connsiteX7" fmla="*/ 481015 w 525428"/>
                        <a:gd name="connsiteY7" fmla="*/ 82474 h 449980"/>
                        <a:gd name="connsiteX8" fmla="*/ 373065 w 525428"/>
                        <a:gd name="connsiteY8" fmla="*/ 41994 h 449980"/>
                        <a:gd name="connsiteX9" fmla="*/ 42068 w 525428"/>
                        <a:gd name="connsiteY9" fmla="*/ 449980 h 449980"/>
                        <a:gd name="connsiteX10" fmla="*/ 0 w 525428"/>
                        <a:gd name="connsiteY10" fmla="*/ 449980 h 449980"/>
                        <a:gd name="connsiteX0" fmla="*/ 0 w 525428"/>
                        <a:gd name="connsiteY0" fmla="*/ 449980 h 449980"/>
                        <a:gd name="connsiteX1" fmla="*/ 354015 w 525428"/>
                        <a:gd name="connsiteY1" fmla="*/ 22943 h 449980"/>
                        <a:gd name="connsiteX2" fmla="*/ 522291 w 525428"/>
                        <a:gd name="connsiteY2" fmla="*/ 65805 h 449980"/>
                        <a:gd name="connsiteX3" fmla="*/ 436562 w 525428"/>
                        <a:gd name="connsiteY3" fmla="*/ 134069 h 449980"/>
                        <a:gd name="connsiteX4" fmla="*/ 117476 w 525428"/>
                        <a:gd name="connsiteY4" fmla="*/ 446805 h 449980"/>
                        <a:gd name="connsiteX5" fmla="*/ 78584 w 525428"/>
                        <a:gd name="connsiteY5" fmla="*/ 443630 h 449980"/>
                        <a:gd name="connsiteX6" fmla="*/ 407987 w 525428"/>
                        <a:gd name="connsiteY6" fmla="*/ 115019 h 449980"/>
                        <a:gd name="connsiteX7" fmla="*/ 490540 w 525428"/>
                        <a:gd name="connsiteY7" fmla="*/ 60249 h 449980"/>
                        <a:gd name="connsiteX8" fmla="*/ 373065 w 525428"/>
                        <a:gd name="connsiteY8" fmla="*/ 41994 h 449980"/>
                        <a:gd name="connsiteX9" fmla="*/ 42068 w 525428"/>
                        <a:gd name="connsiteY9" fmla="*/ 449980 h 449980"/>
                        <a:gd name="connsiteX10" fmla="*/ 0 w 525428"/>
                        <a:gd name="connsiteY10" fmla="*/ 449980 h 449980"/>
                        <a:gd name="connsiteX0" fmla="*/ 0 w 537480"/>
                        <a:gd name="connsiteY0" fmla="*/ 452298 h 452298"/>
                        <a:gd name="connsiteX1" fmla="*/ 354015 w 537480"/>
                        <a:gd name="connsiteY1" fmla="*/ 25261 h 452298"/>
                        <a:gd name="connsiteX2" fmla="*/ 534991 w 537480"/>
                        <a:gd name="connsiteY2" fmla="*/ 55423 h 452298"/>
                        <a:gd name="connsiteX3" fmla="*/ 436562 w 537480"/>
                        <a:gd name="connsiteY3" fmla="*/ 136387 h 452298"/>
                        <a:gd name="connsiteX4" fmla="*/ 117476 w 537480"/>
                        <a:gd name="connsiteY4" fmla="*/ 449123 h 452298"/>
                        <a:gd name="connsiteX5" fmla="*/ 78584 w 537480"/>
                        <a:gd name="connsiteY5" fmla="*/ 445948 h 452298"/>
                        <a:gd name="connsiteX6" fmla="*/ 407987 w 537480"/>
                        <a:gd name="connsiteY6" fmla="*/ 117337 h 452298"/>
                        <a:gd name="connsiteX7" fmla="*/ 490540 w 537480"/>
                        <a:gd name="connsiteY7" fmla="*/ 62567 h 452298"/>
                        <a:gd name="connsiteX8" fmla="*/ 373065 w 537480"/>
                        <a:gd name="connsiteY8" fmla="*/ 44312 h 452298"/>
                        <a:gd name="connsiteX9" fmla="*/ 42068 w 537480"/>
                        <a:gd name="connsiteY9" fmla="*/ 452298 h 452298"/>
                        <a:gd name="connsiteX10" fmla="*/ 0 w 537480"/>
                        <a:gd name="connsiteY10" fmla="*/ 452298 h 452298"/>
                        <a:gd name="connsiteX0" fmla="*/ 0 w 535332"/>
                        <a:gd name="connsiteY0" fmla="*/ 464970 h 464970"/>
                        <a:gd name="connsiteX1" fmla="*/ 354015 w 535332"/>
                        <a:gd name="connsiteY1" fmla="*/ 37933 h 464970"/>
                        <a:gd name="connsiteX2" fmla="*/ 534991 w 535332"/>
                        <a:gd name="connsiteY2" fmla="*/ 68095 h 464970"/>
                        <a:gd name="connsiteX3" fmla="*/ 436562 w 535332"/>
                        <a:gd name="connsiteY3" fmla="*/ 149059 h 464970"/>
                        <a:gd name="connsiteX4" fmla="*/ 117476 w 535332"/>
                        <a:gd name="connsiteY4" fmla="*/ 461795 h 464970"/>
                        <a:gd name="connsiteX5" fmla="*/ 78584 w 535332"/>
                        <a:gd name="connsiteY5" fmla="*/ 458620 h 464970"/>
                        <a:gd name="connsiteX6" fmla="*/ 407987 w 535332"/>
                        <a:gd name="connsiteY6" fmla="*/ 130009 h 464970"/>
                        <a:gd name="connsiteX7" fmla="*/ 490540 w 535332"/>
                        <a:gd name="connsiteY7" fmla="*/ 75239 h 464970"/>
                        <a:gd name="connsiteX8" fmla="*/ 373065 w 535332"/>
                        <a:gd name="connsiteY8" fmla="*/ 56984 h 464970"/>
                        <a:gd name="connsiteX9" fmla="*/ 42068 w 535332"/>
                        <a:gd name="connsiteY9" fmla="*/ 464970 h 464970"/>
                        <a:gd name="connsiteX10" fmla="*/ 0 w 535332"/>
                        <a:gd name="connsiteY10" fmla="*/ 464970 h 464970"/>
                        <a:gd name="connsiteX0" fmla="*/ 0 w 535332"/>
                        <a:gd name="connsiteY0" fmla="*/ 464970 h 464970"/>
                        <a:gd name="connsiteX1" fmla="*/ 354015 w 535332"/>
                        <a:gd name="connsiteY1" fmla="*/ 37933 h 464970"/>
                        <a:gd name="connsiteX2" fmla="*/ 534991 w 535332"/>
                        <a:gd name="connsiteY2" fmla="*/ 68095 h 464970"/>
                        <a:gd name="connsiteX3" fmla="*/ 436562 w 535332"/>
                        <a:gd name="connsiteY3" fmla="*/ 149059 h 464970"/>
                        <a:gd name="connsiteX4" fmla="*/ 117476 w 535332"/>
                        <a:gd name="connsiteY4" fmla="*/ 461795 h 464970"/>
                        <a:gd name="connsiteX5" fmla="*/ 78584 w 535332"/>
                        <a:gd name="connsiteY5" fmla="*/ 458620 h 464970"/>
                        <a:gd name="connsiteX6" fmla="*/ 407987 w 535332"/>
                        <a:gd name="connsiteY6" fmla="*/ 130009 h 464970"/>
                        <a:gd name="connsiteX7" fmla="*/ 506415 w 535332"/>
                        <a:gd name="connsiteY7" fmla="*/ 68889 h 464970"/>
                        <a:gd name="connsiteX8" fmla="*/ 373065 w 535332"/>
                        <a:gd name="connsiteY8" fmla="*/ 56984 h 464970"/>
                        <a:gd name="connsiteX9" fmla="*/ 42068 w 535332"/>
                        <a:gd name="connsiteY9" fmla="*/ 464970 h 464970"/>
                        <a:gd name="connsiteX10" fmla="*/ 0 w 535332"/>
                        <a:gd name="connsiteY10" fmla="*/ 464970 h 464970"/>
                        <a:gd name="connsiteX0" fmla="*/ 0 w 535332"/>
                        <a:gd name="connsiteY0" fmla="*/ 464970 h 464970"/>
                        <a:gd name="connsiteX1" fmla="*/ 354015 w 535332"/>
                        <a:gd name="connsiteY1" fmla="*/ 37933 h 464970"/>
                        <a:gd name="connsiteX2" fmla="*/ 534991 w 535332"/>
                        <a:gd name="connsiteY2" fmla="*/ 68095 h 464970"/>
                        <a:gd name="connsiteX3" fmla="*/ 436562 w 535332"/>
                        <a:gd name="connsiteY3" fmla="*/ 149059 h 464970"/>
                        <a:gd name="connsiteX4" fmla="*/ 117476 w 535332"/>
                        <a:gd name="connsiteY4" fmla="*/ 461795 h 464970"/>
                        <a:gd name="connsiteX5" fmla="*/ 78584 w 535332"/>
                        <a:gd name="connsiteY5" fmla="*/ 458620 h 464970"/>
                        <a:gd name="connsiteX6" fmla="*/ 407987 w 535332"/>
                        <a:gd name="connsiteY6" fmla="*/ 130009 h 464970"/>
                        <a:gd name="connsiteX7" fmla="*/ 506415 w 535332"/>
                        <a:gd name="connsiteY7" fmla="*/ 68889 h 464970"/>
                        <a:gd name="connsiteX8" fmla="*/ 373065 w 535332"/>
                        <a:gd name="connsiteY8" fmla="*/ 56984 h 464970"/>
                        <a:gd name="connsiteX9" fmla="*/ 42068 w 535332"/>
                        <a:gd name="connsiteY9" fmla="*/ 464970 h 464970"/>
                        <a:gd name="connsiteX10" fmla="*/ 0 w 535332"/>
                        <a:gd name="connsiteY10" fmla="*/ 464970 h 464970"/>
                        <a:gd name="connsiteX0" fmla="*/ 0 w 535332"/>
                        <a:gd name="connsiteY0" fmla="*/ 464970 h 464970"/>
                        <a:gd name="connsiteX1" fmla="*/ 354015 w 535332"/>
                        <a:gd name="connsiteY1" fmla="*/ 37933 h 464970"/>
                        <a:gd name="connsiteX2" fmla="*/ 534991 w 535332"/>
                        <a:gd name="connsiteY2" fmla="*/ 68095 h 464970"/>
                        <a:gd name="connsiteX3" fmla="*/ 436562 w 535332"/>
                        <a:gd name="connsiteY3" fmla="*/ 149059 h 464970"/>
                        <a:gd name="connsiteX4" fmla="*/ 117476 w 535332"/>
                        <a:gd name="connsiteY4" fmla="*/ 461795 h 464970"/>
                        <a:gd name="connsiteX5" fmla="*/ 78584 w 535332"/>
                        <a:gd name="connsiteY5" fmla="*/ 458620 h 464970"/>
                        <a:gd name="connsiteX6" fmla="*/ 407987 w 535332"/>
                        <a:gd name="connsiteY6" fmla="*/ 130009 h 464970"/>
                        <a:gd name="connsiteX7" fmla="*/ 512765 w 535332"/>
                        <a:gd name="connsiteY7" fmla="*/ 81589 h 464970"/>
                        <a:gd name="connsiteX8" fmla="*/ 373065 w 535332"/>
                        <a:gd name="connsiteY8" fmla="*/ 56984 h 464970"/>
                        <a:gd name="connsiteX9" fmla="*/ 42068 w 535332"/>
                        <a:gd name="connsiteY9" fmla="*/ 464970 h 464970"/>
                        <a:gd name="connsiteX10" fmla="*/ 0 w 535332"/>
                        <a:gd name="connsiteY10" fmla="*/ 464970 h 464970"/>
                        <a:gd name="connsiteX0" fmla="*/ 0 w 535332"/>
                        <a:gd name="connsiteY0" fmla="*/ 464970 h 464970"/>
                        <a:gd name="connsiteX1" fmla="*/ 354015 w 535332"/>
                        <a:gd name="connsiteY1" fmla="*/ 37933 h 464970"/>
                        <a:gd name="connsiteX2" fmla="*/ 534991 w 535332"/>
                        <a:gd name="connsiteY2" fmla="*/ 68095 h 464970"/>
                        <a:gd name="connsiteX3" fmla="*/ 436562 w 535332"/>
                        <a:gd name="connsiteY3" fmla="*/ 149059 h 464970"/>
                        <a:gd name="connsiteX4" fmla="*/ 117476 w 535332"/>
                        <a:gd name="connsiteY4" fmla="*/ 461795 h 464970"/>
                        <a:gd name="connsiteX5" fmla="*/ 78584 w 535332"/>
                        <a:gd name="connsiteY5" fmla="*/ 458620 h 464970"/>
                        <a:gd name="connsiteX6" fmla="*/ 407987 w 535332"/>
                        <a:gd name="connsiteY6" fmla="*/ 130009 h 464970"/>
                        <a:gd name="connsiteX7" fmla="*/ 515940 w 535332"/>
                        <a:gd name="connsiteY7" fmla="*/ 68889 h 464970"/>
                        <a:gd name="connsiteX8" fmla="*/ 373065 w 535332"/>
                        <a:gd name="connsiteY8" fmla="*/ 56984 h 464970"/>
                        <a:gd name="connsiteX9" fmla="*/ 42068 w 535332"/>
                        <a:gd name="connsiteY9" fmla="*/ 464970 h 464970"/>
                        <a:gd name="connsiteX10" fmla="*/ 0 w 535332"/>
                        <a:gd name="connsiteY10" fmla="*/ 464970 h 464970"/>
                        <a:gd name="connsiteX0" fmla="*/ 0 w 535332"/>
                        <a:gd name="connsiteY0" fmla="*/ 464970 h 464970"/>
                        <a:gd name="connsiteX1" fmla="*/ 354015 w 535332"/>
                        <a:gd name="connsiteY1" fmla="*/ 37933 h 464970"/>
                        <a:gd name="connsiteX2" fmla="*/ 534991 w 535332"/>
                        <a:gd name="connsiteY2" fmla="*/ 68095 h 464970"/>
                        <a:gd name="connsiteX3" fmla="*/ 436562 w 535332"/>
                        <a:gd name="connsiteY3" fmla="*/ 149059 h 464970"/>
                        <a:gd name="connsiteX4" fmla="*/ 117476 w 535332"/>
                        <a:gd name="connsiteY4" fmla="*/ 461795 h 464970"/>
                        <a:gd name="connsiteX5" fmla="*/ 78584 w 535332"/>
                        <a:gd name="connsiteY5" fmla="*/ 458620 h 464970"/>
                        <a:gd name="connsiteX6" fmla="*/ 407987 w 535332"/>
                        <a:gd name="connsiteY6" fmla="*/ 130009 h 464970"/>
                        <a:gd name="connsiteX7" fmla="*/ 515940 w 535332"/>
                        <a:gd name="connsiteY7" fmla="*/ 68889 h 464970"/>
                        <a:gd name="connsiteX8" fmla="*/ 373065 w 535332"/>
                        <a:gd name="connsiteY8" fmla="*/ 56984 h 464970"/>
                        <a:gd name="connsiteX9" fmla="*/ 42068 w 535332"/>
                        <a:gd name="connsiteY9" fmla="*/ 464970 h 464970"/>
                        <a:gd name="connsiteX10" fmla="*/ 0 w 535332"/>
                        <a:gd name="connsiteY10" fmla="*/ 464970 h 464970"/>
                        <a:gd name="connsiteX0" fmla="*/ 0 w 536914"/>
                        <a:gd name="connsiteY0" fmla="*/ 455356 h 455356"/>
                        <a:gd name="connsiteX1" fmla="*/ 354015 w 536914"/>
                        <a:gd name="connsiteY1" fmla="*/ 28319 h 455356"/>
                        <a:gd name="connsiteX2" fmla="*/ 534991 w 536914"/>
                        <a:gd name="connsiteY2" fmla="*/ 58481 h 455356"/>
                        <a:gd name="connsiteX3" fmla="*/ 436562 w 536914"/>
                        <a:gd name="connsiteY3" fmla="*/ 139445 h 455356"/>
                        <a:gd name="connsiteX4" fmla="*/ 117476 w 536914"/>
                        <a:gd name="connsiteY4" fmla="*/ 452181 h 455356"/>
                        <a:gd name="connsiteX5" fmla="*/ 78584 w 536914"/>
                        <a:gd name="connsiteY5" fmla="*/ 449006 h 455356"/>
                        <a:gd name="connsiteX6" fmla="*/ 407987 w 536914"/>
                        <a:gd name="connsiteY6" fmla="*/ 120395 h 455356"/>
                        <a:gd name="connsiteX7" fmla="*/ 515940 w 536914"/>
                        <a:gd name="connsiteY7" fmla="*/ 59275 h 455356"/>
                        <a:gd name="connsiteX8" fmla="*/ 373065 w 536914"/>
                        <a:gd name="connsiteY8" fmla="*/ 47370 h 455356"/>
                        <a:gd name="connsiteX9" fmla="*/ 42068 w 536914"/>
                        <a:gd name="connsiteY9" fmla="*/ 455356 h 455356"/>
                        <a:gd name="connsiteX10" fmla="*/ 0 w 536914"/>
                        <a:gd name="connsiteY10" fmla="*/ 455356 h 455356"/>
                        <a:gd name="connsiteX0" fmla="*/ 0 w 552577"/>
                        <a:gd name="connsiteY0" fmla="*/ 461812 h 461812"/>
                        <a:gd name="connsiteX1" fmla="*/ 354015 w 552577"/>
                        <a:gd name="connsiteY1" fmla="*/ 34775 h 461812"/>
                        <a:gd name="connsiteX2" fmla="*/ 550866 w 552577"/>
                        <a:gd name="connsiteY2" fmla="*/ 42712 h 461812"/>
                        <a:gd name="connsiteX3" fmla="*/ 436562 w 552577"/>
                        <a:gd name="connsiteY3" fmla="*/ 145901 h 461812"/>
                        <a:gd name="connsiteX4" fmla="*/ 117476 w 552577"/>
                        <a:gd name="connsiteY4" fmla="*/ 458637 h 461812"/>
                        <a:gd name="connsiteX5" fmla="*/ 78584 w 552577"/>
                        <a:gd name="connsiteY5" fmla="*/ 455462 h 461812"/>
                        <a:gd name="connsiteX6" fmla="*/ 407987 w 552577"/>
                        <a:gd name="connsiteY6" fmla="*/ 126851 h 461812"/>
                        <a:gd name="connsiteX7" fmla="*/ 515940 w 552577"/>
                        <a:gd name="connsiteY7" fmla="*/ 65731 h 461812"/>
                        <a:gd name="connsiteX8" fmla="*/ 373065 w 552577"/>
                        <a:gd name="connsiteY8" fmla="*/ 53826 h 461812"/>
                        <a:gd name="connsiteX9" fmla="*/ 42068 w 552577"/>
                        <a:gd name="connsiteY9" fmla="*/ 461812 h 461812"/>
                        <a:gd name="connsiteX10" fmla="*/ 0 w 552577"/>
                        <a:gd name="connsiteY10" fmla="*/ 461812 h 461812"/>
                        <a:gd name="connsiteX0" fmla="*/ 0 w 552577"/>
                        <a:gd name="connsiteY0" fmla="*/ 463674 h 463674"/>
                        <a:gd name="connsiteX1" fmla="*/ 354015 w 552577"/>
                        <a:gd name="connsiteY1" fmla="*/ 36637 h 463674"/>
                        <a:gd name="connsiteX2" fmla="*/ 550866 w 552577"/>
                        <a:gd name="connsiteY2" fmla="*/ 44574 h 463674"/>
                        <a:gd name="connsiteX3" fmla="*/ 436562 w 552577"/>
                        <a:gd name="connsiteY3" fmla="*/ 147763 h 463674"/>
                        <a:gd name="connsiteX4" fmla="*/ 117476 w 552577"/>
                        <a:gd name="connsiteY4" fmla="*/ 460499 h 463674"/>
                        <a:gd name="connsiteX5" fmla="*/ 78584 w 552577"/>
                        <a:gd name="connsiteY5" fmla="*/ 457324 h 463674"/>
                        <a:gd name="connsiteX6" fmla="*/ 407987 w 552577"/>
                        <a:gd name="connsiteY6" fmla="*/ 128713 h 463674"/>
                        <a:gd name="connsiteX7" fmla="*/ 515943 w 552577"/>
                        <a:gd name="connsiteY7" fmla="*/ 45368 h 463674"/>
                        <a:gd name="connsiteX8" fmla="*/ 373065 w 552577"/>
                        <a:gd name="connsiteY8" fmla="*/ 55688 h 463674"/>
                        <a:gd name="connsiteX9" fmla="*/ 42068 w 552577"/>
                        <a:gd name="connsiteY9" fmla="*/ 463674 h 463674"/>
                        <a:gd name="connsiteX10" fmla="*/ 0 w 552577"/>
                        <a:gd name="connsiteY10" fmla="*/ 463674 h 463674"/>
                        <a:gd name="connsiteX0" fmla="*/ 0 w 552577"/>
                        <a:gd name="connsiteY0" fmla="*/ 461813 h 461813"/>
                        <a:gd name="connsiteX1" fmla="*/ 354015 w 552577"/>
                        <a:gd name="connsiteY1" fmla="*/ 34776 h 461813"/>
                        <a:gd name="connsiteX2" fmla="*/ 550866 w 552577"/>
                        <a:gd name="connsiteY2" fmla="*/ 42713 h 461813"/>
                        <a:gd name="connsiteX3" fmla="*/ 436562 w 552577"/>
                        <a:gd name="connsiteY3" fmla="*/ 145902 h 461813"/>
                        <a:gd name="connsiteX4" fmla="*/ 117476 w 552577"/>
                        <a:gd name="connsiteY4" fmla="*/ 458638 h 461813"/>
                        <a:gd name="connsiteX5" fmla="*/ 78584 w 552577"/>
                        <a:gd name="connsiteY5" fmla="*/ 455463 h 461813"/>
                        <a:gd name="connsiteX6" fmla="*/ 407987 w 552577"/>
                        <a:gd name="connsiteY6" fmla="*/ 126852 h 461813"/>
                        <a:gd name="connsiteX7" fmla="*/ 515943 w 552577"/>
                        <a:gd name="connsiteY7" fmla="*/ 43507 h 461813"/>
                        <a:gd name="connsiteX8" fmla="*/ 373065 w 552577"/>
                        <a:gd name="connsiteY8" fmla="*/ 53827 h 461813"/>
                        <a:gd name="connsiteX9" fmla="*/ 42068 w 552577"/>
                        <a:gd name="connsiteY9" fmla="*/ 461813 h 461813"/>
                        <a:gd name="connsiteX10" fmla="*/ 0 w 552577"/>
                        <a:gd name="connsiteY10" fmla="*/ 461813 h 461813"/>
                        <a:gd name="connsiteX0" fmla="*/ 0 w 551920"/>
                        <a:gd name="connsiteY0" fmla="*/ 477810 h 477810"/>
                        <a:gd name="connsiteX1" fmla="*/ 379415 w 551920"/>
                        <a:gd name="connsiteY1" fmla="*/ 25373 h 477810"/>
                        <a:gd name="connsiteX2" fmla="*/ 550866 w 551920"/>
                        <a:gd name="connsiteY2" fmla="*/ 58710 h 477810"/>
                        <a:gd name="connsiteX3" fmla="*/ 436562 w 551920"/>
                        <a:gd name="connsiteY3" fmla="*/ 161899 h 477810"/>
                        <a:gd name="connsiteX4" fmla="*/ 117476 w 551920"/>
                        <a:gd name="connsiteY4" fmla="*/ 474635 h 477810"/>
                        <a:gd name="connsiteX5" fmla="*/ 78584 w 551920"/>
                        <a:gd name="connsiteY5" fmla="*/ 471460 h 477810"/>
                        <a:gd name="connsiteX6" fmla="*/ 407987 w 551920"/>
                        <a:gd name="connsiteY6" fmla="*/ 142849 h 477810"/>
                        <a:gd name="connsiteX7" fmla="*/ 515943 w 551920"/>
                        <a:gd name="connsiteY7" fmla="*/ 59504 h 477810"/>
                        <a:gd name="connsiteX8" fmla="*/ 373065 w 551920"/>
                        <a:gd name="connsiteY8" fmla="*/ 69824 h 477810"/>
                        <a:gd name="connsiteX9" fmla="*/ 42068 w 551920"/>
                        <a:gd name="connsiteY9" fmla="*/ 477810 h 477810"/>
                        <a:gd name="connsiteX10" fmla="*/ 0 w 551920"/>
                        <a:gd name="connsiteY10" fmla="*/ 477810 h 477810"/>
                        <a:gd name="connsiteX0" fmla="*/ 0 w 550866"/>
                        <a:gd name="connsiteY0" fmla="*/ 482967 h 482967"/>
                        <a:gd name="connsiteX1" fmla="*/ 379415 w 550866"/>
                        <a:gd name="connsiteY1" fmla="*/ 30530 h 482967"/>
                        <a:gd name="connsiteX2" fmla="*/ 550866 w 550866"/>
                        <a:gd name="connsiteY2" fmla="*/ 63867 h 482967"/>
                        <a:gd name="connsiteX3" fmla="*/ 436562 w 550866"/>
                        <a:gd name="connsiteY3" fmla="*/ 167056 h 482967"/>
                        <a:gd name="connsiteX4" fmla="*/ 117476 w 550866"/>
                        <a:gd name="connsiteY4" fmla="*/ 479792 h 482967"/>
                        <a:gd name="connsiteX5" fmla="*/ 78584 w 550866"/>
                        <a:gd name="connsiteY5" fmla="*/ 476617 h 482967"/>
                        <a:gd name="connsiteX6" fmla="*/ 407987 w 550866"/>
                        <a:gd name="connsiteY6" fmla="*/ 148006 h 482967"/>
                        <a:gd name="connsiteX7" fmla="*/ 515943 w 550866"/>
                        <a:gd name="connsiteY7" fmla="*/ 64661 h 482967"/>
                        <a:gd name="connsiteX8" fmla="*/ 373065 w 550866"/>
                        <a:gd name="connsiteY8" fmla="*/ 74981 h 482967"/>
                        <a:gd name="connsiteX9" fmla="*/ 42068 w 550866"/>
                        <a:gd name="connsiteY9" fmla="*/ 482967 h 482967"/>
                        <a:gd name="connsiteX10" fmla="*/ 0 w 550866"/>
                        <a:gd name="connsiteY10" fmla="*/ 482967 h 482967"/>
                        <a:gd name="connsiteX0" fmla="*/ 0 w 550866"/>
                        <a:gd name="connsiteY0" fmla="*/ 482967 h 482967"/>
                        <a:gd name="connsiteX1" fmla="*/ 379415 w 550866"/>
                        <a:gd name="connsiteY1" fmla="*/ 30530 h 482967"/>
                        <a:gd name="connsiteX2" fmla="*/ 550866 w 550866"/>
                        <a:gd name="connsiteY2" fmla="*/ 63867 h 482967"/>
                        <a:gd name="connsiteX3" fmla="*/ 436562 w 550866"/>
                        <a:gd name="connsiteY3" fmla="*/ 167056 h 482967"/>
                        <a:gd name="connsiteX4" fmla="*/ 117476 w 550866"/>
                        <a:gd name="connsiteY4" fmla="*/ 479792 h 482967"/>
                        <a:gd name="connsiteX5" fmla="*/ 78584 w 550866"/>
                        <a:gd name="connsiteY5" fmla="*/ 476617 h 482967"/>
                        <a:gd name="connsiteX6" fmla="*/ 430215 w 550866"/>
                        <a:gd name="connsiteY6" fmla="*/ 125781 h 482967"/>
                        <a:gd name="connsiteX7" fmla="*/ 515943 w 550866"/>
                        <a:gd name="connsiteY7" fmla="*/ 64661 h 482967"/>
                        <a:gd name="connsiteX8" fmla="*/ 373065 w 550866"/>
                        <a:gd name="connsiteY8" fmla="*/ 74981 h 482967"/>
                        <a:gd name="connsiteX9" fmla="*/ 42068 w 550866"/>
                        <a:gd name="connsiteY9" fmla="*/ 482967 h 482967"/>
                        <a:gd name="connsiteX10" fmla="*/ 0 w 550866"/>
                        <a:gd name="connsiteY10" fmla="*/ 482967 h 482967"/>
                        <a:gd name="connsiteX0" fmla="*/ 0 w 553814"/>
                        <a:gd name="connsiteY0" fmla="*/ 477079 h 477079"/>
                        <a:gd name="connsiteX1" fmla="*/ 379415 w 553814"/>
                        <a:gd name="connsiteY1" fmla="*/ 24642 h 477079"/>
                        <a:gd name="connsiteX2" fmla="*/ 550866 w 553814"/>
                        <a:gd name="connsiteY2" fmla="*/ 57979 h 477079"/>
                        <a:gd name="connsiteX3" fmla="*/ 461965 w 553814"/>
                        <a:gd name="connsiteY3" fmla="*/ 135768 h 477079"/>
                        <a:gd name="connsiteX4" fmla="*/ 117476 w 553814"/>
                        <a:gd name="connsiteY4" fmla="*/ 473904 h 477079"/>
                        <a:gd name="connsiteX5" fmla="*/ 78584 w 553814"/>
                        <a:gd name="connsiteY5" fmla="*/ 470729 h 477079"/>
                        <a:gd name="connsiteX6" fmla="*/ 430215 w 553814"/>
                        <a:gd name="connsiteY6" fmla="*/ 119893 h 477079"/>
                        <a:gd name="connsiteX7" fmla="*/ 515943 w 553814"/>
                        <a:gd name="connsiteY7" fmla="*/ 58773 h 477079"/>
                        <a:gd name="connsiteX8" fmla="*/ 373065 w 553814"/>
                        <a:gd name="connsiteY8" fmla="*/ 69093 h 477079"/>
                        <a:gd name="connsiteX9" fmla="*/ 42068 w 553814"/>
                        <a:gd name="connsiteY9" fmla="*/ 477079 h 477079"/>
                        <a:gd name="connsiteX10" fmla="*/ 0 w 553814"/>
                        <a:gd name="connsiteY10" fmla="*/ 477079 h 477079"/>
                        <a:gd name="connsiteX0" fmla="*/ 0 w 553814"/>
                        <a:gd name="connsiteY0" fmla="*/ 477079 h 477079"/>
                        <a:gd name="connsiteX1" fmla="*/ 379415 w 553814"/>
                        <a:gd name="connsiteY1" fmla="*/ 24642 h 477079"/>
                        <a:gd name="connsiteX2" fmla="*/ 550866 w 553814"/>
                        <a:gd name="connsiteY2" fmla="*/ 57979 h 477079"/>
                        <a:gd name="connsiteX3" fmla="*/ 461965 w 553814"/>
                        <a:gd name="connsiteY3" fmla="*/ 135768 h 477079"/>
                        <a:gd name="connsiteX4" fmla="*/ 117476 w 553814"/>
                        <a:gd name="connsiteY4" fmla="*/ 473904 h 477079"/>
                        <a:gd name="connsiteX5" fmla="*/ 78584 w 553814"/>
                        <a:gd name="connsiteY5" fmla="*/ 470729 h 477079"/>
                        <a:gd name="connsiteX6" fmla="*/ 201612 w 553814"/>
                        <a:gd name="connsiteY6" fmla="*/ 338968 h 477079"/>
                        <a:gd name="connsiteX7" fmla="*/ 430215 w 553814"/>
                        <a:gd name="connsiteY7" fmla="*/ 119893 h 477079"/>
                        <a:gd name="connsiteX8" fmla="*/ 515943 w 553814"/>
                        <a:gd name="connsiteY8" fmla="*/ 58773 h 477079"/>
                        <a:gd name="connsiteX9" fmla="*/ 373065 w 553814"/>
                        <a:gd name="connsiteY9" fmla="*/ 69093 h 477079"/>
                        <a:gd name="connsiteX10" fmla="*/ 42068 w 553814"/>
                        <a:gd name="connsiteY10" fmla="*/ 477079 h 477079"/>
                        <a:gd name="connsiteX11" fmla="*/ 0 w 553814"/>
                        <a:gd name="connsiteY11" fmla="*/ 477079 h 477079"/>
                        <a:gd name="connsiteX0" fmla="*/ 0 w 553203"/>
                        <a:gd name="connsiteY0" fmla="*/ 477079 h 477079"/>
                        <a:gd name="connsiteX1" fmla="*/ 379415 w 553203"/>
                        <a:gd name="connsiteY1" fmla="*/ 24642 h 477079"/>
                        <a:gd name="connsiteX2" fmla="*/ 550866 w 553203"/>
                        <a:gd name="connsiteY2" fmla="*/ 57979 h 477079"/>
                        <a:gd name="connsiteX3" fmla="*/ 461965 w 553203"/>
                        <a:gd name="connsiteY3" fmla="*/ 135768 h 477079"/>
                        <a:gd name="connsiteX4" fmla="*/ 230187 w 553203"/>
                        <a:gd name="connsiteY4" fmla="*/ 367543 h 477079"/>
                        <a:gd name="connsiteX5" fmla="*/ 117476 w 553203"/>
                        <a:gd name="connsiteY5" fmla="*/ 473904 h 477079"/>
                        <a:gd name="connsiteX6" fmla="*/ 78584 w 553203"/>
                        <a:gd name="connsiteY6" fmla="*/ 470729 h 477079"/>
                        <a:gd name="connsiteX7" fmla="*/ 201612 w 553203"/>
                        <a:gd name="connsiteY7" fmla="*/ 338968 h 477079"/>
                        <a:gd name="connsiteX8" fmla="*/ 430215 w 553203"/>
                        <a:gd name="connsiteY8" fmla="*/ 119893 h 477079"/>
                        <a:gd name="connsiteX9" fmla="*/ 515943 w 553203"/>
                        <a:gd name="connsiteY9" fmla="*/ 58773 h 477079"/>
                        <a:gd name="connsiteX10" fmla="*/ 373065 w 553203"/>
                        <a:gd name="connsiteY10" fmla="*/ 69093 h 477079"/>
                        <a:gd name="connsiteX11" fmla="*/ 42068 w 553203"/>
                        <a:gd name="connsiteY11" fmla="*/ 477079 h 477079"/>
                        <a:gd name="connsiteX12" fmla="*/ 0 w 553203"/>
                        <a:gd name="connsiteY12" fmla="*/ 477079 h 477079"/>
                        <a:gd name="connsiteX0" fmla="*/ 0 w 553203"/>
                        <a:gd name="connsiteY0" fmla="*/ 477079 h 477079"/>
                        <a:gd name="connsiteX1" fmla="*/ 379415 w 553203"/>
                        <a:gd name="connsiteY1" fmla="*/ 24642 h 477079"/>
                        <a:gd name="connsiteX2" fmla="*/ 550866 w 553203"/>
                        <a:gd name="connsiteY2" fmla="*/ 57979 h 477079"/>
                        <a:gd name="connsiteX3" fmla="*/ 461965 w 553203"/>
                        <a:gd name="connsiteY3" fmla="*/ 135768 h 477079"/>
                        <a:gd name="connsiteX4" fmla="*/ 230187 w 553203"/>
                        <a:gd name="connsiteY4" fmla="*/ 367543 h 477079"/>
                        <a:gd name="connsiteX5" fmla="*/ 117476 w 553203"/>
                        <a:gd name="connsiteY5" fmla="*/ 473904 h 477079"/>
                        <a:gd name="connsiteX6" fmla="*/ 78584 w 553203"/>
                        <a:gd name="connsiteY6" fmla="*/ 470729 h 477079"/>
                        <a:gd name="connsiteX7" fmla="*/ 201612 w 553203"/>
                        <a:gd name="connsiteY7" fmla="*/ 338968 h 477079"/>
                        <a:gd name="connsiteX8" fmla="*/ 430215 w 553203"/>
                        <a:gd name="connsiteY8" fmla="*/ 119893 h 477079"/>
                        <a:gd name="connsiteX9" fmla="*/ 515943 w 553203"/>
                        <a:gd name="connsiteY9" fmla="*/ 58773 h 477079"/>
                        <a:gd name="connsiteX10" fmla="*/ 373065 w 553203"/>
                        <a:gd name="connsiteY10" fmla="*/ 69093 h 477079"/>
                        <a:gd name="connsiteX11" fmla="*/ 176212 w 553203"/>
                        <a:gd name="connsiteY11" fmla="*/ 319917 h 477079"/>
                        <a:gd name="connsiteX12" fmla="*/ 42068 w 553203"/>
                        <a:gd name="connsiteY12" fmla="*/ 477079 h 477079"/>
                        <a:gd name="connsiteX13" fmla="*/ 0 w 553203"/>
                        <a:gd name="connsiteY13" fmla="*/ 477079 h 477079"/>
                        <a:gd name="connsiteX0" fmla="*/ 0 w 553203"/>
                        <a:gd name="connsiteY0" fmla="*/ 466920 h 466920"/>
                        <a:gd name="connsiteX1" fmla="*/ 147637 w 553203"/>
                        <a:gd name="connsiteY1" fmla="*/ 290708 h 466920"/>
                        <a:gd name="connsiteX2" fmla="*/ 379415 w 553203"/>
                        <a:gd name="connsiteY2" fmla="*/ 14483 h 466920"/>
                        <a:gd name="connsiteX3" fmla="*/ 550866 w 553203"/>
                        <a:gd name="connsiteY3" fmla="*/ 47820 h 466920"/>
                        <a:gd name="connsiteX4" fmla="*/ 461965 w 553203"/>
                        <a:gd name="connsiteY4" fmla="*/ 125609 h 466920"/>
                        <a:gd name="connsiteX5" fmla="*/ 230187 w 553203"/>
                        <a:gd name="connsiteY5" fmla="*/ 357384 h 466920"/>
                        <a:gd name="connsiteX6" fmla="*/ 117476 w 553203"/>
                        <a:gd name="connsiteY6" fmla="*/ 463745 h 466920"/>
                        <a:gd name="connsiteX7" fmla="*/ 78584 w 553203"/>
                        <a:gd name="connsiteY7" fmla="*/ 460570 h 466920"/>
                        <a:gd name="connsiteX8" fmla="*/ 201612 w 553203"/>
                        <a:gd name="connsiteY8" fmla="*/ 328809 h 466920"/>
                        <a:gd name="connsiteX9" fmla="*/ 430215 w 553203"/>
                        <a:gd name="connsiteY9" fmla="*/ 109734 h 466920"/>
                        <a:gd name="connsiteX10" fmla="*/ 515943 w 553203"/>
                        <a:gd name="connsiteY10" fmla="*/ 48614 h 466920"/>
                        <a:gd name="connsiteX11" fmla="*/ 373065 w 553203"/>
                        <a:gd name="connsiteY11" fmla="*/ 58934 h 466920"/>
                        <a:gd name="connsiteX12" fmla="*/ 176212 w 553203"/>
                        <a:gd name="connsiteY12" fmla="*/ 309758 h 466920"/>
                        <a:gd name="connsiteX13" fmla="*/ 42068 w 553203"/>
                        <a:gd name="connsiteY13" fmla="*/ 466920 h 466920"/>
                        <a:gd name="connsiteX14" fmla="*/ 0 w 553203"/>
                        <a:gd name="connsiteY14" fmla="*/ 466920 h 466920"/>
                        <a:gd name="connsiteX0" fmla="*/ 0 w 553203"/>
                        <a:gd name="connsiteY0" fmla="*/ 466920 h 466920"/>
                        <a:gd name="connsiteX1" fmla="*/ 58740 w 553203"/>
                        <a:gd name="connsiteY1" fmla="*/ 68458 h 466920"/>
                        <a:gd name="connsiteX2" fmla="*/ 379415 w 553203"/>
                        <a:gd name="connsiteY2" fmla="*/ 14483 h 466920"/>
                        <a:gd name="connsiteX3" fmla="*/ 550866 w 553203"/>
                        <a:gd name="connsiteY3" fmla="*/ 47820 h 466920"/>
                        <a:gd name="connsiteX4" fmla="*/ 461965 w 553203"/>
                        <a:gd name="connsiteY4" fmla="*/ 125609 h 466920"/>
                        <a:gd name="connsiteX5" fmla="*/ 230187 w 553203"/>
                        <a:gd name="connsiteY5" fmla="*/ 357384 h 466920"/>
                        <a:gd name="connsiteX6" fmla="*/ 117476 w 553203"/>
                        <a:gd name="connsiteY6" fmla="*/ 463745 h 466920"/>
                        <a:gd name="connsiteX7" fmla="*/ 78584 w 553203"/>
                        <a:gd name="connsiteY7" fmla="*/ 460570 h 466920"/>
                        <a:gd name="connsiteX8" fmla="*/ 201612 w 553203"/>
                        <a:gd name="connsiteY8" fmla="*/ 328809 h 466920"/>
                        <a:gd name="connsiteX9" fmla="*/ 430215 w 553203"/>
                        <a:gd name="connsiteY9" fmla="*/ 109734 h 466920"/>
                        <a:gd name="connsiteX10" fmla="*/ 515943 w 553203"/>
                        <a:gd name="connsiteY10" fmla="*/ 48614 h 466920"/>
                        <a:gd name="connsiteX11" fmla="*/ 373065 w 553203"/>
                        <a:gd name="connsiteY11" fmla="*/ 58934 h 466920"/>
                        <a:gd name="connsiteX12" fmla="*/ 176212 w 553203"/>
                        <a:gd name="connsiteY12" fmla="*/ 309758 h 466920"/>
                        <a:gd name="connsiteX13" fmla="*/ 42068 w 553203"/>
                        <a:gd name="connsiteY13" fmla="*/ 466920 h 466920"/>
                        <a:gd name="connsiteX14" fmla="*/ 0 w 553203"/>
                        <a:gd name="connsiteY14" fmla="*/ 466920 h 466920"/>
                        <a:gd name="connsiteX0" fmla="*/ 0 w 553203"/>
                        <a:gd name="connsiteY0" fmla="*/ 466920 h 466920"/>
                        <a:gd name="connsiteX1" fmla="*/ 58740 w 553203"/>
                        <a:gd name="connsiteY1" fmla="*/ 68458 h 466920"/>
                        <a:gd name="connsiteX2" fmla="*/ 379415 w 553203"/>
                        <a:gd name="connsiteY2" fmla="*/ 14483 h 466920"/>
                        <a:gd name="connsiteX3" fmla="*/ 550866 w 553203"/>
                        <a:gd name="connsiteY3" fmla="*/ 47820 h 466920"/>
                        <a:gd name="connsiteX4" fmla="*/ 461965 w 553203"/>
                        <a:gd name="connsiteY4" fmla="*/ 125609 h 466920"/>
                        <a:gd name="connsiteX5" fmla="*/ 230187 w 553203"/>
                        <a:gd name="connsiteY5" fmla="*/ 357384 h 466920"/>
                        <a:gd name="connsiteX6" fmla="*/ 117476 w 553203"/>
                        <a:gd name="connsiteY6" fmla="*/ 463745 h 466920"/>
                        <a:gd name="connsiteX7" fmla="*/ 78584 w 553203"/>
                        <a:gd name="connsiteY7" fmla="*/ 460570 h 466920"/>
                        <a:gd name="connsiteX8" fmla="*/ 201612 w 553203"/>
                        <a:gd name="connsiteY8" fmla="*/ 328809 h 466920"/>
                        <a:gd name="connsiteX9" fmla="*/ 430215 w 553203"/>
                        <a:gd name="connsiteY9" fmla="*/ 109734 h 466920"/>
                        <a:gd name="connsiteX10" fmla="*/ 515943 w 553203"/>
                        <a:gd name="connsiteY10" fmla="*/ 48614 h 466920"/>
                        <a:gd name="connsiteX11" fmla="*/ 373065 w 553203"/>
                        <a:gd name="connsiteY11" fmla="*/ 58934 h 466920"/>
                        <a:gd name="connsiteX12" fmla="*/ 74615 w 553203"/>
                        <a:gd name="connsiteY12" fmla="*/ 87508 h 466920"/>
                        <a:gd name="connsiteX13" fmla="*/ 42068 w 553203"/>
                        <a:gd name="connsiteY13" fmla="*/ 466920 h 466920"/>
                        <a:gd name="connsiteX14" fmla="*/ 0 w 553203"/>
                        <a:gd name="connsiteY14" fmla="*/ 466920 h 466920"/>
                        <a:gd name="connsiteX0" fmla="*/ 0 w 553203"/>
                        <a:gd name="connsiteY0" fmla="*/ 466920 h 466920"/>
                        <a:gd name="connsiteX1" fmla="*/ 58740 w 553203"/>
                        <a:gd name="connsiteY1" fmla="*/ 68458 h 466920"/>
                        <a:gd name="connsiteX2" fmla="*/ 379415 w 553203"/>
                        <a:gd name="connsiteY2" fmla="*/ 14483 h 466920"/>
                        <a:gd name="connsiteX3" fmla="*/ 550866 w 553203"/>
                        <a:gd name="connsiteY3" fmla="*/ 47820 h 466920"/>
                        <a:gd name="connsiteX4" fmla="*/ 461965 w 553203"/>
                        <a:gd name="connsiteY4" fmla="*/ 125609 h 466920"/>
                        <a:gd name="connsiteX5" fmla="*/ 230187 w 553203"/>
                        <a:gd name="connsiteY5" fmla="*/ 357384 h 466920"/>
                        <a:gd name="connsiteX6" fmla="*/ 117476 w 553203"/>
                        <a:gd name="connsiteY6" fmla="*/ 463745 h 466920"/>
                        <a:gd name="connsiteX7" fmla="*/ 78584 w 553203"/>
                        <a:gd name="connsiteY7" fmla="*/ 460570 h 466920"/>
                        <a:gd name="connsiteX8" fmla="*/ 201612 w 553203"/>
                        <a:gd name="connsiteY8" fmla="*/ 328809 h 466920"/>
                        <a:gd name="connsiteX9" fmla="*/ 430215 w 553203"/>
                        <a:gd name="connsiteY9" fmla="*/ 109734 h 466920"/>
                        <a:gd name="connsiteX10" fmla="*/ 515943 w 553203"/>
                        <a:gd name="connsiteY10" fmla="*/ 48614 h 466920"/>
                        <a:gd name="connsiteX11" fmla="*/ 373065 w 553203"/>
                        <a:gd name="connsiteY11" fmla="*/ 58934 h 466920"/>
                        <a:gd name="connsiteX12" fmla="*/ 74615 w 553203"/>
                        <a:gd name="connsiteY12" fmla="*/ 87508 h 466920"/>
                        <a:gd name="connsiteX13" fmla="*/ 42068 w 553203"/>
                        <a:gd name="connsiteY13" fmla="*/ 466920 h 466920"/>
                        <a:gd name="connsiteX14" fmla="*/ 0 w 553203"/>
                        <a:gd name="connsiteY14" fmla="*/ 466920 h 466920"/>
                        <a:gd name="connsiteX0" fmla="*/ 0 w 553203"/>
                        <a:gd name="connsiteY0" fmla="*/ 466920 h 466920"/>
                        <a:gd name="connsiteX1" fmla="*/ 77793 w 553203"/>
                        <a:gd name="connsiteY1" fmla="*/ 125608 h 466920"/>
                        <a:gd name="connsiteX2" fmla="*/ 379415 w 553203"/>
                        <a:gd name="connsiteY2" fmla="*/ 14483 h 466920"/>
                        <a:gd name="connsiteX3" fmla="*/ 550866 w 553203"/>
                        <a:gd name="connsiteY3" fmla="*/ 47820 h 466920"/>
                        <a:gd name="connsiteX4" fmla="*/ 461965 w 553203"/>
                        <a:gd name="connsiteY4" fmla="*/ 125609 h 466920"/>
                        <a:gd name="connsiteX5" fmla="*/ 230187 w 553203"/>
                        <a:gd name="connsiteY5" fmla="*/ 357384 h 466920"/>
                        <a:gd name="connsiteX6" fmla="*/ 117476 w 553203"/>
                        <a:gd name="connsiteY6" fmla="*/ 463745 h 466920"/>
                        <a:gd name="connsiteX7" fmla="*/ 78584 w 553203"/>
                        <a:gd name="connsiteY7" fmla="*/ 460570 h 466920"/>
                        <a:gd name="connsiteX8" fmla="*/ 201612 w 553203"/>
                        <a:gd name="connsiteY8" fmla="*/ 328809 h 466920"/>
                        <a:gd name="connsiteX9" fmla="*/ 430215 w 553203"/>
                        <a:gd name="connsiteY9" fmla="*/ 109734 h 466920"/>
                        <a:gd name="connsiteX10" fmla="*/ 515943 w 553203"/>
                        <a:gd name="connsiteY10" fmla="*/ 48614 h 466920"/>
                        <a:gd name="connsiteX11" fmla="*/ 373065 w 553203"/>
                        <a:gd name="connsiteY11" fmla="*/ 58934 h 466920"/>
                        <a:gd name="connsiteX12" fmla="*/ 74615 w 553203"/>
                        <a:gd name="connsiteY12" fmla="*/ 87508 h 466920"/>
                        <a:gd name="connsiteX13" fmla="*/ 42068 w 553203"/>
                        <a:gd name="connsiteY13" fmla="*/ 466920 h 466920"/>
                        <a:gd name="connsiteX14" fmla="*/ 0 w 553203"/>
                        <a:gd name="connsiteY14" fmla="*/ 466920 h 466920"/>
                        <a:gd name="connsiteX0" fmla="*/ 0 w 553203"/>
                        <a:gd name="connsiteY0" fmla="*/ 466920 h 466920"/>
                        <a:gd name="connsiteX1" fmla="*/ 77793 w 553203"/>
                        <a:gd name="connsiteY1" fmla="*/ 125608 h 466920"/>
                        <a:gd name="connsiteX2" fmla="*/ 379415 w 553203"/>
                        <a:gd name="connsiteY2" fmla="*/ 14483 h 466920"/>
                        <a:gd name="connsiteX3" fmla="*/ 550866 w 553203"/>
                        <a:gd name="connsiteY3" fmla="*/ 47820 h 466920"/>
                        <a:gd name="connsiteX4" fmla="*/ 461965 w 553203"/>
                        <a:gd name="connsiteY4" fmla="*/ 125609 h 466920"/>
                        <a:gd name="connsiteX5" fmla="*/ 230187 w 553203"/>
                        <a:gd name="connsiteY5" fmla="*/ 357384 h 466920"/>
                        <a:gd name="connsiteX6" fmla="*/ 117476 w 553203"/>
                        <a:gd name="connsiteY6" fmla="*/ 463745 h 466920"/>
                        <a:gd name="connsiteX7" fmla="*/ 78584 w 553203"/>
                        <a:gd name="connsiteY7" fmla="*/ 460570 h 466920"/>
                        <a:gd name="connsiteX8" fmla="*/ 201612 w 553203"/>
                        <a:gd name="connsiteY8" fmla="*/ 328809 h 466920"/>
                        <a:gd name="connsiteX9" fmla="*/ 430215 w 553203"/>
                        <a:gd name="connsiteY9" fmla="*/ 109734 h 466920"/>
                        <a:gd name="connsiteX10" fmla="*/ 515943 w 553203"/>
                        <a:gd name="connsiteY10" fmla="*/ 48614 h 466920"/>
                        <a:gd name="connsiteX11" fmla="*/ 373065 w 553203"/>
                        <a:gd name="connsiteY11" fmla="*/ 58934 h 466920"/>
                        <a:gd name="connsiteX12" fmla="*/ 90493 w 553203"/>
                        <a:gd name="connsiteY12" fmla="*/ 135133 h 466920"/>
                        <a:gd name="connsiteX13" fmla="*/ 42068 w 553203"/>
                        <a:gd name="connsiteY13" fmla="*/ 466920 h 466920"/>
                        <a:gd name="connsiteX14" fmla="*/ 0 w 553203"/>
                        <a:gd name="connsiteY14" fmla="*/ 466920 h 466920"/>
                        <a:gd name="connsiteX0" fmla="*/ 0 w 553203"/>
                        <a:gd name="connsiteY0" fmla="*/ 466920 h 466920"/>
                        <a:gd name="connsiteX1" fmla="*/ 77793 w 553203"/>
                        <a:gd name="connsiteY1" fmla="*/ 125608 h 466920"/>
                        <a:gd name="connsiteX2" fmla="*/ 379415 w 553203"/>
                        <a:gd name="connsiteY2" fmla="*/ 14483 h 466920"/>
                        <a:gd name="connsiteX3" fmla="*/ 550866 w 553203"/>
                        <a:gd name="connsiteY3" fmla="*/ 47820 h 466920"/>
                        <a:gd name="connsiteX4" fmla="*/ 461965 w 553203"/>
                        <a:gd name="connsiteY4" fmla="*/ 125609 h 466920"/>
                        <a:gd name="connsiteX5" fmla="*/ 230187 w 553203"/>
                        <a:gd name="connsiteY5" fmla="*/ 357384 h 466920"/>
                        <a:gd name="connsiteX6" fmla="*/ 117476 w 553203"/>
                        <a:gd name="connsiteY6" fmla="*/ 463745 h 466920"/>
                        <a:gd name="connsiteX7" fmla="*/ 78584 w 553203"/>
                        <a:gd name="connsiteY7" fmla="*/ 460570 h 466920"/>
                        <a:gd name="connsiteX8" fmla="*/ 58740 w 553203"/>
                        <a:gd name="connsiteY8" fmla="*/ 68459 h 466920"/>
                        <a:gd name="connsiteX9" fmla="*/ 430215 w 553203"/>
                        <a:gd name="connsiteY9" fmla="*/ 109734 h 466920"/>
                        <a:gd name="connsiteX10" fmla="*/ 515943 w 553203"/>
                        <a:gd name="connsiteY10" fmla="*/ 48614 h 466920"/>
                        <a:gd name="connsiteX11" fmla="*/ 373065 w 553203"/>
                        <a:gd name="connsiteY11" fmla="*/ 58934 h 466920"/>
                        <a:gd name="connsiteX12" fmla="*/ 90493 w 553203"/>
                        <a:gd name="connsiteY12" fmla="*/ 135133 h 466920"/>
                        <a:gd name="connsiteX13" fmla="*/ 42068 w 553203"/>
                        <a:gd name="connsiteY13" fmla="*/ 466920 h 466920"/>
                        <a:gd name="connsiteX14" fmla="*/ 0 w 553203"/>
                        <a:gd name="connsiteY14" fmla="*/ 466920 h 466920"/>
                        <a:gd name="connsiteX0" fmla="*/ 0 w 553203"/>
                        <a:gd name="connsiteY0" fmla="*/ 466920 h 466920"/>
                        <a:gd name="connsiteX1" fmla="*/ 77793 w 553203"/>
                        <a:gd name="connsiteY1" fmla="*/ 125608 h 466920"/>
                        <a:gd name="connsiteX2" fmla="*/ 379415 w 553203"/>
                        <a:gd name="connsiteY2" fmla="*/ 14483 h 466920"/>
                        <a:gd name="connsiteX3" fmla="*/ 550866 w 553203"/>
                        <a:gd name="connsiteY3" fmla="*/ 47820 h 466920"/>
                        <a:gd name="connsiteX4" fmla="*/ 461965 w 553203"/>
                        <a:gd name="connsiteY4" fmla="*/ 125609 h 466920"/>
                        <a:gd name="connsiteX5" fmla="*/ 80965 w 553203"/>
                        <a:gd name="connsiteY5" fmla="*/ 77984 h 466920"/>
                        <a:gd name="connsiteX6" fmla="*/ 117476 w 553203"/>
                        <a:gd name="connsiteY6" fmla="*/ 463745 h 466920"/>
                        <a:gd name="connsiteX7" fmla="*/ 78584 w 553203"/>
                        <a:gd name="connsiteY7" fmla="*/ 460570 h 466920"/>
                        <a:gd name="connsiteX8" fmla="*/ 58740 w 553203"/>
                        <a:gd name="connsiteY8" fmla="*/ 68459 h 466920"/>
                        <a:gd name="connsiteX9" fmla="*/ 430215 w 553203"/>
                        <a:gd name="connsiteY9" fmla="*/ 109734 h 466920"/>
                        <a:gd name="connsiteX10" fmla="*/ 515943 w 553203"/>
                        <a:gd name="connsiteY10" fmla="*/ 48614 h 466920"/>
                        <a:gd name="connsiteX11" fmla="*/ 373065 w 553203"/>
                        <a:gd name="connsiteY11" fmla="*/ 58934 h 466920"/>
                        <a:gd name="connsiteX12" fmla="*/ 90493 w 553203"/>
                        <a:gd name="connsiteY12" fmla="*/ 135133 h 466920"/>
                        <a:gd name="connsiteX13" fmla="*/ 42068 w 553203"/>
                        <a:gd name="connsiteY13" fmla="*/ 466920 h 466920"/>
                        <a:gd name="connsiteX14" fmla="*/ 0 w 553203"/>
                        <a:gd name="connsiteY14" fmla="*/ 466920 h 466920"/>
                        <a:gd name="connsiteX0" fmla="*/ 0 w 553203"/>
                        <a:gd name="connsiteY0" fmla="*/ 466920 h 485970"/>
                        <a:gd name="connsiteX1" fmla="*/ 77793 w 553203"/>
                        <a:gd name="connsiteY1" fmla="*/ 125608 h 485970"/>
                        <a:gd name="connsiteX2" fmla="*/ 379415 w 553203"/>
                        <a:gd name="connsiteY2" fmla="*/ 14483 h 485970"/>
                        <a:gd name="connsiteX3" fmla="*/ 550866 w 553203"/>
                        <a:gd name="connsiteY3" fmla="*/ 47820 h 485970"/>
                        <a:gd name="connsiteX4" fmla="*/ 461965 w 553203"/>
                        <a:gd name="connsiteY4" fmla="*/ 125609 h 485970"/>
                        <a:gd name="connsiteX5" fmla="*/ 80965 w 553203"/>
                        <a:gd name="connsiteY5" fmla="*/ 77984 h 485970"/>
                        <a:gd name="connsiteX6" fmla="*/ 117476 w 553203"/>
                        <a:gd name="connsiteY6" fmla="*/ 463745 h 485970"/>
                        <a:gd name="connsiteX7" fmla="*/ 53187 w 553203"/>
                        <a:gd name="connsiteY7" fmla="*/ 485970 h 485970"/>
                        <a:gd name="connsiteX8" fmla="*/ 58740 w 553203"/>
                        <a:gd name="connsiteY8" fmla="*/ 68459 h 485970"/>
                        <a:gd name="connsiteX9" fmla="*/ 430215 w 553203"/>
                        <a:gd name="connsiteY9" fmla="*/ 109734 h 485970"/>
                        <a:gd name="connsiteX10" fmla="*/ 515943 w 553203"/>
                        <a:gd name="connsiteY10" fmla="*/ 48614 h 485970"/>
                        <a:gd name="connsiteX11" fmla="*/ 373065 w 553203"/>
                        <a:gd name="connsiteY11" fmla="*/ 58934 h 485970"/>
                        <a:gd name="connsiteX12" fmla="*/ 90493 w 553203"/>
                        <a:gd name="connsiteY12" fmla="*/ 135133 h 485970"/>
                        <a:gd name="connsiteX13" fmla="*/ 42068 w 553203"/>
                        <a:gd name="connsiteY13" fmla="*/ 466920 h 485970"/>
                        <a:gd name="connsiteX14" fmla="*/ 0 w 553203"/>
                        <a:gd name="connsiteY14" fmla="*/ 466920 h 485970"/>
                        <a:gd name="connsiteX0" fmla="*/ 0 w 553203"/>
                        <a:gd name="connsiteY0" fmla="*/ 466920 h 489145"/>
                        <a:gd name="connsiteX1" fmla="*/ 77793 w 553203"/>
                        <a:gd name="connsiteY1" fmla="*/ 125608 h 489145"/>
                        <a:gd name="connsiteX2" fmla="*/ 379415 w 553203"/>
                        <a:gd name="connsiteY2" fmla="*/ 14483 h 489145"/>
                        <a:gd name="connsiteX3" fmla="*/ 550866 w 553203"/>
                        <a:gd name="connsiteY3" fmla="*/ 47820 h 489145"/>
                        <a:gd name="connsiteX4" fmla="*/ 461965 w 553203"/>
                        <a:gd name="connsiteY4" fmla="*/ 125609 h 489145"/>
                        <a:gd name="connsiteX5" fmla="*/ 80965 w 553203"/>
                        <a:gd name="connsiteY5" fmla="*/ 77984 h 489145"/>
                        <a:gd name="connsiteX6" fmla="*/ 69854 w 553203"/>
                        <a:gd name="connsiteY6" fmla="*/ 489145 h 489145"/>
                        <a:gd name="connsiteX7" fmla="*/ 53187 w 553203"/>
                        <a:gd name="connsiteY7" fmla="*/ 485970 h 489145"/>
                        <a:gd name="connsiteX8" fmla="*/ 58740 w 553203"/>
                        <a:gd name="connsiteY8" fmla="*/ 68459 h 489145"/>
                        <a:gd name="connsiteX9" fmla="*/ 430215 w 553203"/>
                        <a:gd name="connsiteY9" fmla="*/ 109734 h 489145"/>
                        <a:gd name="connsiteX10" fmla="*/ 515943 w 553203"/>
                        <a:gd name="connsiteY10" fmla="*/ 48614 h 489145"/>
                        <a:gd name="connsiteX11" fmla="*/ 373065 w 553203"/>
                        <a:gd name="connsiteY11" fmla="*/ 58934 h 489145"/>
                        <a:gd name="connsiteX12" fmla="*/ 90493 w 553203"/>
                        <a:gd name="connsiteY12" fmla="*/ 135133 h 489145"/>
                        <a:gd name="connsiteX13" fmla="*/ 42068 w 553203"/>
                        <a:gd name="connsiteY13" fmla="*/ 466920 h 489145"/>
                        <a:gd name="connsiteX14" fmla="*/ 0 w 553203"/>
                        <a:gd name="connsiteY14" fmla="*/ 466920 h 489145"/>
                        <a:gd name="connsiteX0" fmla="*/ 0 w 553203"/>
                        <a:gd name="connsiteY0" fmla="*/ 466920 h 489145"/>
                        <a:gd name="connsiteX1" fmla="*/ 77793 w 553203"/>
                        <a:gd name="connsiteY1" fmla="*/ 125608 h 489145"/>
                        <a:gd name="connsiteX2" fmla="*/ 379415 w 553203"/>
                        <a:gd name="connsiteY2" fmla="*/ 14483 h 489145"/>
                        <a:gd name="connsiteX3" fmla="*/ 550866 w 553203"/>
                        <a:gd name="connsiteY3" fmla="*/ 47820 h 489145"/>
                        <a:gd name="connsiteX4" fmla="*/ 461965 w 553203"/>
                        <a:gd name="connsiteY4" fmla="*/ 125609 h 489145"/>
                        <a:gd name="connsiteX5" fmla="*/ 80965 w 553203"/>
                        <a:gd name="connsiteY5" fmla="*/ 77984 h 489145"/>
                        <a:gd name="connsiteX6" fmla="*/ 69854 w 553203"/>
                        <a:gd name="connsiteY6" fmla="*/ 489145 h 489145"/>
                        <a:gd name="connsiteX7" fmla="*/ 53187 w 553203"/>
                        <a:gd name="connsiteY7" fmla="*/ 485970 h 489145"/>
                        <a:gd name="connsiteX8" fmla="*/ 58740 w 553203"/>
                        <a:gd name="connsiteY8" fmla="*/ 68459 h 489145"/>
                        <a:gd name="connsiteX9" fmla="*/ 192090 w 553203"/>
                        <a:gd name="connsiteY9" fmla="*/ 145452 h 489145"/>
                        <a:gd name="connsiteX10" fmla="*/ 515943 w 553203"/>
                        <a:gd name="connsiteY10" fmla="*/ 48614 h 489145"/>
                        <a:gd name="connsiteX11" fmla="*/ 373065 w 553203"/>
                        <a:gd name="connsiteY11" fmla="*/ 58934 h 489145"/>
                        <a:gd name="connsiteX12" fmla="*/ 90493 w 553203"/>
                        <a:gd name="connsiteY12" fmla="*/ 135133 h 489145"/>
                        <a:gd name="connsiteX13" fmla="*/ 42068 w 553203"/>
                        <a:gd name="connsiteY13" fmla="*/ 466920 h 489145"/>
                        <a:gd name="connsiteX14" fmla="*/ 0 w 553203"/>
                        <a:gd name="connsiteY14" fmla="*/ 466920 h 489145"/>
                        <a:gd name="connsiteX0" fmla="*/ 0 w 553203"/>
                        <a:gd name="connsiteY0" fmla="*/ 466920 h 489145"/>
                        <a:gd name="connsiteX1" fmla="*/ 77793 w 553203"/>
                        <a:gd name="connsiteY1" fmla="*/ 125608 h 489145"/>
                        <a:gd name="connsiteX2" fmla="*/ 379415 w 553203"/>
                        <a:gd name="connsiteY2" fmla="*/ 14483 h 489145"/>
                        <a:gd name="connsiteX3" fmla="*/ 550866 w 553203"/>
                        <a:gd name="connsiteY3" fmla="*/ 47820 h 489145"/>
                        <a:gd name="connsiteX4" fmla="*/ 461965 w 553203"/>
                        <a:gd name="connsiteY4" fmla="*/ 125609 h 489145"/>
                        <a:gd name="connsiteX5" fmla="*/ 80965 w 553203"/>
                        <a:gd name="connsiteY5" fmla="*/ 77984 h 489145"/>
                        <a:gd name="connsiteX6" fmla="*/ 69854 w 553203"/>
                        <a:gd name="connsiteY6" fmla="*/ 489145 h 489145"/>
                        <a:gd name="connsiteX7" fmla="*/ 53187 w 553203"/>
                        <a:gd name="connsiteY7" fmla="*/ 485970 h 489145"/>
                        <a:gd name="connsiteX8" fmla="*/ 58740 w 553203"/>
                        <a:gd name="connsiteY8" fmla="*/ 68459 h 489145"/>
                        <a:gd name="connsiteX9" fmla="*/ 192090 w 553203"/>
                        <a:gd name="connsiteY9" fmla="*/ 145452 h 489145"/>
                        <a:gd name="connsiteX10" fmla="*/ 515943 w 553203"/>
                        <a:gd name="connsiteY10" fmla="*/ 48614 h 489145"/>
                        <a:gd name="connsiteX11" fmla="*/ 373065 w 553203"/>
                        <a:gd name="connsiteY11" fmla="*/ 58934 h 489145"/>
                        <a:gd name="connsiteX12" fmla="*/ 90493 w 553203"/>
                        <a:gd name="connsiteY12" fmla="*/ 135133 h 489145"/>
                        <a:gd name="connsiteX13" fmla="*/ 42068 w 553203"/>
                        <a:gd name="connsiteY13" fmla="*/ 466920 h 489145"/>
                        <a:gd name="connsiteX14" fmla="*/ 0 w 553203"/>
                        <a:gd name="connsiteY14" fmla="*/ 466920 h 489145"/>
                        <a:gd name="connsiteX0" fmla="*/ 0 w 553203"/>
                        <a:gd name="connsiteY0" fmla="*/ 466920 h 489145"/>
                        <a:gd name="connsiteX1" fmla="*/ 77793 w 553203"/>
                        <a:gd name="connsiteY1" fmla="*/ 125608 h 489145"/>
                        <a:gd name="connsiteX2" fmla="*/ 379415 w 553203"/>
                        <a:gd name="connsiteY2" fmla="*/ 14483 h 489145"/>
                        <a:gd name="connsiteX3" fmla="*/ 550866 w 553203"/>
                        <a:gd name="connsiteY3" fmla="*/ 47820 h 489145"/>
                        <a:gd name="connsiteX4" fmla="*/ 461965 w 553203"/>
                        <a:gd name="connsiteY4" fmla="*/ 125609 h 489145"/>
                        <a:gd name="connsiteX5" fmla="*/ 80965 w 553203"/>
                        <a:gd name="connsiteY5" fmla="*/ 77984 h 489145"/>
                        <a:gd name="connsiteX6" fmla="*/ 69854 w 553203"/>
                        <a:gd name="connsiteY6" fmla="*/ 489145 h 489145"/>
                        <a:gd name="connsiteX7" fmla="*/ 53187 w 553203"/>
                        <a:gd name="connsiteY7" fmla="*/ 485970 h 489145"/>
                        <a:gd name="connsiteX8" fmla="*/ 58740 w 553203"/>
                        <a:gd name="connsiteY8" fmla="*/ 68459 h 489145"/>
                        <a:gd name="connsiteX9" fmla="*/ 192090 w 553203"/>
                        <a:gd name="connsiteY9" fmla="*/ 145452 h 489145"/>
                        <a:gd name="connsiteX10" fmla="*/ 515943 w 553203"/>
                        <a:gd name="connsiteY10" fmla="*/ 48614 h 489145"/>
                        <a:gd name="connsiteX11" fmla="*/ 373065 w 553203"/>
                        <a:gd name="connsiteY11" fmla="*/ 58934 h 489145"/>
                        <a:gd name="connsiteX12" fmla="*/ 90493 w 553203"/>
                        <a:gd name="connsiteY12" fmla="*/ 135133 h 489145"/>
                        <a:gd name="connsiteX13" fmla="*/ 42068 w 553203"/>
                        <a:gd name="connsiteY13" fmla="*/ 466920 h 489145"/>
                        <a:gd name="connsiteX14" fmla="*/ 0 w 553203"/>
                        <a:gd name="connsiteY14" fmla="*/ 466920 h 489145"/>
                        <a:gd name="connsiteX0" fmla="*/ 0 w 554500"/>
                        <a:gd name="connsiteY0" fmla="*/ 467776 h 490001"/>
                        <a:gd name="connsiteX1" fmla="*/ 77793 w 554500"/>
                        <a:gd name="connsiteY1" fmla="*/ 126464 h 490001"/>
                        <a:gd name="connsiteX2" fmla="*/ 379415 w 554500"/>
                        <a:gd name="connsiteY2" fmla="*/ 15339 h 490001"/>
                        <a:gd name="connsiteX3" fmla="*/ 550866 w 554500"/>
                        <a:gd name="connsiteY3" fmla="*/ 48676 h 490001"/>
                        <a:gd name="connsiteX4" fmla="*/ 216697 w 554500"/>
                        <a:gd name="connsiteY4" fmla="*/ 159803 h 490001"/>
                        <a:gd name="connsiteX5" fmla="*/ 80965 w 554500"/>
                        <a:gd name="connsiteY5" fmla="*/ 78840 h 490001"/>
                        <a:gd name="connsiteX6" fmla="*/ 69854 w 554500"/>
                        <a:gd name="connsiteY6" fmla="*/ 490001 h 490001"/>
                        <a:gd name="connsiteX7" fmla="*/ 53187 w 554500"/>
                        <a:gd name="connsiteY7" fmla="*/ 486826 h 490001"/>
                        <a:gd name="connsiteX8" fmla="*/ 58740 w 554500"/>
                        <a:gd name="connsiteY8" fmla="*/ 69315 h 490001"/>
                        <a:gd name="connsiteX9" fmla="*/ 192090 w 554500"/>
                        <a:gd name="connsiteY9" fmla="*/ 146308 h 490001"/>
                        <a:gd name="connsiteX10" fmla="*/ 515943 w 554500"/>
                        <a:gd name="connsiteY10" fmla="*/ 49470 h 490001"/>
                        <a:gd name="connsiteX11" fmla="*/ 373065 w 554500"/>
                        <a:gd name="connsiteY11" fmla="*/ 59790 h 490001"/>
                        <a:gd name="connsiteX12" fmla="*/ 90493 w 554500"/>
                        <a:gd name="connsiteY12" fmla="*/ 135989 h 490001"/>
                        <a:gd name="connsiteX13" fmla="*/ 42068 w 554500"/>
                        <a:gd name="connsiteY13" fmla="*/ 467776 h 490001"/>
                        <a:gd name="connsiteX14" fmla="*/ 0 w 554500"/>
                        <a:gd name="connsiteY14" fmla="*/ 467776 h 490001"/>
                        <a:gd name="connsiteX0" fmla="*/ 0 w 554500"/>
                        <a:gd name="connsiteY0" fmla="*/ 467776 h 490001"/>
                        <a:gd name="connsiteX1" fmla="*/ 77793 w 554500"/>
                        <a:gd name="connsiteY1" fmla="*/ 126464 h 490001"/>
                        <a:gd name="connsiteX2" fmla="*/ 379415 w 554500"/>
                        <a:gd name="connsiteY2" fmla="*/ 15339 h 490001"/>
                        <a:gd name="connsiteX3" fmla="*/ 550866 w 554500"/>
                        <a:gd name="connsiteY3" fmla="*/ 48676 h 490001"/>
                        <a:gd name="connsiteX4" fmla="*/ 216697 w 554500"/>
                        <a:gd name="connsiteY4" fmla="*/ 159803 h 490001"/>
                        <a:gd name="connsiteX5" fmla="*/ 80965 w 554500"/>
                        <a:gd name="connsiteY5" fmla="*/ 78840 h 490001"/>
                        <a:gd name="connsiteX6" fmla="*/ 69854 w 554500"/>
                        <a:gd name="connsiteY6" fmla="*/ 490001 h 490001"/>
                        <a:gd name="connsiteX7" fmla="*/ 53187 w 554500"/>
                        <a:gd name="connsiteY7" fmla="*/ 486826 h 490001"/>
                        <a:gd name="connsiteX8" fmla="*/ 58740 w 554500"/>
                        <a:gd name="connsiteY8" fmla="*/ 69315 h 490001"/>
                        <a:gd name="connsiteX9" fmla="*/ 192090 w 554500"/>
                        <a:gd name="connsiteY9" fmla="*/ 146308 h 490001"/>
                        <a:gd name="connsiteX10" fmla="*/ 515943 w 554500"/>
                        <a:gd name="connsiteY10" fmla="*/ 49470 h 490001"/>
                        <a:gd name="connsiteX11" fmla="*/ 373065 w 554500"/>
                        <a:gd name="connsiteY11" fmla="*/ 59790 h 490001"/>
                        <a:gd name="connsiteX12" fmla="*/ 90493 w 554500"/>
                        <a:gd name="connsiteY12" fmla="*/ 135989 h 490001"/>
                        <a:gd name="connsiteX13" fmla="*/ 42068 w 554500"/>
                        <a:gd name="connsiteY13" fmla="*/ 467776 h 490001"/>
                        <a:gd name="connsiteX14" fmla="*/ 0 w 554500"/>
                        <a:gd name="connsiteY14" fmla="*/ 467776 h 490001"/>
                        <a:gd name="connsiteX0" fmla="*/ 0 w 554500"/>
                        <a:gd name="connsiteY0" fmla="*/ 467776 h 490001"/>
                        <a:gd name="connsiteX1" fmla="*/ 77793 w 554500"/>
                        <a:gd name="connsiteY1" fmla="*/ 126464 h 490001"/>
                        <a:gd name="connsiteX2" fmla="*/ 379415 w 554500"/>
                        <a:gd name="connsiteY2" fmla="*/ 15339 h 490001"/>
                        <a:gd name="connsiteX3" fmla="*/ 550866 w 554500"/>
                        <a:gd name="connsiteY3" fmla="*/ 48676 h 490001"/>
                        <a:gd name="connsiteX4" fmla="*/ 216697 w 554500"/>
                        <a:gd name="connsiteY4" fmla="*/ 159803 h 490001"/>
                        <a:gd name="connsiteX5" fmla="*/ 80965 w 554500"/>
                        <a:gd name="connsiteY5" fmla="*/ 78840 h 490001"/>
                        <a:gd name="connsiteX6" fmla="*/ 69854 w 554500"/>
                        <a:gd name="connsiteY6" fmla="*/ 490001 h 490001"/>
                        <a:gd name="connsiteX7" fmla="*/ 53187 w 554500"/>
                        <a:gd name="connsiteY7" fmla="*/ 486826 h 490001"/>
                        <a:gd name="connsiteX8" fmla="*/ 58740 w 554500"/>
                        <a:gd name="connsiteY8" fmla="*/ 69315 h 490001"/>
                        <a:gd name="connsiteX9" fmla="*/ 192090 w 554500"/>
                        <a:gd name="connsiteY9" fmla="*/ 146308 h 490001"/>
                        <a:gd name="connsiteX10" fmla="*/ 515943 w 554500"/>
                        <a:gd name="connsiteY10" fmla="*/ 49470 h 490001"/>
                        <a:gd name="connsiteX11" fmla="*/ 373065 w 554500"/>
                        <a:gd name="connsiteY11" fmla="*/ 59790 h 490001"/>
                        <a:gd name="connsiteX12" fmla="*/ 90493 w 554500"/>
                        <a:gd name="connsiteY12" fmla="*/ 135989 h 490001"/>
                        <a:gd name="connsiteX13" fmla="*/ 42068 w 554500"/>
                        <a:gd name="connsiteY13" fmla="*/ 467776 h 490001"/>
                        <a:gd name="connsiteX14" fmla="*/ 0 w 554500"/>
                        <a:gd name="connsiteY14" fmla="*/ 467776 h 490001"/>
                        <a:gd name="connsiteX0" fmla="*/ 0 w 554500"/>
                        <a:gd name="connsiteY0" fmla="*/ 467776 h 490001"/>
                        <a:gd name="connsiteX1" fmla="*/ 77793 w 554500"/>
                        <a:gd name="connsiteY1" fmla="*/ 126464 h 490001"/>
                        <a:gd name="connsiteX2" fmla="*/ 379415 w 554500"/>
                        <a:gd name="connsiteY2" fmla="*/ 15339 h 490001"/>
                        <a:gd name="connsiteX3" fmla="*/ 550866 w 554500"/>
                        <a:gd name="connsiteY3" fmla="*/ 48676 h 490001"/>
                        <a:gd name="connsiteX4" fmla="*/ 216697 w 554500"/>
                        <a:gd name="connsiteY4" fmla="*/ 159803 h 490001"/>
                        <a:gd name="connsiteX5" fmla="*/ 80965 w 554500"/>
                        <a:gd name="connsiteY5" fmla="*/ 78840 h 490001"/>
                        <a:gd name="connsiteX6" fmla="*/ 69854 w 554500"/>
                        <a:gd name="connsiteY6" fmla="*/ 490001 h 490001"/>
                        <a:gd name="connsiteX7" fmla="*/ 53187 w 554500"/>
                        <a:gd name="connsiteY7" fmla="*/ 486826 h 490001"/>
                        <a:gd name="connsiteX8" fmla="*/ 58740 w 554500"/>
                        <a:gd name="connsiteY8" fmla="*/ 69315 h 490001"/>
                        <a:gd name="connsiteX9" fmla="*/ 192090 w 554500"/>
                        <a:gd name="connsiteY9" fmla="*/ 146308 h 490001"/>
                        <a:gd name="connsiteX10" fmla="*/ 515943 w 554500"/>
                        <a:gd name="connsiteY10" fmla="*/ 49470 h 490001"/>
                        <a:gd name="connsiteX11" fmla="*/ 373065 w 554500"/>
                        <a:gd name="connsiteY11" fmla="*/ 59790 h 490001"/>
                        <a:gd name="connsiteX12" fmla="*/ 90493 w 554500"/>
                        <a:gd name="connsiteY12" fmla="*/ 135989 h 490001"/>
                        <a:gd name="connsiteX13" fmla="*/ 42068 w 554500"/>
                        <a:gd name="connsiteY13" fmla="*/ 467776 h 490001"/>
                        <a:gd name="connsiteX14" fmla="*/ 0 w 554500"/>
                        <a:gd name="connsiteY14" fmla="*/ 467776 h 490001"/>
                        <a:gd name="connsiteX0" fmla="*/ 0 w 554410"/>
                        <a:gd name="connsiteY0" fmla="*/ 467587 h 489812"/>
                        <a:gd name="connsiteX1" fmla="*/ 77793 w 554410"/>
                        <a:gd name="connsiteY1" fmla="*/ 126275 h 489812"/>
                        <a:gd name="connsiteX2" fmla="*/ 379415 w 554410"/>
                        <a:gd name="connsiteY2" fmla="*/ 15150 h 489812"/>
                        <a:gd name="connsiteX3" fmla="*/ 550866 w 554410"/>
                        <a:gd name="connsiteY3" fmla="*/ 48487 h 489812"/>
                        <a:gd name="connsiteX4" fmla="*/ 219082 w 554410"/>
                        <a:gd name="connsiteY4" fmla="*/ 152471 h 489812"/>
                        <a:gd name="connsiteX5" fmla="*/ 80965 w 554410"/>
                        <a:gd name="connsiteY5" fmla="*/ 78651 h 489812"/>
                        <a:gd name="connsiteX6" fmla="*/ 69854 w 554410"/>
                        <a:gd name="connsiteY6" fmla="*/ 489812 h 489812"/>
                        <a:gd name="connsiteX7" fmla="*/ 53187 w 554410"/>
                        <a:gd name="connsiteY7" fmla="*/ 486637 h 489812"/>
                        <a:gd name="connsiteX8" fmla="*/ 58740 w 554410"/>
                        <a:gd name="connsiteY8" fmla="*/ 69126 h 489812"/>
                        <a:gd name="connsiteX9" fmla="*/ 192090 w 554410"/>
                        <a:gd name="connsiteY9" fmla="*/ 146119 h 489812"/>
                        <a:gd name="connsiteX10" fmla="*/ 515943 w 554410"/>
                        <a:gd name="connsiteY10" fmla="*/ 49281 h 489812"/>
                        <a:gd name="connsiteX11" fmla="*/ 373065 w 554410"/>
                        <a:gd name="connsiteY11" fmla="*/ 59601 h 489812"/>
                        <a:gd name="connsiteX12" fmla="*/ 90493 w 554410"/>
                        <a:gd name="connsiteY12" fmla="*/ 135800 h 489812"/>
                        <a:gd name="connsiteX13" fmla="*/ 42068 w 554410"/>
                        <a:gd name="connsiteY13" fmla="*/ 467587 h 489812"/>
                        <a:gd name="connsiteX14" fmla="*/ 0 w 554410"/>
                        <a:gd name="connsiteY14" fmla="*/ 467587 h 489812"/>
                        <a:gd name="connsiteX0" fmla="*/ 0 w 554500"/>
                        <a:gd name="connsiteY0" fmla="*/ 467840 h 490065"/>
                        <a:gd name="connsiteX1" fmla="*/ 77793 w 554500"/>
                        <a:gd name="connsiteY1" fmla="*/ 126528 h 490065"/>
                        <a:gd name="connsiteX2" fmla="*/ 379415 w 554500"/>
                        <a:gd name="connsiteY2" fmla="*/ 15403 h 490065"/>
                        <a:gd name="connsiteX3" fmla="*/ 550866 w 554500"/>
                        <a:gd name="connsiteY3" fmla="*/ 48740 h 490065"/>
                        <a:gd name="connsiteX4" fmla="*/ 216701 w 554500"/>
                        <a:gd name="connsiteY4" fmla="*/ 162249 h 490065"/>
                        <a:gd name="connsiteX5" fmla="*/ 80965 w 554500"/>
                        <a:gd name="connsiteY5" fmla="*/ 78904 h 490065"/>
                        <a:gd name="connsiteX6" fmla="*/ 69854 w 554500"/>
                        <a:gd name="connsiteY6" fmla="*/ 490065 h 490065"/>
                        <a:gd name="connsiteX7" fmla="*/ 53187 w 554500"/>
                        <a:gd name="connsiteY7" fmla="*/ 486890 h 490065"/>
                        <a:gd name="connsiteX8" fmla="*/ 58740 w 554500"/>
                        <a:gd name="connsiteY8" fmla="*/ 69379 h 490065"/>
                        <a:gd name="connsiteX9" fmla="*/ 192090 w 554500"/>
                        <a:gd name="connsiteY9" fmla="*/ 146372 h 490065"/>
                        <a:gd name="connsiteX10" fmla="*/ 515943 w 554500"/>
                        <a:gd name="connsiteY10" fmla="*/ 49534 h 490065"/>
                        <a:gd name="connsiteX11" fmla="*/ 373065 w 554500"/>
                        <a:gd name="connsiteY11" fmla="*/ 59854 h 490065"/>
                        <a:gd name="connsiteX12" fmla="*/ 90493 w 554500"/>
                        <a:gd name="connsiteY12" fmla="*/ 136053 h 490065"/>
                        <a:gd name="connsiteX13" fmla="*/ 42068 w 554500"/>
                        <a:gd name="connsiteY13" fmla="*/ 467840 h 490065"/>
                        <a:gd name="connsiteX14" fmla="*/ 0 w 554500"/>
                        <a:gd name="connsiteY14" fmla="*/ 467840 h 490065"/>
                        <a:gd name="connsiteX0" fmla="*/ 0 w 554500"/>
                        <a:gd name="connsiteY0" fmla="*/ 467840 h 490065"/>
                        <a:gd name="connsiteX1" fmla="*/ 77793 w 554500"/>
                        <a:gd name="connsiteY1" fmla="*/ 126528 h 490065"/>
                        <a:gd name="connsiteX2" fmla="*/ 379415 w 554500"/>
                        <a:gd name="connsiteY2" fmla="*/ 15403 h 490065"/>
                        <a:gd name="connsiteX3" fmla="*/ 550866 w 554500"/>
                        <a:gd name="connsiteY3" fmla="*/ 48740 h 490065"/>
                        <a:gd name="connsiteX4" fmla="*/ 216701 w 554500"/>
                        <a:gd name="connsiteY4" fmla="*/ 162249 h 490065"/>
                        <a:gd name="connsiteX5" fmla="*/ 80965 w 554500"/>
                        <a:gd name="connsiteY5" fmla="*/ 78904 h 490065"/>
                        <a:gd name="connsiteX6" fmla="*/ 69854 w 554500"/>
                        <a:gd name="connsiteY6" fmla="*/ 490065 h 490065"/>
                        <a:gd name="connsiteX7" fmla="*/ 53187 w 554500"/>
                        <a:gd name="connsiteY7" fmla="*/ 486890 h 490065"/>
                        <a:gd name="connsiteX8" fmla="*/ 58740 w 554500"/>
                        <a:gd name="connsiteY8" fmla="*/ 69379 h 490065"/>
                        <a:gd name="connsiteX9" fmla="*/ 192090 w 554500"/>
                        <a:gd name="connsiteY9" fmla="*/ 146372 h 490065"/>
                        <a:gd name="connsiteX10" fmla="*/ 346075 w 554500"/>
                        <a:gd name="connsiteY10" fmla="*/ 119384 h 490065"/>
                        <a:gd name="connsiteX11" fmla="*/ 515943 w 554500"/>
                        <a:gd name="connsiteY11" fmla="*/ 49534 h 490065"/>
                        <a:gd name="connsiteX12" fmla="*/ 373065 w 554500"/>
                        <a:gd name="connsiteY12" fmla="*/ 59854 h 490065"/>
                        <a:gd name="connsiteX13" fmla="*/ 90493 w 554500"/>
                        <a:gd name="connsiteY13" fmla="*/ 136053 h 490065"/>
                        <a:gd name="connsiteX14" fmla="*/ 42068 w 554500"/>
                        <a:gd name="connsiteY14" fmla="*/ 467840 h 490065"/>
                        <a:gd name="connsiteX15" fmla="*/ 0 w 554500"/>
                        <a:gd name="connsiteY15" fmla="*/ 467840 h 490065"/>
                        <a:gd name="connsiteX0" fmla="*/ 0 w 551042"/>
                        <a:gd name="connsiteY0" fmla="*/ 467217 h 489442"/>
                        <a:gd name="connsiteX1" fmla="*/ 77793 w 551042"/>
                        <a:gd name="connsiteY1" fmla="*/ 125905 h 489442"/>
                        <a:gd name="connsiteX2" fmla="*/ 379415 w 551042"/>
                        <a:gd name="connsiteY2" fmla="*/ 14780 h 489442"/>
                        <a:gd name="connsiteX3" fmla="*/ 550866 w 551042"/>
                        <a:gd name="connsiteY3" fmla="*/ 48117 h 489442"/>
                        <a:gd name="connsiteX4" fmla="*/ 348456 w 551042"/>
                        <a:gd name="connsiteY4" fmla="*/ 137811 h 489442"/>
                        <a:gd name="connsiteX5" fmla="*/ 216701 w 551042"/>
                        <a:gd name="connsiteY5" fmla="*/ 161626 h 489442"/>
                        <a:gd name="connsiteX6" fmla="*/ 80965 w 551042"/>
                        <a:gd name="connsiteY6" fmla="*/ 78281 h 489442"/>
                        <a:gd name="connsiteX7" fmla="*/ 69854 w 551042"/>
                        <a:gd name="connsiteY7" fmla="*/ 489442 h 489442"/>
                        <a:gd name="connsiteX8" fmla="*/ 53187 w 551042"/>
                        <a:gd name="connsiteY8" fmla="*/ 486267 h 489442"/>
                        <a:gd name="connsiteX9" fmla="*/ 58740 w 551042"/>
                        <a:gd name="connsiteY9" fmla="*/ 68756 h 489442"/>
                        <a:gd name="connsiteX10" fmla="*/ 192090 w 551042"/>
                        <a:gd name="connsiteY10" fmla="*/ 145749 h 489442"/>
                        <a:gd name="connsiteX11" fmla="*/ 346075 w 551042"/>
                        <a:gd name="connsiteY11" fmla="*/ 118761 h 489442"/>
                        <a:gd name="connsiteX12" fmla="*/ 515943 w 551042"/>
                        <a:gd name="connsiteY12" fmla="*/ 48911 h 489442"/>
                        <a:gd name="connsiteX13" fmla="*/ 373065 w 551042"/>
                        <a:gd name="connsiteY13" fmla="*/ 59231 h 489442"/>
                        <a:gd name="connsiteX14" fmla="*/ 90493 w 551042"/>
                        <a:gd name="connsiteY14" fmla="*/ 135430 h 489442"/>
                        <a:gd name="connsiteX15" fmla="*/ 42068 w 551042"/>
                        <a:gd name="connsiteY15" fmla="*/ 467217 h 489442"/>
                        <a:gd name="connsiteX16" fmla="*/ 0 w 551042"/>
                        <a:gd name="connsiteY16" fmla="*/ 467217 h 489442"/>
                        <a:gd name="connsiteX0" fmla="*/ 0 w 553916"/>
                        <a:gd name="connsiteY0" fmla="*/ 446520 h 468745"/>
                        <a:gd name="connsiteX1" fmla="*/ 77793 w 553916"/>
                        <a:gd name="connsiteY1" fmla="*/ 105208 h 468745"/>
                        <a:gd name="connsiteX2" fmla="*/ 179390 w 553916"/>
                        <a:gd name="connsiteY2" fmla="*/ 48852 h 468745"/>
                        <a:gd name="connsiteX3" fmla="*/ 550866 w 553916"/>
                        <a:gd name="connsiteY3" fmla="*/ 27420 h 468745"/>
                        <a:gd name="connsiteX4" fmla="*/ 348456 w 553916"/>
                        <a:gd name="connsiteY4" fmla="*/ 117114 h 468745"/>
                        <a:gd name="connsiteX5" fmla="*/ 216701 w 553916"/>
                        <a:gd name="connsiteY5" fmla="*/ 140929 h 468745"/>
                        <a:gd name="connsiteX6" fmla="*/ 80965 w 553916"/>
                        <a:gd name="connsiteY6" fmla="*/ 57584 h 468745"/>
                        <a:gd name="connsiteX7" fmla="*/ 69854 w 553916"/>
                        <a:gd name="connsiteY7" fmla="*/ 468745 h 468745"/>
                        <a:gd name="connsiteX8" fmla="*/ 53187 w 553916"/>
                        <a:gd name="connsiteY8" fmla="*/ 465570 h 468745"/>
                        <a:gd name="connsiteX9" fmla="*/ 58740 w 553916"/>
                        <a:gd name="connsiteY9" fmla="*/ 48059 h 468745"/>
                        <a:gd name="connsiteX10" fmla="*/ 192090 w 553916"/>
                        <a:gd name="connsiteY10" fmla="*/ 125052 h 468745"/>
                        <a:gd name="connsiteX11" fmla="*/ 346075 w 553916"/>
                        <a:gd name="connsiteY11" fmla="*/ 98064 h 468745"/>
                        <a:gd name="connsiteX12" fmla="*/ 515943 w 553916"/>
                        <a:gd name="connsiteY12" fmla="*/ 28214 h 468745"/>
                        <a:gd name="connsiteX13" fmla="*/ 373065 w 553916"/>
                        <a:gd name="connsiteY13" fmla="*/ 38534 h 468745"/>
                        <a:gd name="connsiteX14" fmla="*/ 90493 w 553916"/>
                        <a:gd name="connsiteY14" fmla="*/ 114733 h 468745"/>
                        <a:gd name="connsiteX15" fmla="*/ 42068 w 553916"/>
                        <a:gd name="connsiteY15" fmla="*/ 446520 h 468745"/>
                        <a:gd name="connsiteX16" fmla="*/ 0 w 553916"/>
                        <a:gd name="connsiteY16" fmla="*/ 446520 h 468745"/>
                        <a:gd name="connsiteX0" fmla="*/ 0 w 553916"/>
                        <a:gd name="connsiteY0" fmla="*/ 433407 h 455632"/>
                        <a:gd name="connsiteX1" fmla="*/ 77793 w 553916"/>
                        <a:gd name="connsiteY1" fmla="*/ 92095 h 455632"/>
                        <a:gd name="connsiteX2" fmla="*/ 179390 w 553916"/>
                        <a:gd name="connsiteY2" fmla="*/ 35739 h 455632"/>
                        <a:gd name="connsiteX3" fmla="*/ 550866 w 553916"/>
                        <a:gd name="connsiteY3" fmla="*/ 14307 h 455632"/>
                        <a:gd name="connsiteX4" fmla="*/ 348456 w 553916"/>
                        <a:gd name="connsiteY4" fmla="*/ 104001 h 455632"/>
                        <a:gd name="connsiteX5" fmla="*/ 216701 w 553916"/>
                        <a:gd name="connsiteY5" fmla="*/ 127816 h 455632"/>
                        <a:gd name="connsiteX6" fmla="*/ 80965 w 553916"/>
                        <a:gd name="connsiteY6" fmla="*/ 44471 h 455632"/>
                        <a:gd name="connsiteX7" fmla="*/ 69854 w 553916"/>
                        <a:gd name="connsiteY7" fmla="*/ 455632 h 455632"/>
                        <a:gd name="connsiteX8" fmla="*/ 53187 w 553916"/>
                        <a:gd name="connsiteY8" fmla="*/ 452457 h 455632"/>
                        <a:gd name="connsiteX9" fmla="*/ 58740 w 553916"/>
                        <a:gd name="connsiteY9" fmla="*/ 34946 h 455632"/>
                        <a:gd name="connsiteX10" fmla="*/ 192090 w 553916"/>
                        <a:gd name="connsiteY10" fmla="*/ 111939 h 455632"/>
                        <a:gd name="connsiteX11" fmla="*/ 346075 w 553916"/>
                        <a:gd name="connsiteY11" fmla="*/ 84951 h 455632"/>
                        <a:gd name="connsiteX12" fmla="*/ 515943 w 553916"/>
                        <a:gd name="connsiteY12" fmla="*/ 15101 h 455632"/>
                        <a:gd name="connsiteX13" fmla="*/ 180187 w 553916"/>
                        <a:gd name="connsiteY13" fmla="*/ 56377 h 455632"/>
                        <a:gd name="connsiteX14" fmla="*/ 90493 w 553916"/>
                        <a:gd name="connsiteY14" fmla="*/ 101620 h 455632"/>
                        <a:gd name="connsiteX15" fmla="*/ 42068 w 553916"/>
                        <a:gd name="connsiteY15" fmla="*/ 433407 h 455632"/>
                        <a:gd name="connsiteX16" fmla="*/ 0 w 553916"/>
                        <a:gd name="connsiteY16" fmla="*/ 433407 h 455632"/>
                        <a:gd name="connsiteX0" fmla="*/ 0 w 553916"/>
                        <a:gd name="connsiteY0" fmla="*/ 472115 h 494340"/>
                        <a:gd name="connsiteX1" fmla="*/ 77793 w 553916"/>
                        <a:gd name="connsiteY1" fmla="*/ 130803 h 494340"/>
                        <a:gd name="connsiteX2" fmla="*/ 179390 w 553916"/>
                        <a:gd name="connsiteY2" fmla="*/ 74447 h 494340"/>
                        <a:gd name="connsiteX3" fmla="*/ 550866 w 553916"/>
                        <a:gd name="connsiteY3" fmla="*/ 53015 h 494340"/>
                        <a:gd name="connsiteX4" fmla="*/ 348456 w 553916"/>
                        <a:gd name="connsiteY4" fmla="*/ 142709 h 494340"/>
                        <a:gd name="connsiteX5" fmla="*/ 216701 w 553916"/>
                        <a:gd name="connsiteY5" fmla="*/ 166524 h 494340"/>
                        <a:gd name="connsiteX6" fmla="*/ 80965 w 553916"/>
                        <a:gd name="connsiteY6" fmla="*/ 83179 h 494340"/>
                        <a:gd name="connsiteX7" fmla="*/ 69854 w 553916"/>
                        <a:gd name="connsiteY7" fmla="*/ 494340 h 494340"/>
                        <a:gd name="connsiteX8" fmla="*/ 53187 w 553916"/>
                        <a:gd name="connsiteY8" fmla="*/ 491165 h 494340"/>
                        <a:gd name="connsiteX9" fmla="*/ 58740 w 553916"/>
                        <a:gd name="connsiteY9" fmla="*/ 73654 h 494340"/>
                        <a:gd name="connsiteX10" fmla="*/ 192090 w 553916"/>
                        <a:gd name="connsiteY10" fmla="*/ 150647 h 494340"/>
                        <a:gd name="connsiteX11" fmla="*/ 322263 w 553916"/>
                        <a:gd name="connsiteY11" fmla="*/ 2215 h 494340"/>
                        <a:gd name="connsiteX12" fmla="*/ 515943 w 553916"/>
                        <a:gd name="connsiteY12" fmla="*/ 53809 h 494340"/>
                        <a:gd name="connsiteX13" fmla="*/ 180187 w 553916"/>
                        <a:gd name="connsiteY13" fmla="*/ 95085 h 494340"/>
                        <a:gd name="connsiteX14" fmla="*/ 90493 w 553916"/>
                        <a:gd name="connsiteY14" fmla="*/ 140328 h 494340"/>
                        <a:gd name="connsiteX15" fmla="*/ 42068 w 553916"/>
                        <a:gd name="connsiteY15" fmla="*/ 472115 h 494340"/>
                        <a:gd name="connsiteX16" fmla="*/ 0 w 553916"/>
                        <a:gd name="connsiteY16" fmla="*/ 472115 h 494340"/>
                        <a:gd name="connsiteX0" fmla="*/ 0 w 553916"/>
                        <a:gd name="connsiteY0" fmla="*/ 433407 h 455632"/>
                        <a:gd name="connsiteX1" fmla="*/ 77793 w 553916"/>
                        <a:gd name="connsiteY1" fmla="*/ 92095 h 455632"/>
                        <a:gd name="connsiteX2" fmla="*/ 179390 w 553916"/>
                        <a:gd name="connsiteY2" fmla="*/ 35739 h 455632"/>
                        <a:gd name="connsiteX3" fmla="*/ 550866 w 553916"/>
                        <a:gd name="connsiteY3" fmla="*/ 14307 h 455632"/>
                        <a:gd name="connsiteX4" fmla="*/ 348456 w 553916"/>
                        <a:gd name="connsiteY4" fmla="*/ 104001 h 455632"/>
                        <a:gd name="connsiteX5" fmla="*/ 216701 w 553916"/>
                        <a:gd name="connsiteY5" fmla="*/ 127816 h 455632"/>
                        <a:gd name="connsiteX6" fmla="*/ 80965 w 553916"/>
                        <a:gd name="connsiteY6" fmla="*/ 44471 h 455632"/>
                        <a:gd name="connsiteX7" fmla="*/ 69854 w 553916"/>
                        <a:gd name="connsiteY7" fmla="*/ 455632 h 455632"/>
                        <a:gd name="connsiteX8" fmla="*/ 53187 w 553916"/>
                        <a:gd name="connsiteY8" fmla="*/ 452457 h 455632"/>
                        <a:gd name="connsiteX9" fmla="*/ 58740 w 553916"/>
                        <a:gd name="connsiteY9" fmla="*/ 34946 h 455632"/>
                        <a:gd name="connsiteX10" fmla="*/ 192090 w 553916"/>
                        <a:gd name="connsiteY10" fmla="*/ 111939 h 455632"/>
                        <a:gd name="connsiteX11" fmla="*/ 338931 w 553916"/>
                        <a:gd name="connsiteY11" fmla="*/ 68282 h 455632"/>
                        <a:gd name="connsiteX12" fmla="*/ 515943 w 553916"/>
                        <a:gd name="connsiteY12" fmla="*/ 15101 h 455632"/>
                        <a:gd name="connsiteX13" fmla="*/ 180187 w 553916"/>
                        <a:gd name="connsiteY13" fmla="*/ 56377 h 455632"/>
                        <a:gd name="connsiteX14" fmla="*/ 90493 w 553916"/>
                        <a:gd name="connsiteY14" fmla="*/ 101620 h 455632"/>
                        <a:gd name="connsiteX15" fmla="*/ 42068 w 553916"/>
                        <a:gd name="connsiteY15" fmla="*/ 433407 h 455632"/>
                        <a:gd name="connsiteX16" fmla="*/ 0 w 553916"/>
                        <a:gd name="connsiteY16" fmla="*/ 433407 h 455632"/>
                        <a:gd name="connsiteX0" fmla="*/ 0 w 552324"/>
                        <a:gd name="connsiteY0" fmla="*/ 433407 h 455632"/>
                        <a:gd name="connsiteX1" fmla="*/ 77793 w 552324"/>
                        <a:gd name="connsiteY1" fmla="*/ 92095 h 455632"/>
                        <a:gd name="connsiteX2" fmla="*/ 179390 w 552324"/>
                        <a:gd name="connsiteY2" fmla="*/ 35739 h 455632"/>
                        <a:gd name="connsiteX3" fmla="*/ 236536 w 552324"/>
                        <a:gd name="connsiteY3" fmla="*/ 18274 h 455632"/>
                        <a:gd name="connsiteX4" fmla="*/ 550866 w 552324"/>
                        <a:gd name="connsiteY4" fmla="*/ 14307 h 455632"/>
                        <a:gd name="connsiteX5" fmla="*/ 348456 w 552324"/>
                        <a:gd name="connsiteY5" fmla="*/ 104001 h 455632"/>
                        <a:gd name="connsiteX6" fmla="*/ 216701 w 552324"/>
                        <a:gd name="connsiteY6" fmla="*/ 127816 h 455632"/>
                        <a:gd name="connsiteX7" fmla="*/ 80965 w 552324"/>
                        <a:gd name="connsiteY7" fmla="*/ 44471 h 455632"/>
                        <a:gd name="connsiteX8" fmla="*/ 69854 w 552324"/>
                        <a:gd name="connsiteY8" fmla="*/ 455632 h 455632"/>
                        <a:gd name="connsiteX9" fmla="*/ 53187 w 552324"/>
                        <a:gd name="connsiteY9" fmla="*/ 452457 h 455632"/>
                        <a:gd name="connsiteX10" fmla="*/ 58740 w 552324"/>
                        <a:gd name="connsiteY10" fmla="*/ 34946 h 455632"/>
                        <a:gd name="connsiteX11" fmla="*/ 192090 w 552324"/>
                        <a:gd name="connsiteY11" fmla="*/ 111939 h 455632"/>
                        <a:gd name="connsiteX12" fmla="*/ 338931 w 552324"/>
                        <a:gd name="connsiteY12" fmla="*/ 68282 h 455632"/>
                        <a:gd name="connsiteX13" fmla="*/ 515943 w 552324"/>
                        <a:gd name="connsiteY13" fmla="*/ 15101 h 455632"/>
                        <a:gd name="connsiteX14" fmla="*/ 180187 w 552324"/>
                        <a:gd name="connsiteY14" fmla="*/ 56377 h 455632"/>
                        <a:gd name="connsiteX15" fmla="*/ 90493 w 552324"/>
                        <a:gd name="connsiteY15" fmla="*/ 101620 h 455632"/>
                        <a:gd name="connsiteX16" fmla="*/ 42068 w 552324"/>
                        <a:gd name="connsiteY16" fmla="*/ 433407 h 455632"/>
                        <a:gd name="connsiteX17" fmla="*/ 0 w 552324"/>
                        <a:gd name="connsiteY17" fmla="*/ 433407 h 455632"/>
                        <a:gd name="connsiteX0" fmla="*/ 0 w 553916"/>
                        <a:gd name="connsiteY0" fmla="*/ 433407 h 455632"/>
                        <a:gd name="connsiteX1" fmla="*/ 77793 w 553916"/>
                        <a:gd name="connsiteY1" fmla="*/ 92095 h 455632"/>
                        <a:gd name="connsiteX2" fmla="*/ 179390 w 553916"/>
                        <a:gd name="connsiteY2" fmla="*/ 35739 h 455632"/>
                        <a:gd name="connsiteX3" fmla="*/ 550866 w 553916"/>
                        <a:gd name="connsiteY3" fmla="*/ 14307 h 455632"/>
                        <a:gd name="connsiteX4" fmla="*/ 348456 w 553916"/>
                        <a:gd name="connsiteY4" fmla="*/ 104001 h 455632"/>
                        <a:gd name="connsiteX5" fmla="*/ 216701 w 553916"/>
                        <a:gd name="connsiteY5" fmla="*/ 127816 h 455632"/>
                        <a:gd name="connsiteX6" fmla="*/ 80965 w 553916"/>
                        <a:gd name="connsiteY6" fmla="*/ 44471 h 455632"/>
                        <a:gd name="connsiteX7" fmla="*/ 69854 w 553916"/>
                        <a:gd name="connsiteY7" fmla="*/ 455632 h 455632"/>
                        <a:gd name="connsiteX8" fmla="*/ 53187 w 553916"/>
                        <a:gd name="connsiteY8" fmla="*/ 452457 h 455632"/>
                        <a:gd name="connsiteX9" fmla="*/ 58740 w 553916"/>
                        <a:gd name="connsiteY9" fmla="*/ 34946 h 455632"/>
                        <a:gd name="connsiteX10" fmla="*/ 192090 w 553916"/>
                        <a:gd name="connsiteY10" fmla="*/ 111939 h 455632"/>
                        <a:gd name="connsiteX11" fmla="*/ 338931 w 553916"/>
                        <a:gd name="connsiteY11" fmla="*/ 68282 h 455632"/>
                        <a:gd name="connsiteX12" fmla="*/ 515943 w 553916"/>
                        <a:gd name="connsiteY12" fmla="*/ 15101 h 455632"/>
                        <a:gd name="connsiteX13" fmla="*/ 180187 w 553916"/>
                        <a:gd name="connsiteY13" fmla="*/ 56377 h 455632"/>
                        <a:gd name="connsiteX14" fmla="*/ 90493 w 553916"/>
                        <a:gd name="connsiteY14" fmla="*/ 101620 h 455632"/>
                        <a:gd name="connsiteX15" fmla="*/ 42068 w 553916"/>
                        <a:gd name="connsiteY15" fmla="*/ 433407 h 455632"/>
                        <a:gd name="connsiteX16" fmla="*/ 0 w 553916"/>
                        <a:gd name="connsiteY16" fmla="*/ 433407 h 455632"/>
                        <a:gd name="connsiteX0" fmla="*/ 0 w 553916"/>
                        <a:gd name="connsiteY0" fmla="*/ 422490 h 444715"/>
                        <a:gd name="connsiteX1" fmla="*/ 77793 w 553916"/>
                        <a:gd name="connsiteY1" fmla="*/ 81178 h 444715"/>
                        <a:gd name="connsiteX2" fmla="*/ 179390 w 553916"/>
                        <a:gd name="connsiteY2" fmla="*/ 24822 h 444715"/>
                        <a:gd name="connsiteX3" fmla="*/ 550866 w 553916"/>
                        <a:gd name="connsiteY3" fmla="*/ 3390 h 444715"/>
                        <a:gd name="connsiteX4" fmla="*/ 348456 w 553916"/>
                        <a:gd name="connsiteY4" fmla="*/ 93084 h 444715"/>
                        <a:gd name="connsiteX5" fmla="*/ 216701 w 553916"/>
                        <a:gd name="connsiteY5" fmla="*/ 116899 h 444715"/>
                        <a:gd name="connsiteX6" fmla="*/ 80965 w 553916"/>
                        <a:gd name="connsiteY6" fmla="*/ 33554 h 444715"/>
                        <a:gd name="connsiteX7" fmla="*/ 69854 w 553916"/>
                        <a:gd name="connsiteY7" fmla="*/ 444715 h 444715"/>
                        <a:gd name="connsiteX8" fmla="*/ 53187 w 553916"/>
                        <a:gd name="connsiteY8" fmla="*/ 441540 h 444715"/>
                        <a:gd name="connsiteX9" fmla="*/ 58740 w 553916"/>
                        <a:gd name="connsiteY9" fmla="*/ 24029 h 444715"/>
                        <a:gd name="connsiteX10" fmla="*/ 192090 w 553916"/>
                        <a:gd name="connsiteY10" fmla="*/ 101022 h 444715"/>
                        <a:gd name="connsiteX11" fmla="*/ 338931 w 553916"/>
                        <a:gd name="connsiteY11" fmla="*/ 57365 h 444715"/>
                        <a:gd name="connsiteX12" fmla="*/ 515943 w 553916"/>
                        <a:gd name="connsiteY12" fmla="*/ 4184 h 444715"/>
                        <a:gd name="connsiteX13" fmla="*/ 231774 w 553916"/>
                        <a:gd name="connsiteY13" fmla="*/ 16882 h 444715"/>
                        <a:gd name="connsiteX14" fmla="*/ 180187 w 553916"/>
                        <a:gd name="connsiteY14" fmla="*/ 45460 h 444715"/>
                        <a:gd name="connsiteX15" fmla="*/ 90493 w 553916"/>
                        <a:gd name="connsiteY15" fmla="*/ 90703 h 444715"/>
                        <a:gd name="connsiteX16" fmla="*/ 42068 w 553916"/>
                        <a:gd name="connsiteY16" fmla="*/ 422490 h 444715"/>
                        <a:gd name="connsiteX17" fmla="*/ 0 w 553916"/>
                        <a:gd name="connsiteY17" fmla="*/ 422490 h 444715"/>
                        <a:gd name="connsiteX0" fmla="*/ 0 w 553916"/>
                        <a:gd name="connsiteY0" fmla="*/ 522616 h 544841"/>
                        <a:gd name="connsiteX1" fmla="*/ 77793 w 553916"/>
                        <a:gd name="connsiteY1" fmla="*/ 181304 h 544841"/>
                        <a:gd name="connsiteX2" fmla="*/ 179390 w 553916"/>
                        <a:gd name="connsiteY2" fmla="*/ 124948 h 544841"/>
                        <a:gd name="connsiteX3" fmla="*/ 550866 w 553916"/>
                        <a:gd name="connsiteY3" fmla="*/ 103516 h 544841"/>
                        <a:gd name="connsiteX4" fmla="*/ 348456 w 553916"/>
                        <a:gd name="connsiteY4" fmla="*/ 193210 h 544841"/>
                        <a:gd name="connsiteX5" fmla="*/ 216701 w 553916"/>
                        <a:gd name="connsiteY5" fmla="*/ 217025 h 544841"/>
                        <a:gd name="connsiteX6" fmla="*/ 80965 w 553916"/>
                        <a:gd name="connsiteY6" fmla="*/ 133680 h 544841"/>
                        <a:gd name="connsiteX7" fmla="*/ 69854 w 553916"/>
                        <a:gd name="connsiteY7" fmla="*/ 544841 h 544841"/>
                        <a:gd name="connsiteX8" fmla="*/ 53187 w 553916"/>
                        <a:gd name="connsiteY8" fmla="*/ 541666 h 544841"/>
                        <a:gd name="connsiteX9" fmla="*/ 58740 w 553916"/>
                        <a:gd name="connsiteY9" fmla="*/ 124155 h 544841"/>
                        <a:gd name="connsiteX10" fmla="*/ 192090 w 553916"/>
                        <a:gd name="connsiteY10" fmla="*/ 201148 h 544841"/>
                        <a:gd name="connsiteX11" fmla="*/ 338931 w 553916"/>
                        <a:gd name="connsiteY11" fmla="*/ 157491 h 544841"/>
                        <a:gd name="connsiteX12" fmla="*/ 515943 w 553916"/>
                        <a:gd name="connsiteY12" fmla="*/ 104310 h 544841"/>
                        <a:gd name="connsiteX13" fmla="*/ 346077 w 553916"/>
                        <a:gd name="connsiteY13" fmla="*/ 326 h 544841"/>
                        <a:gd name="connsiteX14" fmla="*/ 180187 w 553916"/>
                        <a:gd name="connsiteY14" fmla="*/ 145586 h 544841"/>
                        <a:gd name="connsiteX15" fmla="*/ 90493 w 553916"/>
                        <a:gd name="connsiteY15" fmla="*/ 190829 h 544841"/>
                        <a:gd name="connsiteX16" fmla="*/ 42068 w 553916"/>
                        <a:gd name="connsiteY16" fmla="*/ 522616 h 544841"/>
                        <a:gd name="connsiteX17" fmla="*/ 0 w 553916"/>
                        <a:gd name="connsiteY17" fmla="*/ 522616 h 544841"/>
                        <a:gd name="connsiteX0" fmla="*/ 0 w 551902"/>
                        <a:gd name="connsiteY0" fmla="*/ 522616 h 544841"/>
                        <a:gd name="connsiteX1" fmla="*/ 77793 w 551902"/>
                        <a:gd name="connsiteY1" fmla="*/ 181304 h 544841"/>
                        <a:gd name="connsiteX2" fmla="*/ 179390 w 551902"/>
                        <a:gd name="connsiteY2" fmla="*/ 124948 h 544841"/>
                        <a:gd name="connsiteX3" fmla="*/ 255587 w 551902"/>
                        <a:gd name="connsiteY3" fmla="*/ 119389 h 544841"/>
                        <a:gd name="connsiteX4" fmla="*/ 550866 w 551902"/>
                        <a:gd name="connsiteY4" fmla="*/ 103516 h 544841"/>
                        <a:gd name="connsiteX5" fmla="*/ 348456 w 551902"/>
                        <a:gd name="connsiteY5" fmla="*/ 193210 h 544841"/>
                        <a:gd name="connsiteX6" fmla="*/ 216701 w 551902"/>
                        <a:gd name="connsiteY6" fmla="*/ 217025 h 544841"/>
                        <a:gd name="connsiteX7" fmla="*/ 80965 w 551902"/>
                        <a:gd name="connsiteY7" fmla="*/ 133680 h 544841"/>
                        <a:gd name="connsiteX8" fmla="*/ 69854 w 551902"/>
                        <a:gd name="connsiteY8" fmla="*/ 544841 h 544841"/>
                        <a:gd name="connsiteX9" fmla="*/ 53187 w 551902"/>
                        <a:gd name="connsiteY9" fmla="*/ 541666 h 544841"/>
                        <a:gd name="connsiteX10" fmla="*/ 58740 w 551902"/>
                        <a:gd name="connsiteY10" fmla="*/ 124155 h 544841"/>
                        <a:gd name="connsiteX11" fmla="*/ 192090 w 551902"/>
                        <a:gd name="connsiteY11" fmla="*/ 201148 h 544841"/>
                        <a:gd name="connsiteX12" fmla="*/ 338931 w 551902"/>
                        <a:gd name="connsiteY12" fmla="*/ 157491 h 544841"/>
                        <a:gd name="connsiteX13" fmla="*/ 515943 w 551902"/>
                        <a:gd name="connsiteY13" fmla="*/ 104310 h 544841"/>
                        <a:gd name="connsiteX14" fmla="*/ 346077 w 551902"/>
                        <a:gd name="connsiteY14" fmla="*/ 326 h 544841"/>
                        <a:gd name="connsiteX15" fmla="*/ 180187 w 551902"/>
                        <a:gd name="connsiteY15" fmla="*/ 145586 h 544841"/>
                        <a:gd name="connsiteX16" fmla="*/ 90493 w 551902"/>
                        <a:gd name="connsiteY16" fmla="*/ 190829 h 544841"/>
                        <a:gd name="connsiteX17" fmla="*/ 42068 w 551902"/>
                        <a:gd name="connsiteY17" fmla="*/ 522616 h 544841"/>
                        <a:gd name="connsiteX18" fmla="*/ 0 w 551902"/>
                        <a:gd name="connsiteY18" fmla="*/ 522616 h 544841"/>
                        <a:gd name="connsiteX0" fmla="*/ 0 w 550866"/>
                        <a:gd name="connsiteY0" fmla="*/ 522616 h 544841"/>
                        <a:gd name="connsiteX1" fmla="*/ 77793 w 550866"/>
                        <a:gd name="connsiteY1" fmla="*/ 181304 h 544841"/>
                        <a:gd name="connsiteX2" fmla="*/ 179390 w 550866"/>
                        <a:gd name="connsiteY2" fmla="*/ 124948 h 544841"/>
                        <a:gd name="connsiteX3" fmla="*/ 346078 w 550866"/>
                        <a:gd name="connsiteY3" fmla="*/ 33664 h 544841"/>
                        <a:gd name="connsiteX4" fmla="*/ 550866 w 550866"/>
                        <a:gd name="connsiteY4" fmla="*/ 103516 h 544841"/>
                        <a:gd name="connsiteX5" fmla="*/ 348456 w 550866"/>
                        <a:gd name="connsiteY5" fmla="*/ 193210 h 544841"/>
                        <a:gd name="connsiteX6" fmla="*/ 216701 w 550866"/>
                        <a:gd name="connsiteY6" fmla="*/ 217025 h 544841"/>
                        <a:gd name="connsiteX7" fmla="*/ 80965 w 550866"/>
                        <a:gd name="connsiteY7" fmla="*/ 133680 h 544841"/>
                        <a:gd name="connsiteX8" fmla="*/ 69854 w 550866"/>
                        <a:gd name="connsiteY8" fmla="*/ 544841 h 544841"/>
                        <a:gd name="connsiteX9" fmla="*/ 53187 w 550866"/>
                        <a:gd name="connsiteY9" fmla="*/ 541666 h 544841"/>
                        <a:gd name="connsiteX10" fmla="*/ 58740 w 550866"/>
                        <a:gd name="connsiteY10" fmla="*/ 124155 h 544841"/>
                        <a:gd name="connsiteX11" fmla="*/ 192090 w 550866"/>
                        <a:gd name="connsiteY11" fmla="*/ 201148 h 544841"/>
                        <a:gd name="connsiteX12" fmla="*/ 338931 w 550866"/>
                        <a:gd name="connsiteY12" fmla="*/ 157491 h 544841"/>
                        <a:gd name="connsiteX13" fmla="*/ 515943 w 550866"/>
                        <a:gd name="connsiteY13" fmla="*/ 104310 h 544841"/>
                        <a:gd name="connsiteX14" fmla="*/ 346077 w 550866"/>
                        <a:gd name="connsiteY14" fmla="*/ 326 h 544841"/>
                        <a:gd name="connsiteX15" fmla="*/ 180187 w 550866"/>
                        <a:gd name="connsiteY15" fmla="*/ 145586 h 544841"/>
                        <a:gd name="connsiteX16" fmla="*/ 90493 w 550866"/>
                        <a:gd name="connsiteY16" fmla="*/ 190829 h 544841"/>
                        <a:gd name="connsiteX17" fmla="*/ 42068 w 550866"/>
                        <a:gd name="connsiteY17" fmla="*/ 522616 h 544841"/>
                        <a:gd name="connsiteX18" fmla="*/ 0 w 550866"/>
                        <a:gd name="connsiteY18" fmla="*/ 522616 h 544841"/>
                        <a:gd name="connsiteX0" fmla="*/ 0 w 550866"/>
                        <a:gd name="connsiteY0" fmla="*/ 616004 h 638229"/>
                        <a:gd name="connsiteX1" fmla="*/ 77793 w 550866"/>
                        <a:gd name="connsiteY1" fmla="*/ 274692 h 638229"/>
                        <a:gd name="connsiteX2" fmla="*/ 179390 w 550866"/>
                        <a:gd name="connsiteY2" fmla="*/ 218336 h 638229"/>
                        <a:gd name="connsiteX3" fmla="*/ 346078 w 550866"/>
                        <a:gd name="connsiteY3" fmla="*/ 127052 h 638229"/>
                        <a:gd name="connsiteX4" fmla="*/ 550866 w 550866"/>
                        <a:gd name="connsiteY4" fmla="*/ 196904 h 638229"/>
                        <a:gd name="connsiteX5" fmla="*/ 348456 w 550866"/>
                        <a:gd name="connsiteY5" fmla="*/ 286598 h 638229"/>
                        <a:gd name="connsiteX6" fmla="*/ 216701 w 550866"/>
                        <a:gd name="connsiteY6" fmla="*/ 310413 h 638229"/>
                        <a:gd name="connsiteX7" fmla="*/ 80965 w 550866"/>
                        <a:gd name="connsiteY7" fmla="*/ 227068 h 638229"/>
                        <a:gd name="connsiteX8" fmla="*/ 69854 w 550866"/>
                        <a:gd name="connsiteY8" fmla="*/ 638229 h 638229"/>
                        <a:gd name="connsiteX9" fmla="*/ 53187 w 550866"/>
                        <a:gd name="connsiteY9" fmla="*/ 635054 h 638229"/>
                        <a:gd name="connsiteX10" fmla="*/ 58740 w 550866"/>
                        <a:gd name="connsiteY10" fmla="*/ 217543 h 638229"/>
                        <a:gd name="connsiteX11" fmla="*/ 192090 w 550866"/>
                        <a:gd name="connsiteY11" fmla="*/ 294536 h 638229"/>
                        <a:gd name="connsiteX12" fmla="*/ 286547 w 550866"/>
                        <a:gd name="connsiteY12" fmla="*/ 847 h 638229"/>
                        <a:gd name="connsiteX13" fmla="*/ 515943 w 550866"/>
                        <a:gd name="connsiteY13" fmla="*/ 197698 h 638229"/>
                        <a:gd name="connsiteX14" fmla="*/ 346077 w 550866"/>
                        <a:gd name="connsiteY14" fmla="*/ 93714 h 638229"/>
                        <a:gd name="connsiteX15" fmla="*/ 180187 w 550866"/>
                        <a:gd name="connsiteY15" fmla="*/ 238974 h 638229"/>
                        <a:gd name="connsiteX16" fmla="*/ 90493 w 550866"/>
                        <a:gd name="connsiteY16" fmla="*/ 284217 h 638229"/>
                        <a:gd name="connsiteX17" fmla="*/ 42068 w 550866"/>
                        <a:gd name="connsiteY17" fmla="*/ 616004 h 638229"/>
                        <a:gd name="connsiteX18" fmla="*/ 0 w 550866"/>
                        <a:gd name="connsiteY18" fmla="*/ 616004 h 638229"/>
                        <a:gd name="connsiteX0" fmla="*/ 0 w 551167"/>
                        <a:gd name="connsiteY0" fmla="*/ 616004 h 638229"/>
                        <a:gd name="connsiteX1" fmla="*/ 77793 w 551167"/>
                        <a:gd name="connsiteY1" fmla="*/ 274692 h 638229"/>
                        <a:gd name="connsiteX2" fmla="*/ 179390 w 551167"/>
                        <a:gd name="connsiteY2" fmla="*/ 218336 h 638229"/>
                        <a:gd name="connsiteX3" fmla="*/ 346078 w 551167"/>
                        <a:gd name="connsiteY3" fmla="*/ 127052 h 638229"/>
                        <a:gd name="connsiteX4" fmla="*/ 550866 w 551167"/>
                        <a:gd name="connsiteY4" fmla="*/ 196904 h 638229"/>
                        <a:gd name="connsiteX5" fmla="*/ 298452 w 551167"/>
                        <a:gd name="connsiteY5" fmla="*/ 34186 h 638229"/>
                        <a:gd name="connsiteX6" fmla="*/ 216701 w 551167"/>
                        <a:gd name="connsiteY6" fmla="*/ 310413 h 638229"/>
                        <a:gd name="connsiteX7" fmla="*/ 80965 w 551167"/>
                        <a:gd name="connsiteY7" fmla="*/ 227068 h 638229"/>
                        <a:gd name="connsiteX8" fmla="*/ 69854 w 551167"/>
                        <a:gd name="connsiteY8" fmla="*/ 638229 h 638229"/>
                        <a:gd name="connsiteX9" fmla="*/ 53187 w 551167"/>
                        <a:gd name="connsiteY9" fmla="*/ 635054 h 638229"/>
                        <a:gd name="connsiteX10" fmla="*/ 58740 w 551167"/>
                        <a:gd name="connsiteY10" fmla="*/ 217543 h 638229"/>
                        <a:gd name="connsiteX11" fmla="*/ 192090 w 551167"/>
                        <a:gd name="connsiteY11" fmla="*/ 294536 h 638229"/>
                        <a:gd name="connsiteX12" fmla="*/ 286547 w 551167"/>
                        <a:gd name="connsiteY12" fmla="*/ 847 h 638229"/>
                        <a:gd name="connsiteX13" fmla="*/ 515943 w 551167"/>
                        <a:gd name="connsiteY13" fmla="*/ 197698 h 638229"/>
                        <a:gd name="connsiteX14" fmla="*/ 346077 w 551167"/>
                        <a:gd name="connsiteY14" fmla="*/ 93714 h 638229"/>
                        <a:gd name="connsiteX15" fmla="*/ 180187 w 551167"/>
                        <a:gd name="connsiteY15" fmla="*/ 238974 h 638229"/>
                        <a:gd name="connsiteX16" fmla="*/ 90493 w 551167"/>
                        <a:gd name="connsiteY16" fmla="*/ 284217 h 638229"/>
                        <a:gd name="connsiteX17" fmla="*/ 42068 w 551167"/>
                        <a:gd name="connsiteY17" fmla="*/ 616004 h 638229"/>
                        <a:gd name="connsiteX18" fmla="*/ 0 w 551167"/>
                        <a:gd name="connsiteY18" fmla="*/ 616004 h 638229"/>
                        <a:gd name="connsiteX0" fmla="*/ 0 w 551077"/>
                        <a:gd name="connsiteY0" fmla="*/ 616004 h 638229"/>
                        <a:gd name="connsiteX1" fmla="*/ 77793 w 551077"/>
                        <a:gd name="connsiteY1" fmla="*/ 274692 h 638229"/>
                        <a:gd name="connsiteX2" fmla="*/ 179390 w 551077"/>
                        <a:gd name="connsiteY2" fmla="*/ 218336 h 638229"/>
                        <a:gd name="connsiteX3" fmla="*/ 338934 w 551077"/>
                        <a:gd name="connsiteY3" fmla="*/ 246114 h 638229"/>
                        <a:gd name="connsiteX4" fmla="*/ 550866 w 551077"/>
                        <a:gd name="connsiteY4" fmla="*/ 196904 h 638229"/>
                        <a:gd name="connsiteX5" fmla="*/ 298452 w 551077"/>
                        <a:gd name="connsiteY5" fmla="*/ 34186 h 638229"/>
                        <a:gd name="connsiteX6" fmla="*/ 216701 w 551077"/>
                        <a:gd name="connsiteY6" fmla="*/ 310413 h 638229"/>
                        <a:gd name="connsiteX7" fmla="*/ 80965 w 551077"/>
                        <a:gd name="connsiteY7" fmla="*/ 227068 h 638229"/>
                        <a:gd name="connsiteX8" fmla="*/ 69854 w 551077"/>
                        <a:gd name="connsiteY8" fmla="*/ 638229 h 638229"/>
                        <a:gd name="connsiteX9" fmla="*/ 53187 w 551077"/>
                        <a:gd name="connsiteY9" fmla="*/ 635054 h 638229"/>
                        <a:gd name="connsiteX10" fmla="*/ 58740 w 551077"/>
                        <a:gd name="connsiteY10" fmla="*/ 217543 h 638229"/>
                        <a:gd name="connsiteX11" fmla="*/ 192090 w 551077"/>
                        <a:gd name="connsiteY11" fmla="*/ 294536 h 638229"/>
                        <a:gd name="connsiteX12" fmla="*/ 286547 w 551077"/>
                        <a:gd name="connsiteY12" fmla="*/ 847 h 638229"/>
                        <a:gd name="connsiteX13" fmla="*/ 515943 w 551077"/>
                        <a:gd name="connsiteY13" fmla="*/ 197698 h 638229"/>
                        <a:gd name="connsiteX14" fmla="*/ 346077 w 551077"/>
                        <a:gd name="connsiteY14" fmla="*/ 93714 h 638229"/>
                        <a:gd name="connsiteX15" fmla="*/ 180187 w 551077"/>
                        <a:gd name="connsiteY15" fmla="*/ 238974 h 638229"/>
                        <a:gd name="connsiteX16" fmla="*/ 90493 w 551077"/>
                        <a:gd name="connsiteY16" fmla="*/ 284217 h 638229"/>
                        <a:gd name="connsiteX17" fmla="*/ 42068 w 551077"/>
                        <a:gd name="connsiteY17" fmla="*/ 616004 h 638229"/>
                        <a:gd name="connsiteX18" fmla="*/ 0 w 551077"/>
                        <a:gd name="connsiteY18" fmla="*/ 616004 h 638229"/>
                        <a:gd name="connsiteX0" fmla="*/ 0 w 551077"/>
                        <a:gd name="connsiteY0" fmla="*/ 616004 h 638229"/>
                        <a:gd name="connsiteX1" fmla="*/ 77793 w 551077"/>
                        <a:gd name="connsiteY1" fmla="*/ 274692 h 638229"/>
                        <a:gd name="connsiteX2" fmla="*/ 179390 w 551077"/>
                        <a:gd name="connsiteY2" fmla="*/ 218336 h 638229"/>
                        <a:gd name="connsiteX3" fmla="*/ 338934 w 551077"/>
                        <a:gd name="connsiteY3" fmla="*/ 246114 h 638229"/>
                        <a:gd name="connsiteX4" fmla="*/ 550866 w 551077"/>
                        <a:gd name="connsiteY4" fmla="*/ 196904 h 638229"/>
                        <a:gd name="connsiteX5" fmla="*/ 298452 w 551077"/>
                        <a:gd name="connsiteY5" fmla="*/ 34186 h 638229"/>
                        <a:gd name="connsiteX6" fmla="*/ 216701 w 551077"/>
                        <a:gd name="connsiteY6" fmla="*/ 310413 h 638229"/>
                        <a:gd name="connsiteX7" fmla="*/ 80965 w 551077"/>
                        <a:gd name="connsiteY7" fmla="*/ 227068 h 638229"/>
                        <a:gd name="connsiteX8" fmla="*/ 69854 w 551077"/>
                        <a:gd name="connsiteY8" fmla="*/ 638229 h 638229"/>
                        <a:gd name="connsiteX9" fmla="*/ 53187 w 551077"/>
                        <a:gd name="connsiteY9" fmla="*/ 635054 h 638229"/>
                        <a:gd name="connsiteX10" fmla="*/ 58740 w 551077"/>
                        <a:gd name="connsiteY10" fmla="*/ 217543 h 638229"/>
                        <a:gd name="connsiteX11" fmla="*/ 192090 w 551077"/>
                        <a:gd name="connsiteY11" fmla="*/ 294536 h 638229"/>
                        <a:gd name="connsiteX12" fmla="*/ 286547 w 551077"/>
                        <a:gd name="connsiteY12" fmla="*/ 847 h 638229"/>
                        <a:gd name="connsiteX13" fmla="*/ 515943 w 551077"/>
                        <a:gd name="connsiteY13" fmla="*/ 197698 h 638229"/>
                        <a:gd name="connsiteX14" fmla="*/ 343695 w 551077"/>
                        <a:gd name="connsiteY14" fmla="*/ 222302 h 638229"/>
                        <a:gd name="connsiteX15" fmla="*/ 180187 w 551077"/>
                        <a:gd name="connsiteY15" fmla="*/ 238974 h 638229"/>
                        <a:gd name="connsiteX16" fmla="*/ 90493 w 551077"/>
                        <a:gd name="connsiteY16" fmla="*/ 284217 h 638229"/>
                        <a:gd name="connsiteX17" fmla="*/ 42068 w 551077"/>
                        <a:gd name="connsiteY17" fmla="*/ 616004 h 638229"/>
                        <a:gd name="connsiteX18" fmla="*/ 0 w 551077"/>
                        <a:gd name="connsiteY18" fmla="*/ 616004 h 638229"/>
                        <a:gd name="connsiteX0" fmla="*/ 0 w 551031"/>
                        <a:gd name="connsiteY0" fmla="*/ 616004 h 638229"/>
                        <a:gd name="connsiteX1" fmla="*/ 77793 w 551031"/>
                        <a:gd name="connsiteY1" fmla="*/ 274692 h 638229"/>
                        <a:gd name="connsiteX2" fmla="*/ 179390 w 551031"/>
                        <a:gd name="connsiteY2" fmla="*/ 218336 h 638229"/>
                        <a:gd name="connsiteX3" fmla="*/ 338934 w 551031"/>
                        <a:gd name="connsiteY3" fmla="*/ 246114 h 638229"/>
                        <a:gd name="connsiteX4" fmla="*/ 550866 w 551031"/>
                        <a:gd name="connsiteY4" fmla="*/ 196904 h 638229"/>
                        <a:gd name="connsiteX5" fmla="*/ 303215 w 551031"/>
                        <a:gd name="connsiteY5" fmla="*/ 81811 h 638229"/>
                        <a:gd name="connsiteX6" fmla="*/ 216701 w 551031"/>
                        <a:gd name="connsiteY6" fmla="*/ 310413 h 638229"/>
                        <a:gd name="connsiteX7" fmla="*/ 80965 w 551031"/>
                        <a:gd name="connsiteY7" fmla="*/ 227068 h 638229"/>
                        <a:gd name="connsiteX8" fmla="*/ 69854 w 551031"/>
                        <a:gd name="connsiteY8" fmla="*/ 638229 h 638229"/>
                        <a:gd name="connsiteX9" fmla="*/ 53187 w 551031"/>
                        <a:gd name="connsiteY9" fmla="*/ 635054 h 638229"/>
                        <a:gd name="connsiteX10" fmla="*/ 58740 w 551031"/>
                        <a:gd name="connsiteY10" fmla="*/ 217543 h 638229"/>
                        <a:gd name="connsiteX11" fmla="*/ 192090 w 551031"/>
                        <a:gd name="connsiteY11" fmla="*/ 294536 h 638229"/>
                        <a:gd name="connsiteX12" fmla="*/ 286547 w 551031"/>
                        <a:gd name="connsiteY12" fmla="*/ 847 h 638229"/>
                        <a:gd name="connsiteX13" fmla="*/ 515943 w 551031"/>
                        <a:gd name="connsiteY13" fmla="*/ 197698 h 638229"/>
                        <a:gd name="connsiteX14" fmla="*/ 343695 w 551031"/>
                        <a:gd name="connsiteY14" fmla="*/ 222302 h 638229"/>
                        <a:gd name="connsiteX15" fmla="*/ 180187 w 551031"/>
                        <a:gd name="connsiteY15" fmla="*/ 238974 h 638229"/>
                        <a:gd name="connsiteX16" fmla="*/ 90493 w 551031"/>
                        <a:gd name="connsiteY16" fmla="*/ 284217 h 638229"/>
                        <a:gd name="connsiteX17" fmla="*/ 42068 w 551031"/>
                        <a:gd name="connsiteY17" fmla="*/ 616004 h 638229"/>
                        <a:gd name="connsiteX18" fmla="*/ 0 w 551031"/>
                        <a:gd name="connsiteY18" fmla="*/ 616004 h 638229"/>
                        <a:gd name="connsiteX0" fmla="*/ 0 w 551031"/>
                        <a:gd name="connsiteY0" fmla="*/ 563867 h 586092"/>
                        <a:gd name="connsiteX1" fmla="*/ 77793 w 551031"/>
                        <a:gd name="connsiteY1" fmla="*/ 222555 h 586092"/>
                        <a:gd name="connsiteX2" fmla="*/ 179390 w 551031"/>
                        <a:gd name="connsiteY2" fmla="*/ 166199 h 586092"/>
                        <a:gd name="connsiteX3" fmla="*/ 338934 w 551031"/>
                        <a:gd name="connsiteY3" fmla="*/ 193977 h 586092"/>
                        <a:gd name="connsiteX4" fmla="*/ 550866 w 551031"/>
                        <a:gd name="connsiteY4" fmla="*/ 144767 h 586092"/>
                        <a:gd name="connsiteX5" fmla="*/ 303215 w 551031"/>
                        <a:gd name="connsiteY5" fmla="*/ 29674 h 586092"/>
                        <a:gd name="connsiteX6" fmla="*/ 216701 w 551031"/>
                        <a:gd name="connsiteY6" fmla="*/ 258276 h 586092"/>
                        <a:gd name="connsiteX7" fmla="*/ 80965 w 551031"/>
                        <a:gd name="connsiteY7" fmla="*/ 174931 h 586092"/>
                        <a:gd name="connsiteX8" fmla="*/ 69854 w 551031"/>
                        <a:gd name="connsiteY8" fmla="*/ 586092 h 586092"/>
                        <a:gd name="connsiteX9" fmla="*/ 53187 w 551031"/>
                        <a:gd name="connsiteY9" fmla="*/ 582917 h 586092"/>
                        <a:gd name="connsiteX10" fmla="*/ 58740 w 551031"/>
                        <a:gd name="connsiteY10" fmla="*/ 165406 h 586092"/>
                        <a:gd name="connsiteX11" fmla="*/ 192090 w 551031"/>
                        <a:gd name="connsiteY11" fmla="*/ 242399 h 586092"/>
                        <a:gd name="connsiteX12" fmla="*/ 296072 w 551031"/>
                        <a:gd name="connsiteY12" fmla="*/ 1098 h 586092"/>
                        <a:gd name="connsiteX13" fmla="*/ 515943 w 551031"/>
                        <a:gd name="connsiteY13" fmla="*/ 145561 h 586092"/>
                        <a:gd name="connsiteX14" fmla="*/ 343695 w 551031"/>
                        <a:gd name="connsiteY14" fmla="*/ 170165 h 586092"/>
                        <a:gd name="connsiteX15" fmla="*/ 180187 w 551031"/>
                        <a:gd name="connsiteY15" fmla="*/ 186837 h 586092"/>
                        <a:gd name="connsiteX16" fmla="*/ 90493 w 551031"/>
                        <a:gd name="connsiteY16" fmla="*/ 232080 h 586092"/>
                        <a:gd name="connsiteX17" fmla="*/ 42068 w 551031"/>
                        <a:gd name="connsiteY17" fmla="*/ 563867 h 586092"/>
                        <a:gd name="connsiteX18" fmla="*/ 0 w 551031"/>
                        <a:gd name="connsiteY18" fmla="*/ 563867 h 586092"/>
                        <a:gd name="connsiteX0" fmla="*/ 0 w 551307"/>
                        <a:gd name="connsiteY0" fmla="*/ 563867 h 586092"/>
                        <a:gd name="connsiteX1" fmla="*/ 77793 w 551307"/>
                        <a:gd name="connsiteY1" fmla="*/ 222555 h 586092"/>
                        <a:gd name="connsiteX2" fmla="*/ 179390 w 551307"/>
                        <a:gd name="connsiteY2" fmla="*/ 166199 h 586092"/>
                        <a:gd name="connsiteX3" fmla="*/ 338934 w 551307"/>
                        <a:gd name="connsiteY3" fmla="*/ 193977 h 586092"/>
                        <a:gd name="connsiteX4" fmla="*/ 550866 w 551307"/>
                        <a:gd name="connsiteY4" fmla="*/ 144767 h 586092"/>
                        <a:gd name="connsiteX5" fmla="*/ 279406 w 551307"/>
                        <a:gd name="connsiteY5" fmla="*/ 103493 h 586092"/>
                        <a:gd name="connsiteX6" fmla="*/ 216701 w 551307"/>
                        <a:gd name="connsiteY6" fmla="*/ 258276 h 586092"/>
                        <a:gd name="connsiteX7" fmla="*/ 80965 w 551307"/>
                        <a:gd name="connsiteY7" fmla="*/ 174931 h 586092"/>
                        <a:gd name="connsiteX8" fmla="*/ 69854 w 551307"/>
                        <a:gd name="connsiteY8" fmla="*/ 586092 h 586092"/>
                        <a:gd name="connsiteX9" fmla="*/ 53187 w 551307"/>
                        <a:gd name="connsiteY9" fmla="*/ 582917 h 586092"/>
                        <a:gd name="connsiteX10" fmla="*/ 58740 w 551307"/>
                        <a:gd name="connsiteY10" fmla="*/ 165406 h 586092"/>
                        <a:gd name="connsiteX11" fmla="*/ 192090 w 551307"/>
                        <a:gd name="connsiteY11" fmla="*/ 242399 h 586092"/>
                        <a:gd name="connsiteX12" fmla="*/ 296072 w 551307"/>
                        <a:gd name="connsiteY12" fmla="*/ 1098 h 586092"/>
                        <a:gd name="connsiteX13" fmla="*/ 515943 w 551307"/>
                        <a:gd name="connsiteY13" fmla="*/ 145561 h 586092"/>
                        <a:gd name="connsiteX14" fmla="*/ 343695 w 551307"/>
                        <a:gd name="connsiteY14" fmla="*/ 170165 h 586092"/>
                        <a:gd name="connsiteX15" fmla="*/ 180187 w 551307"/>
                        <a:gd name="connsiteY15" fmla="*/ 186837 h 586092"/>
                        <a:gd name="connsiteX16" fmla="*/ 90493 w 551307"/>
                        <a:gd name="connsiteY16" fmla="*/ 232080 h 586092"/>
                        <a:gd name="connsiteX17" fmla="*/ 42068 w 551307"/>
                        <a:gd name="connsiteY17" fmla="*/ 563867 h 586092"/>
                        <a:gd name="connsiteX18" fmla="*/ 0 w 551307"/>
                        <a:gd name="connsiteY18" fmla="*/ 563867 h 586092"/>
                        <a:gd name="connsiteX0" fmla="*/ 0 w 551307"/>
                        <a:gd name="connsiteY0" fmla="*/ 481491 h 503716"/>
                        <a:gd name="connsiteX1" fmla="*/ 77793 w 551307"/>
                        <a:gd name="connsiteY1" fmla="*/ 140179 h 503716"/>
                        <a:gd name="connsiteX2" fmla="*/ 179390 w 551307"/>
                        <a:gd name="connsiteY2" fmla="*/ 83823 h 503716"/>
                        <a:gd name="connsiteX3" fmla="*/ 338934 w 551307"/>
                        <a:gd name="connsiteY3" fmla="*/ 111601 h 503716"/>
                        <a:gd name="connsiteX4" fmla="*/ 550866 w 551307"/>
                        <a:gd name="connsiteY4" fmla="*/ 62391 h 503716"/>
                        <a:gd name="connsiteX5" fmla="*/ 279406 w 551307"/>
                        <a:gd name="connsiteY5" fmla="*/ 21117 h 503716"/>
                        <a:gd name="connsiteX6" fmla="*/ 216701 w 551307"/>
                        <a:gd name="connsiteY6" fmla="*/ 175900 h 503716"/>
                        <a:gd name="connsiteX7" fmla="*/ 80965 w 551307"/>
                        <a:gd name="connsiteY7" fmla="*/ 92555 h 503716"/>
                        <a:gd name="connsiteX8" fmla="*/ 69854 w 551307"/>
                        <a:gd name="connsiteY8" fmla="*/ 503716 h 503716"/>
                        <a:gd name="connsiteX9" fmla="*/ 53187 w 551307"/>
                        <a:gd name="connsiteY9" fmla="*/ 500541 h 503716"/>
                        <a:gd name="connsiteX10" fmla="*/ 58740 w 551307"/>
                        <a:gd name="connsiteY10" fmla="*/ 83030 h 503716"/>
                        <a:gd name="connsiteX11" fmla="*/ 192090 w 551307"/>
                        <a:gd name="connsiteY11" fmla="*/ 160023 h 503716"/>
                        <a:gd name="connsiteX12" fmla="*/ 269881 w 551307"/>
                        <a:gd name="connsiteY12" fmla="*/ 2065 h 503716"/>
                        <a:gd name="connsiteX13" fmla="*/ 515943 w 551307"/>
                        <a:gd name="connsiteY13" fmla="*/ 63185 h 503716"/>
                        <a:gd name="connsiteX14" fmla="*/ 343695 w 551307"/>
                        <a:gd name="connsiteY14" fmla="*/ 87789 h 503716"/>
                        <a:gd name="connsiteX15" fmla="*/ 180187 w 551307"/>
                        <a:gd name="connsiteY15" fmla="*/ 104461 h 503716"/>
                        <a:gd name="connsiteX16" fmla="*/ 90493 w 551307"/>
                        <a:gd name="connsiteY16" fmla="*/ 149704 h 503716"/>
                        <a:gd name="connsiteX17" fmla="*/ 42068 w 551307"/>
                        <a:gd name="connsiteY17" fmla="*/ 481491 h 503716"/>
                        <a:gd name="connsiteX18" fmla="*/ 0 w 551307"/>
                        <a:gd name="connsiteY18" fmla="*/ 481491 h 503716"/>
                        <a:gd name="connsiteX0" fmla="*/ 0 w 551307"/>
                        <a:gd name="connsiteY0" fmla="*/ 481491 h 503716"/>
                        <a:gd name="connsiteX1" fmla="*/ 77793 w 551307"/>
                        <a:gd name="connsiteY1" fmla="*/ 140179 h 503716"/>
                        <a:gd name="connsiteX2" fmla="*/ 179390 w 551307"/>
                        <a:gd name="connsiteY2" fmla="*/ 83823 h 503716"/>
                        <a:gd name="connsiteX3" fmla="*/ 338934 w 551307"/>
                        <a:gd name="connsiteY3" fmla="*/ 111601 h 503716"/>
                        <a:gd name="connsiteX4" fmla="*/ 550866 w 551307"/>
                        <a:gd name="connsiteY4" fmla="*/ 62391 h 503716"/>
                        <a:gd name="connsiteX5" fmla="*/ 279406 w 551307"/>
                        <a:gd name="connsiteY5" fmla="*/ 21117 h 503716"/>
                        <a:gd name="connsiteX6" fmla="*/ 216701 w 551307"/>
                        <a:gd name="connsiteY6" fmla="*/ 175900 h 503716"/>
                        <a:gd name="connsiteX7" fmla="*/ 80965 w 551307"/>
                        <a:gd name="connsiteY7" fmla="*/ 92555 h 503716"/>
                        <a:gd name="connsiteX8" fmla="*/ 69854 w 551307"/>
                        <a:gd name="connsiteY8" fmla="*/ 503716 h 503716"/>
                        <a:gd name="connsiteX9" fmla="*/ 53187 w 551307"/>
                        <a:gd name="connsiteY9" fmla="*/ 500541 h 503716"/>
                        <a:gd name="connsiteX10" fmla="*/ 58740 w 551307"/>
                        <a:gd name="connsiteY10" fmla="*/ 83030 h 503716"/>
                        <a:gd name="connsiteX11" fmla="*/ 192090 w 551307"/>
                        <a:gd name="connsiteY11" fmla="*/ 160023 h 503716"/>
                        <a:gd name="connsiteX12" fmla="*/ 269881 w 551307"/>
                        <a:gd name="connsiteY12" fmla="*/ 2065 h 503716"/>
                        <a:gd name="connsiteX13" fmla="*/ 515943 w 551307"/>
                        <a:gd name="connsiteY13" fmla="*/ 63185 h 503716"/>
                        <a:gd name="connsiteX14" fmla="*/ 315123 w 551307"/>
                        <a:gd name="connsiteY14" fmla="*/ 135414 h 503716"/>
                        <a:gd name="connsiteX15" fmla="*/ 180187 w 551307"/>
                        <a:gd name="connsiteY15" fmla="*/ 104461 h 503716"/>
                        <a:gd name="connsiteX16" fmla="*/ 90493 w 551307"/>
                        <a:gd name="connsiteY16" fmla="*/ 149704 h 503716"/>
                        <a:gd name="connsiteX17" fmla="*/ 42068 w 551307"/>
                        <a:gd name="connsiteY17" fmla="*/ 481491 h 503716"/>
                        <a:gd name="connsiteX18" fmla="*/ 0 w 551307"/>
                        <a:gd name="connsiteY18" fmla="*/ 481491 h 503716"/>
                        <a:gd name="connsiteX0" fmla="*/ 0 w 551079"/>
                        <a:gd name="connsiteY0" fmla="*/ 481491 h 503716"/>
                        <a:gd name="connsiteX1" fmla="*/ 77793 w 551079"/>
                        <a:gd name="connsiteY1" fmla="*/ 140179 h 503716"/>
                        <a:gd name="connsiteX2" fmla="*/ 179390 w 551079"/>
                        <a:gd name="connsiteY2" fmla="*/ 83823 h 503716"/>
                        <a:gd name="connsiteX3" fmla="*/ 322268 w 551079"/>
                        <a:gd name="connsiteY3" fmla="*/ 104458 h 503716"/>
                        <a:gd name="connsiteX4" fmla="*/ 550866 w 551079"/>
                        <a:gd name="connsiteY4" fmla="*/ 62391 h 503716"/>
                        <a:gd name="connsiteX5" fmla="*/ 279406 w 551079"/>
                        <a:gd name="connsiteY5" fmla="*/ 21117 h 503716"/>
                        <a:gd name="connsiteX6" fmla="*/ 216701 w 551079"/>
                        <a:gd name="connsiteY6" fmla="*/ 175900 h 503716"/>
                        <a:gd name="connsiteX7" fmla="*/ 80965 w 551079"/>
                        <a:gd name="connsiteY7" fmla="*/ 92555 h 503716"/>
                        <a:gd name="connsiteX8" fmla="*/ 69854 w 551079"/>
                        <a:gd name="connsiteY8" fmla="*/ 503716 h 503716"/>
                        <a:gd name="connsiteX9" fmla="*/ 53187 w 551079"/>
                        <a:gd name="connsiteY9" fmla="*/ 500541 h 503716"/>
                        <a:gd name="connsiteX10" fmla="*/ 58740 w 551079"/>
                        <a:gd name="connsiteY10" fmla="*/ 83030 h 503716"/>
                        <a:gd name="connsiteX11" fmla="*/ 192090 w 551079"/>
                        <a:gd name="connsiteY11" fmla="*/ 160023 h 503716"/>
                        <a:gd name="connsiteX12" fmla="*/ 269881 w 551079"/>
                        <a:gd name="connsiteY12" fmla="*/ 2065 h 503716"/>
                        <a:gd name="connsiteX13" fmla="*/ 515943 w 551079"/>
                        <a:gd name="connsiteY13" fmla="*/ 63185 h 503716"/>
                        <a:gd name="connsiteX14" fmla="*/ 315123 w 551079"/>
                        <a:gd name="connsiteY14" fmla="*/ 135414 h 503716"/>
                        <a:gd name="connsiteX15" fmla="*/ 180187 w 551079"/>
                        <a:gd name="connsiteY15" fmla="*/ 104461 h 503716"/>
                        <a:gd name="connsiteX16" fmla="*/ 90493 w 551079"/>
                        <a:gd name="connsiteY16" fmla="*/ 149704 h 503716"/>
                        <a:gd name="connsiteX17" fmla="*/ 42068 w 551079"/>
                        <a:gd name="connsiteY17" fmla="*/ 481491 h 503716"/>
                        <a:gd name="connsiteX18" fmla="*/ 0 w 551079"/>
                        <a:gd name="connsiteY18" fmla="*/ 481491 h 503716"/>
                        <a:gd name="connsiteX0" fmla="*/ 0 w 551079"/>
                        <a:gd name="connsiteY0" fmla="*/ 481491 h 503716"/>
                        <a:gd name="connsiteX1" fmla="*/ 77793 w 551079"/>
                        <a:gd name="connsiteY1" fmla="*/ 140179 h 503716"/>
                        <a:gd name="connsiteX2" fmla="*/ 179393 w 551079"/>
                        <a:gd name="connsiteY2" fmla="*/ 69535 h 503716"/>
                        <a:gd name="connsiteX3" fmla="*/ 322268 w 551079"/>
                        <a:gd name="connsiteY3" fmla="*/ 104458 h 503716"/>
                        <a:gd name="connsiteX4" fmla="*/ 550866 w 551079"/>
                        <a:gd name="connsiteY4" fmla="*/ 62391 h 503716"/>
                        <a:gd name="connsiteX5" fmla="*/ 279406 w 551079"/>
                        <a:gd name="connsiteY5" fmla="*/ 21117 h 503716"/>
                        <a:gd name="connsiteX6" fmla="*/ 216701 w 551079"/>
                        <a:gd name="connsiteY6" fmla="*/ 175900 h 503716"/>
                        <a:gd name="connsiteX7" fmla="*/ 80965 w 551079"/>
                        <a:gd name="connsiteY7" fmla="*/ 92555 h 503716"/>
                        <a:gd name="connsiteX8" fmla="*/ 69854 w 551079"/>
                        <a:gd name="connsiteY8" fmla="*/ 503716 h 503716"/>
                        <a:gd name="connsiteX9" fmla="*/ 53187 w 551079"/>
                        <a:gd name="connsiteY9" fmla="*/ 500541 h 503716"/>
                        <a:gd name="connsiteX10" fmla="*/ 58740 w 551079"/>
                        <a:gd name="connsiteY10" fmla="*/ 83030 h 503716"/>
                        <a:gd name="connsiteX11" fmla="*/ 192090 w 551079"/>
                        <a:gd name="connsiteY11" fmla="*/ 160023 h 503716"/>
                        <a:gd name="connsiteX12" fmla="*/ 269881 w 551079"/>
                        <a:gd name="connsiteY12" fmla="*/ 2065 h 503716"/>
                        <a:gd name="connsiteX13" fmla="*/ 515943 w 551079"/>
                        <a:gd name="connsiteY13" fmla="*/ 63185 h 503716"/>
                        <a:gd name="connsiteX14" fmla="*/ 315123 w 551079"/>
                        <a:gd name="connsiteY14" fmla="*/ 135414 h 503716"/>
                        <a:gd name="connsiteX15" fmla="*/ 180187 w 551079"/>
                        <a:gd name="connsiteY15" fmla="*/ 104461 h 503716"/>
                        <a:gd name="connsiteX16" fmla="*/ 90493 w 551079"/>
                        <a:gd name="connsiteY16" fmla="*/ 149704 h 503716"/>
                        <a:gd name="connsiteX17" fmla="*/ 42068 w 551079"/>
                        <a:gd name="connsiteY17" fmla="*/ 481491 h 503716"/>
                        <a:gd name="connsiteX18" fmla="*/ 0 w 551079"/>
                        <a:gd name="connsiteY18" fmla="*/ 481491 h 503716"/>
                        <a:gd name="connsiteX0" fmla="*/ 0 w 551079"/>
                        <a:gd name="connsiteY0" fmla="*/ 481491 h 503716"/>
                        <a:gd name="connsiteX1" fmla="*/ 77793 w 551079"/>
                        <a:gd name="connsiteY1" fmla="*/ 140179 h 503716"/>
                        <a:gd name="connsiteX2" fmla="*/ 179393 w 551079"/>
                        <a:gd name="connsiteY2" fmla="*/ 69535 h 503716"/>
                        <a:gd name="connsiteX3" fmla="*/ 322268 w 551079"/>
                        <a:gd name="connsiteY3" fmla="*/ 104458 h 503716"/>
                        <a:gd name="connsiteX4" fmla="*/ 550866 w 551079"/>
                        <a:gd name="connsiteY4" fmla="*/ 62391 h 503716"/>
                        <a:gd name="connsiteX5" fmla="*/ 279406 w 551079"/>
                        <a:gd name="connsiteY5" fmla="*/ 21117 h 503716"/>
                        <a:gd name="connsiteX6" fmla="*/ 216701 w 551079"/>
                        <a:gd name="connsiteY6" fmla="*/ 175900 h 503716"/>
                        <a:gd name="connsiteX7" fmla="*/ 80965 w 551079"/>
                        <a:gd name="connsiteY7" fmla="*/ 92555 h 503716"/>
                        <a:gd name="connsiteX8" fmla="*/ 69854 w 551079"/>
                        <a:gd name="connsiteY8" fmla="*/ 503716 h 503716"/>
                        <a:gd name="connsiteX9" fmla="*/ 53187 w 551079"/>
                        <a:gd name="connsiteY9" fmla="*/ 500541 h 503716"/>
                        <a:gd name="connsiteX10" fmla="*/ 58740 w 551079"/>
                        <a:gd name="connsiteY10" fmla="*/ 83030 h 503716"/>
                        <a:gd name="connsiteX11" fmla="*/ 192090 w 551079"/>
                        <a:gd name="connsiteY11" fmla="*/ 160023 h 503716"/>
                        <a:gd name="connsiteX12" fmla="*/ 269881 w 551079"/>
                        <a:gd name="connsiteY12" fmla="*/ 2065 h 503716"/>
                        <a:gd name="connsiteX13" fmla="*/ 515943 w 551079"/>
                        <a:gd name="connsiteY13" fmla="*/ 63185 h 503716"/>
                        <a:gd name="connsiteX14" fmla="*/ 315123 w 551079"/>
                        <a:gd name="connsiteY14" fmla="*/ 135414 h 503716"/>
                        <a:gd name="connsiteX15" fmla="*/ 180187 w 551079"/>
                        <a:gd name="connsiteY15" fmla="*/ 104461 h 503716"/>
                        <a:gd name="connsiteX16" fmla="*/ 90493 w 551079"/>
                        <a:gd name="connsiteY16" fmla="*/ 149704 h 503716"/>
                        <a:gd name="connsiteX17" fmla="*/ 42068 w 551079"/>
                        <a:gd name="connsiteY17" fmla="*/ 481491 h 503716"/>
                        <a:gd name="connsiteX18" fmla="*/ 0 w 551079"/>
                        <a:gd name="connsiteY18" fmla="*/ 481491 h 503716"/>
                        <a:gd name="connsiteX0" fmla="*/ 0 w 551079"/>
                        <a:gd name="connsiteY0" fmla="*/ 481491 h 503716"/>
                        <a:gd name="connsiteX1" fmla="*/ 77793 w 551079"/>
                        <a:gd name="connsiteY1" fmla="*/ 140179 h 503716"/>
                        <a:gd name="connsiteX2" fmla="*/ 179393 w 551079"/>
                        <a:gd name="connsiteY2" fmla="*/ 69535 h 503716"/>
                        <a:gd name="connsiteX3" fmla="*/ 322268 w 551079"/>
                        <a:gd name="connsiteY3" fmla="*/ 104458 h 503716"/>
                        <a:gd name="connsiteX4" fmla="*/ 550866 w 551079"/>
                        <a:gd name="connsiteY4" fmla="*/ 62391 h 503716"/>
                        <a:gd name="connsiteX5" fmla="*/ 279406 w 551079"/>
                        <a:gd name="connsiteY5" fmla="*/ 21117 h 503716"/>
                        <a:gd name="connsiteX6" fmla="*/ 216701 w 551079"/>
                        <a:gd name="connsiteY6" fmla="*/ 175900 h 503716"/>
                        <a:gd name="connsiteX7" fmla="*/ 80965 w 551079"/>
                        <a:gd name="connsiteY7" fmla="*/ 92555 h 503716"/>
                        <a:gd name="connsiteX8" fmla="*/ 69854 w 551079"/>
                        <a:gd name="connsiteY8" fmla="*/ 503716 h 503716"/>
                        <a:gd name="connsiteX9" fmla="*/ 53187 w 551079"/>
                        <a:gd name="connsiteY9" fmla="*/ 500541 h 503716"/>
                        <a:gd name="connsiteX10" fmla="*/ 58740 w 551079"/>
                        <a:gd name="connsiteY10" fmla="*/ 83030 h 503716"/>
                        <a:gd name="connsiteX11" fmla="*/ 192090 w 551079"/>
                        <a:gd name="connsiteY11" fmla="*/ 160023 h 503716"/>
                        <a:gd name="connsiteX12" fmla="*/ 269881 w 551079"/>
                        <a:gd name="connsiteY12" fmla="*/ 2065 h 503716"/>
                        <a:gd name="connsiteX13" fmla="*/ 515943 w 551079"/>
                        <a:gd name="connsiteY13" fmla="*/ 63185 h 503716"/>
                        <a:gd name="connsiteX14" fmla="*/ 315123 w 551079"/>
                        <a:gd name="connsiteY14" fmla="*/ 135414 h 503716"/>
                        <a:gd name="connsiteX15" fmla="*/ 180187 w 551079"/>
                        <a:gd name="connsiteY15" fmla="*/ 104461 h 503716"/>
                        <a:gd name="connsiteX16" fmla="*/ 90493 w 551079"/>
                        <a:gd name="connsiteY16" fmla="*/ 149704 h 503716"/>
                        <a:gd name="connsiteX17" fmla="*/ 42068 w 551079"/>
                        <a:gd name="connsiteY17" fmla="*/ 481491 h 503716"/>
                        <a:gd name="connsiteX18" fmla="*/ 0 w 551079"/>
                        <a:gd name="connsiteY18" fmla="*/ 481491 h 503716"/>
                        <a:gd name="connsiteX0" fmla="*/ 0 w 551079"/>
                        <a:gd name="connsiteY0" fmla="*/ 481491 h 503716"/>
                        <a:gd name="connsiteX1" fmla="*/ 77793 w 551079"/>
                        <a:gd name="connsiteY1" fmla="*/ 140179 h 503716"/>
                        <a:gd name="connsiteX2" fmla="*/ 179393 w 551079"/>
                        <a:gd name="connsiteY2" fmla="*/ 69535 h 503716"/>
                        <a:gd name="connsiteX3" fmla="*/ 322268 w 551079"/>
                        <a:gd name="connsiteY3" fmla="*/ 104458 h 503716"/>
                        <a:gd name="connsiteX4" fmla="*/ 550866 w 551079"/>
                        <a:gd name="connsiteY4" fmla="*/ 62391 h 503716"/>
                        <a:gd name="connsiteX5" fmla="*/ 279406 w 551079"/>
                        <a:gd name="connsiteY5" fmla="*/ 21117 h 503716"/>
                        <a:gd name="connsiteX6" fmla="*/ 216701 w 551079"/>
                        <a:gd name="connsiteY6" fmla="*/ 175900 h 503716"/>
                        <a:gd name="connsiteX7" fmla="*/ 80965 w 551079"/>
                        <a:gd name="connsiteY7" fmla="*/ 92555 h 503716"/>
                        <a:gd name="connsiteX8" fmla="*/ 69854 w 551079"/>
                        <a:gd name="connsiteY8" fmla="*/ 503716 h 503716"/>
                        <a:gd name="connsiteX9" fmla="*/ 53187 w 551079"/>
                        <a:gd name="connsiteY9" fmla="*/ 500541 h 503716"/>
                        <a:gd name="connsiteX10" fmla="*/ 58740 w 551079"/>
                        <a:gd name="connsiteY10" fmla="*/ 83030 h 503716"/>
                        <a:gd name="connsiteX11" fmla="*/ 192090 w 551079"/>
                        <a:gd name="connsiteY11" fmla="*/ 160023 h 503716"/>
                        <a:gd name="connsiteX12" fmla="*/ 269881 w 551079"/>
                        <a:gd name="connsiteY12" fmla="*/ 2065 h 503716"/>
                        <a:gd name="connsiteX13" fmla="*/ 515943 w 551079"/>
                        <a:gd name="connsiteY13" fmla="*/ 63185 h 503716"/>
                        <a:gd name="connsiteX14" fmla="*/ 315123 w 551079"/>
                        <a:gd name="connsiteY14" fmla="*/ 135414 h 503716"/>
                        <a:gd name="connsiteX15" fmla="*/ 180187 w 551079"/>
                        <a:gd name="connsiteY15" fmla="*/ 104461 h 503716"/>
                        <a:gd name="connsiteX16" fmla="*/ 90493 w 551079"/>
                        <a:gd name="connsiteY16" fmla="*/ 149704 h 503716"/>
                        <a:gd name="connsiteX17" fmla="*/ 42068 w 551079"/>
                        <a:gd name="connsiteY17" fmla="*/ 481491 h 503716"/>
                        <a:gd name="connsiteX18" fmla="*/ 0 w 551079"/>
                        <a:gd name="connsiteY18" fmla="*/ 481491 h 503716"/>
                        <a:gd name="connsiteX0" fmla="*/ 0 w 551079"/>
                        <a:gd name="connsiteY0" fmla="*/ 481491 h 503716"/>
                        <a:gd name="connsiteX1" fmla="*/ 77793 w 551079"/>
                        <a:gd name="connsiteY1" fmla="*/ 140179 h 503716"/>
                        <a:gd name="connsiteX2" fmla="*/ 179393 w 551079"/>
                        <a:gd name="connsiteY2" fmla="*/ 69535 h 503716"/>
                        <a:gd name="connsiteX3" fmla="*/ 322268 w 551079"/>
                        <a:gd name="connsiteY3" fmla="*/ 104458 h 503716"/>
                        <a:gd name="connsiteX4" fmla="*/ 550866 w 551079"/>
                        <a:gd name="connsiteY4" fmla="*/ 62391 h 503716"/>
                        <a:gd name="connsiteX5" fmla="*/ 279406 w 551079"/>
                        <a:gd name="connsiteY5" fmla="*/ 21117 h 503716"/>
                        <a:gd name="connsiteX6" fmla="*/ 216701 w 551079"/>
                        <a:gd name="connsiteY6" fmla="*/ 175900 h 503716"/>
                        <a:gd name="connsiteX7" fmla="*/ 80965 w 551079"/>
                        <a:gd name="connsiteY7" fmla="*/ 92555 h 503716"/>
                        <a:gd name="connsiteX8" fmla="*/ 69854 w 551079"/>
                        <a:gd name="connsiteY8" fmla="*/ 503716 h 503716"/>
                        <a:gd name="connsiteX9" fmla="*/ 53187 w 551079"/>
                        <a:gd name="connsiteY9" fmla="*/ 500541 h 503716"/>
                        <a:gd name="connsiteX10" fmla="*/ 58740 w 551079"/>
                        <a:gd name="connsiteY10" fmla="*/ 83030 h 503716"/>
                        <a:gd name="connsiteX11" fmla="*/ 192090 w 551079"/>
                        <a:gd name="connsiteY11" fmla="*/ 160023 h 503716"/>
                        <a:gd name="connsiteX12" fmla="*/ 269881 w 551079"/>
                        <a:gd name="connsiteY12" fmla="*/ 2065 h 503716"/>
                        <a:gd name="connsiteX13" fmla="*/ 515943 w 551079"/>
                        <a:gd name="connsiteY13" fmla="*/ 63185 h 503716"/>
                        <a:gd name="connsiteX14" fmla="*/ 315123 w 551079"/>
                        <a:gd name="connsiteY14" fmla="*/ 135414 h 503716"/>
                        <a:gd name="connsiteX15" fmla="*/ 173046 w 551079"/>
                        <a:gd name="connsiteY15" fmla="*/ 92555 h 503716"/>
                        <a:gd name="connsiteX16" fmla="*/ 90493 w 551079"/>
                        <a:gd name="connsiteY16" fmla="*/ 149704 h 503716"/>
                        <a:gd name="connsiteX17" fmla="*/ 42068 w 551079"/>
                        <a:gd name="connsiteY17" fmla="*/ 481491 h 503716"/>
                        <a:gd name="connsiteX18" fmla="*/ 0 w 551079"/>
                        <a:gd name="connsiteY18" fmla="*/ 481491 h 503716"/>
                        <a:gd name="connsiteX0" fmla="*/ 0 w 551079"/>
                        <a:gd name="connsiteY0" fmla="*/ 481491 h 503716"/>
                        <a:gd name="connsiteX1" fmla="*/ 77793 w 551079"/>
                        <a:gd name="connsiteY1" fmla="*/ 140179 h 503716"/>
                        <a:gd name="connsiteX2" fmla="*/ 179393 w 551079"/>
                        <a:gd name="connsiteY2" fmla="*/ 69535 h 503716"/>
                        <a:gd name="connsiteX3" fmla="*/ 322268 w 551079"/>
                        <a:gd name="connsiteY3" fmla="*/ 104458 h 503716"/>
                        <a:gd name="connsiteX4" fmla="*/ 550866 w 551079"/>
                        <a:gd name="connsiteY4" fmla="*/ 62391 h 503716"/>
                        <a:gd name="connsiteX5" fmla="*/ 279406 w 551079"/>
                        <a:gd name="connsiteY5" fmla="*/ 21117 h 503716"/>
                        <a:gd name="connsiteX6" fmla="*/ 216701 w 551079"/>
                        <a:gd name="connsiteY6" fmla="*/ 175900 h 503716"/>
                        <a:gd name="connsiteX7" fmla="*/ 80965 w 551079"/>
                        <a:gd name="connsiteY7" fmla="*/ 92555 h 503716"/>
                        <a:gd name="connsiteX8" fmla="*/ 69854 w 551079"/>
                        <a:gd name="connsiteY8" fmla="*/ 503716 h 503716"/>
                        <a:gd name="connsiteX9" fmla="*/ 53187 w 551079"/>
                        <a:gd name="connsiteY9" fmla="*/ 500541 h 503716"/>
                        <a:gd name="connsiteX10" fmla="*/ 58740 w 551079"/>
                        <a:gd name="connsiteY10" fmla="*/ 83030 h 503716"/>
                        <a:gd name="connsiteX11" fmla="*/ 192090 w 551079"/>
                        <a:gd name="connsiteY11" fmla="*/ 160023 h 503716"/>
                        <a:gd name="connsiteX12" fmla="*/ 269881 w 551079"/>
                        <a:gd name="connsiteY12" fmla="*/ 2065 h 503716"/>
                        <a:gd name="connsiteX13" fmla="*/ 515943 w 551079"/>
                        <a:gd name="connsiteY13" fmla="*/ 63185 h 503716"/>
                        <a:gd name="connsiteX14" fmla="*/ 315123 w 551079"/>
                        <a:gd name="connsiteY14" fmla="*/ 135414 h 503716"/>
                        <a:gd name="connsiteX15" fmla="*/ 170668 w 551079"/>
                        <a:gd name="connsiteY15" fmla="*/ 97317 h 503716"/>
                        <a:gd name="connsiteX16" fmla="*/ 90493 w 551079"/>
                        <a:gd name="connsiteY16" fmla="*/ 149704 h 503716"/>
                        <a:gd name="connsiteX17" fmla="*/ 42068 w 551079"/>
                        <a:gd name="connsiteY17" fmla="*/ 481491 h 503716"/>
                        <a:gd name="connsiteX18" fmla="*/ 0 w 551079"/>
                        <a:gd name="connsiteY18" fmla="*/ 481491 h 503716"/>
                        <a:gd name="connsiteX0" fmla="*/ 0 w 550955"/>
                        <a:gd name="connsiteY0" fmla="*/ 481491 h 503716"/>
                        <a:gd name="connsiteX1" fmla="*/ 77793 w 550955"/>
                        <a:gd name="connsiteY1" fmla="*/ 140179 h 503716"/>
                        <a:gd name="connsiteX2" fmla="*/ 179393 w 550955"/>
                        <a:gd name="connsiteY2" fmla="*/ 69535 h 503716"/>
                        <a:gd name="connsiteX3" fmla="*/ 307983 w 550955"/>
                        <a:gd name="connsiteY3" fmla="*/ 109220 h 503716"/>
                        <a:gd name="connsiteX4" fmla="*/ 550866 w 550955"/>
                        <a:gd name="connsiteY4" fmla="*/ 62391 h 503716"/>
                        <a:gd name="connsiteX5" fmla="*/ 279406 w 550955"/>
                        <a:gd name="connsiteY5" fmla="*/ 21117 h 503716"/>
                        <a:gd name="connsiteX6" fmla="*/ 216701 w 550955"/>
                        <a:gd name="connsiteY6" fmla="*/ 175900 h 503716"/>
                        <a:gd name="connsiteX7" fmla="*/ 80965 w 550955"/>
                        <a:gd name="connsiteY7" fmla="*/ 92555 h 503716"/>
                        <a:gd name="connsiteX8" fmla="*/ 69854 w 550955"/>
                        <a:gd name="connsiteY8" fmla="*/ 503716 h 503716"/>
                        <a:gd name="connsiteX9" fmla="*/ 53187 w 550955"/>
                        <a:gd name="connsiteY9" fmla="*/ 500541 h 503716"/>
                        <a:gd name="connsiteX10" fmla="*/ 58740 w 550955"/>
                        <a:gd name="connsiteY10" fmla="*/ 83030 h 503716"/>
                        <a:gd name="connsiteX11" fmla="*/ 192090 w 550955"/>
                        <a:gd name="connsiteY11" fmla="*/ 160023 h 503716"/>
                        <a:gd name="connsiteX12" fmla="*/ 269881 w 550955"/>
                        <a:gd name="connsiteY12" fmla="*/ 2065 h 503716"/>
                        <a:gd name="connsiteX13" fmla="*/ 515943 w 550955"/>
                        <a:gd name="connsiteY13" fmla="*/ 63185 h 503716"/>
                        <a:gd name="connsiteX14" fmla="*/ 315123 w 550955"/>
                        <a:gd name="connsiteY14" fmla="*/ 135414 h 503716"/>
                        <a:gd name="connsiteX15" fmla="*/ 170668 w 550955"/>
                        <a:gd name="connsiteY15" fmla="*/ 97317 h 503716"/>
                        <a:gd name="connsiteX16" fmla="*/ 90493 w 550955"/>
                        <a:gd name="connsiteY16" fmla="*/ 149704 h 503716"/>
                        <a:gd name="connsiteX17" fmla="*/ 42068 w 550955"/>
                        <a:gd name="connsiteY17" fmla="*/ 481491 h 503716"/>
                        <a:gd name="connsiteX18" fmla="*/ 0 w 550955"/>
                        <a:gd name="connsiteY18" fmla="*/ 481491 h 503716"/>
                        <a:gd name="connsiteX0" fmla="*/ 0 w 550955"/>
                        <a:gd name="connsiteY0" fmla="*/ 481491 h 503716"/>
                        <a:gd name="connsiteX1" fmla="*/ 77793 w 550955"/>
                        <a:gd name="connsiteY1" fmla="*/ 140179 h 503716"/>
                        <a:gd name="connsiteX2" fmla="*/ 179393 w 550955"/>
                        <a:gd name="connsiteY2" fmla="*/ 69535 h 503716"/>
                        <a:gd name="connsiteX3" fmla="*/ 307983 w 550955"/>
                        <a:gd name="connsiteY3" fmla="*/ 109220 h 503716"/>
                        <a:gd name="connsiteX4" fmla="*/ 550866 w 550955"/>
                        <a:gd name="connsiteY4" fmla="*/ 62391 h 503716"/>
                        <a:gd name="connsiteX5" fmla="*/ 279406 w 550955"/>
                        <a:gd name="connsiteY5" fmla="*/ 21117 h 503716"/>
                        <a:gd name="connsiteX6" fmla="*/ 216701 w 550955"/>
                        <a:gd name="connsiteY6" fmla="*/ 175900 h 503716"/>
                        <a:gd name="connsiteX7" fmla="*/ 80965 w 550955"/>
                        <a:gd name="connsiteY7" fmla="*/ 92555 h 503716"/>
                        <a:gd name="connsiteX8" fmla="*/ 69854 w 550955"/>
                        <a:gd name="connsiteY8" fmla="*/ 503716 h 503716"/>
                        <a:gd name="connsiteX9" fmla="*/ 53187 w 550955"/>
                        <a:gd name="connsiteY9" fmla="*/ 500541 h 503716"/>
                        <a:gd name="connsiteX10" fmla="*/ 58740 w 550955"/>
                        <a:gd name="connsiteY10" fmla="*/ 83030 h 503716"/>
                        <a:gd name="connsiteX11" fmla="*/ 192090 w 550955"/>
                        <a:gd name="connsiteY11" fmla="*/ 160023 h 503716"/>
                        <a:gd name="connsiteX12" fmla="*/ 269881 w 550955"/>
                        <a:gd name="connsiteY12" fmla="*/ 2065 h 503716"/>
                        <a:gd name="connsiteX13" fmla="*/ 515943 w 550955"/>
                        <a:gd name="connsiteY13" fmla="*/ 63185 h 503716"/>
                        <a:gd name="connsiteX14" fmla="*/ 300839 w 550955"/>
                        <a:gd name="connsiteY14" fmla="*/ 133033 h 503716"/>
                        <a:gd name="connsiteX15" fmla="*/ 170668 w 550955"/>
                        <a:gd name="connsiteY15" fmla="*/ 97317 h 503716"/>
                        <a:gd name="connsiteX16" fmla="*/ 90493 w 550955"/>
                        <a:gd name="connsiteY16" fmla="*/ 149704 h 503716"/>
                        <a:gd name="connsiteX17" fmla="*/ 42068 w 550955"/>
                        <a:gd name="connsiteY17" fmla="*/ 481491 h 503716"/>
                        <a:gd name="connsiteX18" fmla="*/ 0 w 550955"/>
                        <a:gd name="connsiteY18" fmla="*/ 481491 h 503716"/>
                        <a:gd name="connsiteX0" fmla="*/ 0 w 552025"/>
                        <a:gd name="connsiteY0" fmla="*/ 481491 h 503716"/>
                        <a:gd name="connsiteX1" fmla="*/ 77793 w 552025"/>
                        <a:gd name="connsiteY1" fmla="*/ 140179 h 503716"/>
                        <a:gd name="connsiteX2" fmla="*/ 179393 w 552025"/>
                        <a:gd name="connsiteY2" fmla="*/ 69535 h 503716"/>
                        <a:gd name="connsiteX3" fmla="*/ 307983 w 552025"/>
                        <a:gd name="connsiteY3" fmla="*/ 109220 h 503716"/>
                        <a:gd name="connsiteX4" fmla="*/ 374649 w 552025"/>
                        <a:gd name="connsiteY4" fmla="*/ 99695 h 503716"/>
                        <a:gd name="connsiteX5" fmla="*/ 550866 w 552025"/>
                        <a:gd name="connsiteY5" fmla="*/ 62391 h 503716"/>
                        <a:gd name="connsiteX6" fmla="*/ 279406 w 552025"/>
                        <a:gd name="connsiteY6" fmla="*/ 21117 h 503716"/>
                        <a:gd name="connsiteX7" fmla="*/ 216701 w 552025"/>
                        <a:gd name="connsiteY7" fmla="*/ 175900 h 503716"/>
                        <a:gd name="connsiteX8" fmla="*/ 80965 w 552025"/>
                        <a:gd name="connsiteY8" fmla="*/ 92555 h 503716"/>
                        <a:gd name="connsiteX9" fmla="*/ 69854 w 552025"/>
                        <a:gd name="connsiteY9" fmla="*/ 503716 h 503716"/>
                        <a:gd name="connsiteX10" fmla="*/ 53187 w 552025"/>
                        <a:gd name="connsiteY10" fmla="*/ 500541 h 503716"/>
                        <a:gd name="connsiteX11" fmla="*/ 58740 w 552025"/>
                        <a:gd name="connsiteY11" fmla="*/ 83030 h 503716"/>
                        <a:gd name="connsiteX12" fmla="*/ 192090 w 552025"/>
                        <a:gd name="connsiteY12" fmla="*/ 160023 h 503716"/>
                        <a:gd name="connsiteX13" fmla="*/ 269881 w 552025"/>
                        <a:gd name="connsiteY13" fmla="*/ 2065 h 503716"/>
                        <a:gd name="connsiteX14" fmla="*/ 515943 w 552025"/>
                        <a:gd name="connsiteY14" fmla="*/ 63185 h 503716"/>
                        <a:gd name="connsiteX15" fmla="*/ 300839 w 552025"/>
                        <a:gd name="connsiteY15" fmla="*/ 133033 h 503716"/>
                        <a:gd name="connsiteX16" fmla="*/ 170668 w 552025"/>
                        <a:gd name="connsiteY16" fmla="*/ 97317 h 503716"/>
                        <a:gd name="connsiteX17" fmla="*/ 90493 w 552025"/>
                        <a:gd name="connsiteY17" fmla="*/ 149704 h 503716"/>
                        <a:gd name="connsiteX18" fmla="*/ 42068 w 552025"/>
                        <a:gd name="connsiteY18" fmla="*/ 481491 h 503716"/>
                        <a:gd name="connsiteX19" fmla="*/ 0 w 552025"/>
                        <a:gd name="connsiteY19" fmla="*/ 481491 h 503716"/>
                        <a:gd name="connsiteX0" fmla="*/ 0 w 552025"/>
                        <a:gd name="connsiteY0" fmla="*/ 482235 h 504460"/>
                        <a:gd name="connsiteX1" fmla="*/ 77793 w 552025"/>
                        <a:gd name="connsiteY1" fmla="*/ 140923 h 504460"/>
                        <a:gd name="connsiteX2" fmla="*/ 179393 w 552025"/>
                        <a:gd name="connsiteY2" fmla="*/ 70279 h 504460"/>
                        <a:gd name="connsiteX3" fmla="*/ 307983 w 552025"/>
                        <a:gd name="connsiteY3" fmla="*/ 109964 h 504460"/>
                        <a:gd name="connsiteX4" fmla="*/ 374649 w 552025"/>
                        <a:gd name="connsiteY4" fmla="*/ 100439 h 504460"/>
                        <a:gd name="connsiteX5" fmla="*/ 550866 w 552025"/>
                        <a:gd name="connsiteY5" fmla="*/ 63135 h 504460"/>
                        <a:gd name="connsiteX6" fmla="*/ 279406 w 552025"/>
                        <a:gd name="connsiteY6" fmla="*/ 21861 h 504460"/>
                        <a:gd name="connsiteX7" fmla="*/ 216701 w 552025"/>
                        <a:gd name="connsiteY7" fmla="*/ 176644 h 504460"/>
                        <a:gd name="connsiteX8" fmla="*/ 80965 w 552025"/>
                        <a:gd name="connsiteY8" fmla="*/ 93299 h 504460"/>
                        <a:gd name="connsiteX9" fmla="*/ 69854 w 552025"/>
                        <a:gd name="connsiteY9" fmla="*/ 504460 h 504460"/>
                        <a:gd name="connsiteX10" fmla="*/ 53187 w 552025"/>
                        <a:gd name="connsiteY10" fmla="*/ 501285 h 504460"/>
                        <a:gd name="connsiteX11" fmla="*/ 58740 w 552025"/>
                        <a:gd name="connsiteY11" fmla="*/ 83774 h 504460"/>
                        <a:gd name="connsiteX12" fmla="*/ 192090 w 552025"/>
                        <a:gd name="connsiteY12" fmla="*/ 160767 h 504460"/>
                        <a:gd name="connsiteX13" fmla="*/ 269881 w 552025"/>
                        <a:gd name="connsiteY13" fmla="*/ 2809 h 504460"/>
                        <a:gd name="connsiteX14" fmla="*/ 515943 w 552025"/>
                        <a:gd name="connsiteY14" fmla="*/ 63929 h 504460"/>
                        <a:gd name="connsiteX15" fmla="*/ 357980 w 552025"/>
                        <a:gd name="connsiteY15" fmla="*/ 119489 h 504460"/>
                        <a:gd name="connsiteX16" fmla="*/ 300839 w 552025"/>
                        <a:gd name="connsiteY16" fmla="*/ 133777 h 504460"/>
                        <a:gd name="connsiteX17" fmla="*/ 170668 w 552025"/>
                        <a:gd name="connsiteY17" fmla="*/ 98061 h 504460"/>
                        <a:gd name="connsiteX18" fmla="*/ 90493 w 552025"/>
                        <a:gd name="connsiteY18" fmla="*/ 150448 h 504460"/>
                        <a:gd name="connsiteX19" fmla="*/ 42068 w 552025"/>
                        <a:gd name="connsiteY19" fmla="*/ 482235 h 504460"/>
                        <a:gd name="connsiteX20" fmla="*/ 0 w 552025"/>
                        <a:gd name="connsiteY20" fmla="*/ 482235 h 504460"/>
                        <a:gd name="connsiteX0" fmla="*/ 0 w 552025"/>
                        <a:gd name="connsiteY0" fmla="*/ 482235 h 504460"/>
                        <a:gd name="connsiteX1" fmla="*/ 77793 w 552025"/>
                        <a:gd name="connsiteY1" fmla="*/ 140923 h 504460"/>
                        <a:gd name="connsiteX2" fmla="*/ 179393 w 552025"/>
                        <a:gd name="connsiteY2" fmla="*/ 70279 h 504460"/>
                        <a:gd name="connsiteX3" fmla="*/ 307983 w 552025"/>
                        <a:gd name="connsiteY3" fmla="*/ 109964 h 504460"/>
                        <a:gd name="connsiteX4" fmla="*/ 374649 w 552025"/>
                        <a:gd name="connsiteY4" fmla="*/ 100439 h 504460"/>
                        <a:gd name="connsiteX5" fmla="*/ 550866 w 552025"/>
                        <a:gd name="connsiteY5" fmla="*/ 63135 h 504460"/>
                        <a:gd name="connsiteX6" fmla="*/ 279406 w 552025"/>
                        <a:gd name="connsiteY6" fmla="*/ 21861 h 504460"/>
                        <a:gd name="connsiteX7" fmla="*/ 216701 w 552025"/>
                        <a:gd name="connsiteY7" fmla="*/ 176644 h 504460"/>
                        <a:gd name="connsiteX8" fmla="*/ 80965 w 552025"/>
                        <a:gd name="connsiteY8" fmla="*/ 93299 h 504460"/>
                        <a:gd name="connsiteX9" fmla="*/ 69854 w 552025"/>
                        <a:gd name="connsiteY9" fmla="*/ 504460 h 504460"/>
                        <a:gd name="connsiteX10" fmla="*/ 53187 w 552025"/>
                        <a:gd name="connsiteY10" fmla="*/ 501285 h 504460"/>
                        <a:gd name="connsiteX11" fmla="*/ 58740 w 552025"/>
                        <a:gd name="connsiteY11" fmla="*/ 83774 h 504460"/>
                        <a:gd name="connsiteX12" fmla="*/ 192090 w 552025"/>
                        <a:gd name="connsiteY12" fmla="*/ 160767 h 504460"/>
                        <a:gd name="connsiteX13" fmla="*/ 269881 w 552025"/>
                        <a:gd name="connsiteY13" fmla="*/ 2809 h 504460"/>
                        <a:gd name="connsiteX14" fmla="*/ 515943 w 552025"/>
                        <a:gd name="connsiteY14" fmla="*/ 63929 h 504460"/>
                        <a:gd name="connsiteX15" fmla="*/ 391321 w 552025"/>
                        <a:gd name="connsiteY15" fmla="*/ 121870 h 504460"/>
                        <a:gd name="connsiteX16" fmla="*/ 300839 w 552025"/>
                        <a:gd name="connsiteY16" fmla="*/ 133777 h 504460"/>
                        <a:gd name="connsiteX17" fmla="*/ 170668 w 552025"/>
                        <a:gd name="connsiteY17" fmla="*/ 98061 h 504460"/>
                        <a:gd name="connsiteX18" fmla="*/ 90493 w 552025"/>
                        <a:gd name="connsiteY18" fmla="*/ 150448 h 504460"/>
                        <a:gd name="connsiteX19" fmla="*/ 42068 w 552025"/>
                        <a:gd name="connsiteY19" fmla="*/ 482235 h 504460"/>
                        <a:gd name="connsiteX20" fmla="*/ 0 w 552025"/>
                        <a:gd name="connsiteY20" fmla="*/ 482235 h 504460"/>
                        <a:gd name="connsiteX0" fmla="*/ 0 w 571674"/>
                        <a:gd name="connsiteY0" fmla="*/ 482438 h 504663"/>
                        <a:gd name="connsiteX1" fmla="*/ 77793 w 571674"/>
                        <a:gd name="connsiteY1" fmla="*/ 141126 h 504663"/>
                        <a:gd name="connsiteX2" fmla="*/ 179393 w 571674"/>
                        <a:gd name="connsiteY2" fmla="*/ 70482 h 504663"/>
                        <a:gd name="connsiteX3" fmla="*/ 307983 w 571674"/>
                        <a:gd name="connsiteY3" fmla="*/ 110167 h 504663"/>
                        <a:gd name="connsiteX4" fmla="*/ 374649 w 571674"/>
                        <a:gd name="connsiteY4" fmla="*/ 100642 h 504663"/>
                        <a:gd name="connsiteX5" fmla="*/ 550866 w 571674"/>
                        <a:gd name="connsiteY5" fmla="*/ 63338 h 504663"/>
                        <a:gd name="connsiteX6" fmla="*/ 279406 w 571674"/>
                        <a:gd name="connsiteY6" fmla="*/ 22064 h 504663"/>
                        <a:gd name="connsiteX7" fmla="*/ 216701 w 571674"/>
                        <a:gd name="connsiteY7" fmla="*/ 176847 h 504663"/>
                        <a:gd name="connsiteX8" fmla="*/ 80965 w 571674"/>
                        <a:gd name="connsiteY8" fmla="*/ 93502 h 504663"/>
                        <a:gd name="connsiteX9" fmla="*/ 69854 w 571674"/>
                        <a:gd name="connsiteY9" fmla="*/ 504663 h 504663"/>
                        <a:gd name="connsiteX10" fmla="*/ 53187 w 571674"/>
                        <a:gd name="connsiteY10" fmla="*/ 501488 h 504663"/>
                        <a:gd name="connsiteX11" fmla="*/ 58740 w 571674"/>
                        <a:gd name="connsiteY11" fmla="*/ 83977 h 504663"/>
                        <a:gd name="connsiteX12" fmla="*/ 192090 w 571674"/>
                        <a:gd name="connsiteY12" fmla="*/ 160970 h 504663"/>
                        <a:gd name="connsiteX13" fmla="*/ 269881 w 571674"/>
                        <a:gd name="connsiteY13" fmla="*/ 3012 h 504663"/>
                        <a:gd name="connsiteX14" fmla="*/ 570715 w 571674"/>
                        <a:gd name="connsiteY14" fmla="*/ 59369 h 504663"/>
                        <a:gd name="connsiteX15" fmla="*/ 391321 w 571674"/>
                        <a:gd name="connsiteY15" fmla="*/ 122073 h 504663"/>
                        <a:gd name="connsiteX16" fmla="*/ 300839 w 571674"/>
                        <a:gd name="connsiteY16" fmla="*/ 133980 h 504663"/>
                        <a:gd name="connsiteX17" fmla="*/ 170668 w 571674"/>
                        <a:gd name="connsiteY17" fmla="*/ 98264 h 504663"/>
                        <a:gd name="connsiteX18" fmla="*/ 90493 w 571674"/>
                        <a:gd name="connsiteY18" fmla="*/ 150651 h 504663"/>
                        <a:gd name="connsiteX19" fmla="*/ 42068 w 571674"/>
                        <a:gd name="connsiteY19" fmla="*/ 482438 h 504663"/>
                        <a:gd name="connsiteX20" fmla="*/ 0 w 571674"/>
                        <a:gd name="connsiteY20" fmla="*/ 482438 h 504663"/>
                        <a:gd name="connsiteX0" fmla="*/ 0 w 571674"/>
                        <a:gd name="connsiteY0" fmla="*/ 482438 h 504663"/>
                        <a:gd name="connsiteX1" fmla="*/ 77793 w 571674"/>
                        <a:gd name="connsiteY1" fmla="*/ 141126 h 504663"/>
                        <a:gd name="connsiteX2" fmla="*/ 179393 w 571674"/>
                        <a:gd name="connsiteY2" fmla="*/ 70482 h 504663"/>
                        <a:gd name="connsiteX3" fmla="*/ 307983 w 571674"/>
                        <a:gd name="connsiteY3" fmla="*/ 110167 h 504663"/>
                        <a:gd name="connsiteX4" fmla="*/ 374649 w 571674"/>
                        <a:gd name="connsiteY4" fmla="*/ 100642 h 504663"/>
                        <a:gd name="connsiteX5" fmla="*/ 517532 w 571674"/>
                        <a:gd name="connsiteY5" fmla="*/ 60956 h 504663"/>
                        <a:gd name="connsiteX6" fmla="*/ 279406 w 571674"/>
                        <a:gd name="connsiteY6" fmla="*/ 22064 h 504663"/>
                        <a:gd name="connsiteX7" fmla="*/ 216701 w 571674"/>
                        <a:gd name="connsiteY7" fmla="*/ 176847 h 504663"/>
                        <a:gd name="connsiteX8" fmla="*/ 80965 w 571674"/>
                        <a:gd name="connsiteY8" fmla="*/ 93502 h 504663"/>
                        <a:gd name="connsiteX9" fmla="*/ 69854 w 571674"/>
                        <a:gd name="connsiteY9" fmla="*/ 504663 h 504663"/>
                        <a:gd name="connsiteX10" fmla="*/ 53187 w 571674"/>
                        <a:gd name="connsiteY10" fmla="*/ 501488 h 504663"/>
                        <a:gd name="connsiteX11" fmla="*/ 58740 w 571674"/>
                        <a:gd name="connsiteY11" fmla="*/ 83977 h 504663"/>
                        <a:gd name="connsiteX12" fmla="*/ 192090 w 571674"/>
                        <a:gd name="connsiteY12" fmla="*/ 160970 h 504663"/>
                        <a:gd name="connsiteX13" fmla="*/ 269881 w 571674"/>
                        <a:gd name="connsiteY13" fmla="*/ 3012 h 504663"/>
                        <a:gd name="connsiteX14" fmla="*/ 570715 w 571674"/>
                        <a:gd name="connsiteY14" fmla="*/ 59369 h 504663"/>
                        <a:gd name="connsiteX15" fmla="*/ 391321 w 571674"/>
                        <a:gd name="connsiteY15" fmla="*/ 122073 h 504663"/>
                        <a:gd name="connsiteX16" fmla="*/ 300839 w 571674"/>
                        <a:gd name="connsiteY16" fmla="*/ 133980 h 504663"/>
                        <a:gd name="connsiteX17" fmla="*/ 170668 w 571674"/>
                        <a:gd name="connsiteY17" fmla="*/ 98264 h 504663"/>
                        <a:gd name="connsiteX18" fmla="*/ 90493 w 571674"/>
                        <a:gd name="connsiteY18" fmla="*/ 150651 h 504663"/>
                        <a:gd name="connsiteX19" fmla="*/ 42068 w 571674"/>
                        <a:gd name="connsiteY19" fmla="*/ 482438 h 504663"/>
                        <a:gd name="connsiteX20" fmla="*/ 0 w 571674"/>
                        <a:gd name="connsiteY20" fmla="*/ 482438 h 504663"/>
                        <a:gd name="connsiteX0" fmla="*/ 0 w 557477"/>
                        <a:gd name="connsiteY0" fmla="*/ 482551 h 504776"/>
                        <a:gd name="connsiteX1" fmla="*/ 77793 w 557477"/>
                        <a:gd name="connsiteY1" fmla="*/ 141239 h 504776"/>
                        <a:gd name="connsiteX2" fmla="*/ 179393 w 557477"/>
                        <a:gd name="connsiteY2" fmla="*/ 70595 h 504776"/>
                        <a:gd name="connsiteX3" fmla="*/ 307983 w 557477"/>
                        <a:gd name="connsiteY3" fmla="*/ 110280 h 504776"/>
                        <a:gd name="connsiteX4" fmla="*/ 374649 w 557477"/>
                        <a:gd name="connsiteY4" fmla="*/ 100755 h 504776"/>
                        <a:gd name="connsiteX5" fmla="*/ 517532 w 557477"/>
                        <a:gd name="connsiteY5" fmla="*/ 61069 h 504776"/>
                        <a:gd name="connsiteX6" fmla="*/ 279406 w 557477"/>
                        <a:gd name="connsiteY6" fmla="*/ 22177 h 504776"/>
                        <a:gd name="connsiteX7" fmla="*/ 216701 w 557477"/>
                        <a:gd name="connsiteY7" fmla="*/ 176960 h 504776"/>
                        <a:gd name="connsiteX8" fmla="*/ 80965 w 557477"/>
                        <a:gd name="connsiteY8" fmla="*/ 93615 h 504776"/>
                        <a:gd name="connsiteX9" fmla="*/ 69854 w 557477"/>
                        <a:gd name="connsiteY9" fmla="*/ 504776 h 504776"/>
                        <a:gd name="connsiteX10" fmla="*/ 53187 w 557477"/>
                        <a:gd name="connsiteY10" fmla="*/ 501601 h 504776"/>
                        <a:gd name="connsiteX11" fmla="*/ 58740 w 557477"/>
                        <a:gd name="connsiteY11" fmla="*/ 84090 h 504776"/>
                        <a:gd name="connsiteX12" fmla="*/ 192090 w 557477"/>
                        <a:gd name="connsiteY12" fmla="*/ 161083 h 504776"/>
                        <a:gd name="connsiteX13" fmla="*/ 269881 w 557477"/>
                        <a:gd name="connsiteY13" fmla="*/ 3125 h 504776"/>
                        <a:gd name="connsiteX14" fmla="*/ 556430 w 557477"/>
                        <a:gd name="connsiteY14" fmla="*/ 57100 h 504776"/>
                        <a:gd name="connsiteX15" fmla="*/ 391321 w 557477"/>
                        <a:gd name="connsiteY15" fmla="*/ 122186 h 504776"/>
                        <a:gd name="connsiteX16" fmla="*/ 300839 w 557477"/>
                        <a:gd name="connsiteY16" fmla="*/ 134093 h 504776"/>
                        <a:gd name="connsiteX17" fmla="*/ 170668 w 557477"/>
                        <a:gd name="connsiteY17" fmla="*/ 98377 h 504776"/>
                        <a:gd name="connsiteX18" fmla="*/ 90493 w 557477"/>
                        <a:gd name="connsiteY18" fmla="*/ 150764 h 504776"/>
                        <a:gd name="connsiteX19" fmla="*/ 42068 w 557477"/>
                        <a:gd name="connsiteY19" fmla="*/ 482551 h 504776"/>
                        <a:gd name="connsiteX20" fmla="*/ 0 w 557477"/>
                        <a:gd name="connsiteY20" fmla="*/ 482551 h 504776"/>
                        <a:gd name="connsiteX0" fmla="*/ 0 w 557477"/>
                        <a:gd name="connsiteY0" fmla="*/ 482551 h 504776"/>
                        <a:gd name="connsiteX1" fmla="*/ 77793 w 557477"/>
                        <a:gd name="connsiteY1" fmla="*/ 141239 h 504776"/>
                        <a:gd name="connsiteX2" fmla="*/ 179393 w 557477"/>
                        <a:gd name="connsiteY2" fmla="*/ 70595 h 504776"/>
                        <a:gd name="connsiteX3" fmla="*/ 307983 w 557477"/>
                        <a:gd name="connsiteY3" fmla="*/ 110280 h 504776"/>
                        <a:gd name="connsiteX4" fmla="*/ 374649 w 557477"/>
                        <a:gd name="connsiteY4" fmla="*/ 100755 h 504776"/>
                        <a:gd name="connsiteX5" fmla="*/ 488960 w 557477"/>
                        <a:gd name="connsiteY5" fmla="*/ 58688 h 504776"/>
                        <a:gd name="connsiteX6" fmla="*/ 279406 w 557477"/>
                        <a:gd name="connsiteY6" fmla="*/ 22177 h 504776"/>
                        <a:gd name="connsiteX7" fmla="*/ 216701 w 557477"/>
                        <a:gd name="connsiteY7" fmla="*/ 176960 h 504776"/>
                        <a:gd name="connsiteX8" fmla="*/ 80965 w 557477"/>
                        <a:gd name="connsiteY8" fmla="*/ 93615 h 504776"/>
                        <a:gd name="connsiteX9" fmla="*/ 69854 w 557477"/>
                        <a:gd name="connsiteY9" fmla="*/ 504776 h 504776"/>
                        <a:gd name="connsiteX10" fmla="*/ 53187 w 557477"/>
                        <a:gd name="connsiteY10" fmla="*/ 501601 h 504776"/>
                        <a:gd name="connsiteX11" fmla="*/ 58740 w 557477"/>
                        <a:gd name="connsiteY11" fmla="*/ 84090 h 504776"/>
                        <a:gd name="connsiteX12" fmla="*/ 192090 w 557477"/>
                        <a:gd name="connsiteY12" fmla="*/ 161083 h 504776"/>
                        <a:gd name="connsiteX13" fmla="*/ 269881 w 557477"/>
                        <a:gd name="connsiteY13" fmla="*/ 3125 h 504776"/>
                        <a:gd name="connsiteX14" fmla="*/ 556430 w 557477"/>
                        <a:gd name="connsiteY14" fmla="*/ 57100 h 504776"/>
                        <a:gd name="connsiteX15" fmla="*/ 391321 w 557477"/>
                        <a:gd name="connsiteY15" fmla="*/ 122186 h 504776"/>
                        <a:gd name="connsiteX16" fmla="*/ 300839 w 557477"/>
                        <a:gd name="connsiteY16" fmla="*/ 134093 h 504776"/>
                        <a:gd name="connsiteX17" fmla="*/ 170668 w 557477"/>
                        <a:gd name="connsiteY17" fmla="*/ 98377 h 504776"/>
                        <a:gd name="connsiteX18" fmla="*/ 90493 w 557477"/>
                        <a:gd name="connsiteY18" fmla="*/ 150764 h 504776"/>
                        <a:gd name="connsiteX19" fmla="*/ 42068 w 557477"/>
                        <a:gd name="connsiteY19" fmla="*/ 482551 h 504776"/>
                        <a:gd name="connsiteX20" fmla="*/ 0 w 557477"/>
                        <a:gd name="connsiteY20" fmla="*/ 482551 h 504776"/>
                        <a:gd name="connsiteX0" fmla="*/ 0 w 538577"/>
                        <a:gd name="connsiteY0" fmla="*/ 482439 h 504664"/>
                        <a:gd name="connsiteX1" fmla="*/ 77793 w 538577"/>
                        <a:gd name="connsiteY1" fmla="*/ 141127 h 504664"/>
                        <a:gd name="connsiteX2" fmla="*/ 179393 w 538577"/>
                        <a:gd name="connsiteY2" fmla="*/ 70483 h 504664"/>
                        <a:gd name="connsiteX3" fmla="*/ 307983 w 538577"/>
                        <a:gd name="connsiteY3" fmla="*/ 110168 h 504664"/>
                        <a:gd name="connsiteX4" fmla="*/ 374649 w 538577"/>
                        <a:gd name="connsiteY4" fmla="*/ 100643 h 504664"/>
                        <a:gd name="connsiteX5" fmla="*/ 488960 w 538577"/>
                        <a:gd name="connsiteY5" fmla="*/ 58576 h 504664"/>
                        <a:gd name="connsiteX6" fmla="*/ 279406 w 538577"/>
                        <a:gd name="connsiteY6" fmla="*/ 22065 h 504664"/>
                        <a:gd name="connsiteX7" fmla="*/ 216701 w 538577"/>
                        <a:gd name="connsiteY7" fmla="*/ 176848 h 504664"/>
                        <a:gd name="connsiteX8" fmla="*/ 80965 w 538577"/>
                        <a:gd name="connsiteY8" fmla="*/ 93503 h 504664"/>
                        <a:gd name="connsiteX9" fmla="*/ 69854 w 538577"/>
                        <a:gd name="connsiteY9" fmla="*/ 504664 h 504664"/>
                        <a:gd name="connsiteX10" fmla="*/ 53187 w 538577"/>
                        <a:gd name="connsiteY10" fmla="*/ 501489 h 504664"/>
                        <a:gd name="connsiteX11" fmla="*/ 58740 w 538577"/>
                        <a:gd name="connsiteY11" fmla="*/ 83978 h 504664"/>
                        <a:gd name="connsiteX12" fmla="*/ 192090 w 538577"/>
                        <a:gd name="connsiteY12" fmla="*/ 160971 h 504664"/>
                        <a:gd name="connsiteX13" fmla="*/ 269881 w 538577"/>
                        <a:gd name="connsiteY13" fmla="*/ 3013 h 504664"/>
                        <a:gd name="connsiteX14" fmla="*/ 537383 w 538577"/>
                        <a:gd name="connsiteY14" fmla="*/ 59370 h 504664"/>
                        <a:gd name="connsiteX15" fmla="*/ 391321 w 538577"/>
                        <a:gd name="connsiteY15" fmla="*/ 122074 h 504664"/>
                        <a:gd name="connsiteX16" fmla="*/ 300839 w 538577"/>
                        <a:gd name="connsiteY16" fmla="*/ 133981 h 504664"/>
                        <a:gd name="connsiteX17" fmla="*/ 170668 w 538577"/>
                        <a:gd name="connsiteY17" fmla="*/ 98265 h 504664"/>
                        <a:gd name="connsiteX18" fmla="*/ 90493 w 538577"/>
                        <a:gd name="connsiteY18" fmla="*/ 150652 h 504664"/>
                        <a:gd name="connsiteX19" fmla="*/ 42068 w 538577"/>
                        <a:gd name="connsiteY19" fmla="*/ 482439 h 504664"/>
                        <a:gd name="connsiteX20" fmla="*/ 0 w 538577"/>
                        <a:gd name="connsiteY20" fmla="*/ 482439 h 504664"/>
                        <a:gd name="connsiteX0" fmla="*/ 0 w 538577"/>
                        <a:gd name="connsiteY0" fmla="*/ 483724 h 505949"/>
                        <a:gd name="connsiteX1" fmla="*/ 77793 w 538577"/>
                        <a:gd name="connsiteY1" fmla="*/ 142412 h 505949"/>
                        <a:gd name="connsiteX2" fmla="*/ 179393 w 538577"/>
                        <a:gd name="connsiteY2" fmla="*/ 71768 h 505949"/>
                        <a:gd name="connsiteX3" fmla="*/ 307983 w 538577"/>
                        <a:gd name="connsiteY3" fmla="*/ 111453 h 505949"/>
                        <a:gd name="connsiteX4" fmla="*/ 374649 w 538577"/>
                        <a:gd name="connsiteY4" fmla="*/ 101928 h 505949"/>
                        <a:gd name="connsiteX5" fmla="*/ 488960 w 538577"/>
                        <a:gd name="connsiteY5" fmla="*/ 59861 h 505949"/>
                        <a:gd name="connsiteX6" fmla="*/ 279406 w 538577"/>
                        <a:gd name="connsiteY6" fmla="*/ 23350 h 505949"/>
                        <a:gd name="connsiteX7" fmla="*/ 216701 w 538577"/>
                        <a:gd name="connsiteY7" fmla="*/ 178133 h 505949"/>
                        <a:gd name="connsiteX8" fmla="*/ 80965 w 538577"/>
                        <a:gd name="connsiteY8" fmla="*/ 94788 h 505949"/>
                        <a:gd name="connsiteX9" fmla="*/ 69854 w 538577"/>
                        <a:gd name="connsiteY9" fmla="*/ 505949 h 505949"/>
                        <a:gd name="connsiteX10" fmla="*/ 53187 w 538577"/>
                        <a:gd name="connsiteY10" fmla="*/ 502774 h 505949"/>
                        <a:gd name="connsiteX11" fmla="*/ 58740 w 538577"/>
                        <a:gd name="connsiteY11" fmla="*/ 85263 h 505949"/>
                        <a:gd name="connsiteX12" fmla="*/ 192090 w 538577"/>
                        <a:gd name="connsiteY12" fmla="*/ 162256 h 505949"/>
                        <a:gd name="connsiteX13" fmla="*/ 269881 w 538577"/>
                        <a:gd name="connsiteY13" fmla="*/ 4298 h 505949"/>
                        <a:gd name="connsiteX14" fmla="*/ 537383 w 538577"/>
                        <a:gd name="connsiteY14" fmla="*/ 60655 h 505949"/>
                        <a:gd name="connsiteX15" fmla="*/ 391321 w 538577"/>
                        <a:gd name="connsiteY15" fmla="*/ 123359 h 505949"/>
                        <a:gd name="connsiteX16" fmla="*/ 300839 w 538577"/>
                        <a:gd name="connsiteY16" fmla="*/ 135266 h 505949"/>
                        <a:gd name="connsiteX17" fmla="*/ 170668 w 538577"/>
                        <a:gd name="connsiteY17" fmla="*/ 99550 h 505949"/>
                        <a:gd name="connsiteX18" fmla="*/ 90493 w 538577"/>
                        <a:gd name="connsiteY18" fmla="*/ 151937 h 505949"/>
                        <a:gd name="connsiteX19" fmla="*/ 42068 w 538577"/>
                        <a:gd name="connsiteY19" fmla="*/ 483724 h 505949"/>
                        <a:gd name="connsiteX20" fmla="*/ 0 w 538577"/>
                        <a:gd name="connsiteY20" fmla="*/ 483724 h 505949"/>
                        <a:gd name="connsiteX0" fmla="*/ 0 w 519721"/>
                        <a:gd name="connsiteY0" fmla="*/ 483943 h 506168"/>
                        <a:gd name="connsiteX1" fmla="*/ 77793 w 519721"/>
                        <a:gd name="connsiteY1" fmla="*/ 142631 h 506168"/>
                        <a:gd name="connsiteX2" fmla="*/ 179393 w 519721"/>
                        <a:gd name="connsiteY2" fmla="*/ 71987 h 506168"/>
                        <a:gd name="connsiteX3" fmla="*/ 307983 w 519721"/>
                        <a:gd name="connsiteY3" fmla="*/ 111672 h 506168"/>
                        <a:gd name="connsiteX4" fmla="*/ 374649 w 519721"/>
                        <a:gd name="connsiteY4" fmla="*/ 102147 h 506168"/>
                        <a:gd name="connsiteX5" fmla="*/ 488960 w 519721"/>
                        <a:gd name="connsiteY5" fmla="*/ 60080 h 506168"/>
                        <a:gd name="connsiteX6" fmla="*/ 279406 w 519721"/>
                        <a:gd name="connsiteY6" fmla="*/ 23569 h 506168"/>
                        <a:gd name="connsiteX7" fmla="*/ 216701 w 519721"/>
                        <a:gd name="connsiteY7" fmla="*/ 178352 h 506168"/>
                        <a:gd name="connsiteX8" fmla="*/ 80965 w 519721"/>
                        <a:gd name="connsiteY8" fmla="*/ 95007 h 506168"/>
                        <a:gd name="connsiteX9" fmla="*/ 69854 w 519721"/>
                        <a:gd name="connsiteY9" fmla="*/ 506168 h 506168"/>
                        <a:gd name="connsiteX10" fmla="*/ 53187 w 519721"/>
                        <a:gd name="connsiteY10" fmla="*/ 502993 h 506168"/>
                        <a:gd name="connsiteX11" fmla="*/ 58740 w 519721"/>
                        <a:gd name="connsiteY11" fmla="*/ 85482 h 506168"/>
                        <a:gd name="connsiteX12" fmla="*/ 192090 w 519721"/>
                        <a:gd name="connsiteY12" fmla="*/ 162475 h 506168"/>
                        <a:gd name="connsiteX13" fmla="*/ 269881 w 519721"/>
                        <a:gd name="connsiteY13" fmla="*/ 4517 h 506168"/>
                        <a:gd name="connsiteX14" fmla="*/ 518333 w 519721"/>
                        <a:gd name="connsiteY14" fmla="*/ 58492 h 506168"/>
                        <a:gd name="connsiteX15" fmla="*/ 391321 w 519721"/>
                        <a:gd name="connsiteY15" fmla="*/ 123578 h 506168"/>
                        <a:gd name="connsiteX16" fmla="*/ 300839 w 519721"/>
                        <a:gd name="connsiteY16" fmla="*/ 135485 h 506168"/>
                        <a:gd name="connsiteX17" fmla="*/ 170668 w 519721"/>
                        <a:gd name="connsiteY17" fmla="*/ 99769 h 506168"/>
                        <a:gd name="connsiteX18" fmla="*/ 90493 w 519721"/>
                        <a:gd name="connsiteY18" fmla="*/ 152156 h 506168"/>
                        <a:gd name="connsiteX19" fmla="*/ 42068 w 519721"/>
                        <a:gd name="connsiteY19" fmla="*/ 483943 h 506168"/>
                        <a:gd name="connsiteX20" fmla="*/ 0 w 519721"/>
                        <a:gd name="connsiteY20" fmla="*/ 483943 h 506168"/>
                        <a:gd name="connsiteX0" fmla="*/ 0 w 518403"/>
                        <a:gd name="connsiteY0" fmla="*/ 483943 h 506168"/>
                        <a:gd name="connsiteX1" fmla="*/ 77793 w 518403"/>
                        <a:gd name="connsiteY1" fmla="*/ 142631 h 506168"/>
                        <a:gd name="connsiteX2" fmla="*/ 179393 w 518403"/>
                        <a:gd name="connsiteY2" fmla="*/ 71987 h 506168"/>
                        <a:gd name="connsiteX3" fmla="*/ 307983 w 518403"/>
                        <a:gd name="connsiteY3" fmla="*/ 111672 h 506168"/>
                        <a:gd name="connsiteX4" fmla="*/ 374649 w 518403"/>
                        <a:gd name="connsiteY4" fmla="*/ 102147 h 506168"/>
                        <a:gd name="connsiteX5" fmla="*/ 488960 w 518403"/>
                        <a:gd name="connsiteY5" fmla="*/ 60080 h 506168"/>
                        <a:gd name="connsiteX6" fmla="*/ 279406 w 518403"/>
                        <a:gd name="connsiteY6" fmla="*/ 23569 h 506168"/>
                        <a:gd name="connsiteX7" fmla="*/ 216701 w 518403"/>
                        <a:gd name="connsiteY7" fmla="*/ 178352 h 506168"/>
                        <a:gd name="connsiteX8" fmla="*/ 80965 w 518403"/>
                        <a:gd name="connsiteY8" fmla="*/ 95007 h 506168"/>
                        <a:gd name="connsiteX9" fmla="*/ 69854 w 518403"/>
                        <a:gd name="connsiteY9" fmla="*/ 506168 h 506168"/>
                        <a:gd name="connsiteX10" fmla="*/ 53187 w 518403"/>
                        <a:gd name="connsiteY10" fmla="*/ 502993 h 506168"/>
                        <a:gd name="connsiteX11" fmla="*/ 58740 w 518403"/>
                        <a:gd name="connsiteY11" fmla="*/ 85482 h 506168"/>
                        <a:gd name="connsiteX12" fmla="*/ 192090 w 518403"/>
                        <a:gd name="connsiteY12" fmla="*/ 162475 h 506168"/>
                        <a:gd name="connsiteX13" fmla="*/ 269881 w 518403"/>
                        <a:gd name="connsiteY13" fmla="*/ 4517 h 506168"/>
                        <a:gd name="connsiteX14" fmla="*/ 518333 w 518403"/>
                        <a:gd name="connsiteY14" fmla="*/ 58492 h 506168"/>
                        <a:gd name="connsiteX15" fmla="*/ 391321 w 518403"/>
                        <a:gd name="connsiteY15" fmla="*/ 123578 h 506168"/>
                        <a:gd name="connsiteX16" fmla="*/ 300839 w 518403"/>
                        <a:gd name="connsiteY16" fmla="*/ 135485 h 506168"/>
                        <a:gd name="connsiteX17" fmla="*/ 170668 w 518403"/>
                        <a:gd name="connsiteY17" fmla="*/ 99769 h 506168"/>
                        <a:gd name="connsiteX18" fmla="*/ 90493 w 518403"/>
                        <a:gd name="connsiteY18" fmla="*/ 152156 h 506168"/>
                        <a:gd name="connsiteX19" fmla="*/ 42068 w 518403"/>
                        <a:gd name="connsiteY19" fmla="*/ 483943 h 506168"/>
                        <a:gd name="connsiteX20" fmla="*/ 0 w 518403"/>
                        <a:gd name="connsiteY20" fmla="*/ 483943 h 506168"/>
                        <a:gd name="connsiteX0" fmla="*/ 0 w 518403"/>
                        <a:gd name="connsiteY0" fmla="*/ 483943 h 506168"/>
                        <a:gd name="connsiteX1" fmla="*/ 77793 w 518403"/>
                        <a:gd name="connsiteY1" fmla="*/ 142631 h 506168"/>
                        <a:gd name="connsiteX2" fmla="*/ 179393 w 518403"/>
                        <a:gd name="connsiteY2" fmla="*/ 71987 h 506168"/>
                        <a:gd name="connsiteX3" fmla="*/ 307983 w 518403"/>
                        <a:gd name="connsiteY3" fmla="*/ 111672 h 506168"/>
                        <a:gd name="connsiteX4" fmla="*/ 374649 w 518403"/>
                        <a:gd name="connsiteY4" fmla="*/ 102147 h 506168"/>
                        <a:gd name="connsiteX5" fmla="*/ 488960 w 518403"/>
                        <a:gd name="connsiteY5" fmla="*/ 60080 h 506168"/>
                        <a:gd name="connsiteX6" fmla="*/ 279406 w 518403"/>
                        <a:gd name="connsiteY6" fmla="*/ 23569 h 506168"/>
                        <a:gd name="connsiteX7" fmla="*/ 216701 w 518403"/>
                        <a:gd name="connsiteY7" fmla="*/ 178352 h 506168"/>
                        <a:gd name="connsiteX8" fmla="*/ 80965 w 518403"/>
                        <a:gd name="connsiteY8" fmla="*/ 95007 h 506168"/>
                        <a:gd name="connsiteX9" fmla="*/ 69854 w 518403"/>
                        <a:gd name="connsiteY9" fmla="*/ 506168 h 506168"/>
                        <a:gd name="connsiteX10" fmla="*/ 53187 w 518403"/>
                        <a:gd name="connsiteY10" fmla="*/ 502993 h 506168"/>
                        <a:gd name="connsiteX11" fmla="*/ 58740 w 518403"/>
                        <a:gd name="connsiteY11" fmla="*/ 85482 h 506168"/>
                        <a:gd name="connsiteX12" fmla="*/ 192090 w 518403"/>
                        <a:gd name="connsiteY12" fmla="*/ 162475 h 506168"/>
                        <a:gd name="connsiteX13" fmla="*/ 269881 w 518403"/>
                        <a:gd name="connsiteY13" fmla="*/ 4517 h 506168"/>
                        <a:gd name="connsiteX14" fmla="*/ 518333 w 518403"/>
                        <a:gd name="connsiteY14" fmla="*/ 58492 h 506168"/>
                        <a:gd name="connsiteX15" fmla="*/ 391321 w 518403"/>
                        <a:gd name="connsiteY15" fmla="*/ 123578 h 506168"/>
                        <a:gd name="connsiteX16" fmla="*/ 300839 w 518403"/>
                        <a:gd name="connsiteY16" fmla="*/ 135485 h 506168"/>
                        <a:gd name="connsiteX17" fmla="*/ 170668 w 518403"/>
                        <a:gd name="connsiteY17" fmla="*/ 99769 h 506168"/>
                        <a:gd name="connsiteX18" fmla="*/ 90493 w 518403"/>
                        <a:gd name="connsiteY18" fmla="*/ 152156 h 506168"/>
                        <a:gd name="connsiteX19" fmla="*/ 42068 w 518403"/>
                        <a:gd name="connsiteY19" fmla="*/ 483943 h 506168"/>
                        <a:gd name="connsiteX20" fmla="*/ 0 w 518403"/>
                        <a:gd name="connsiteY20" fmla="*/ 483943 h 506168"/>
                        <a:gd name="connsiteX0" fmla="*/ 0 w 518403"/>
                        <a:gd name="connsiteY0" fmla="*/ 483943 h 506168"/>
                        <a:gd name="connsiteX1" fmla="*/ 77793 w 518403"/>
                        <a:gd name="connsiteY1" fmla="*/ 142631 h 506168"/>
                        <a:gd name="connsiteX2" fmla="*/ 179393 w 518403"/>
                        <a:gd name="connsiteY2" fmla="*/ 71987 h 506168"/>
                        <a:gd name="connsiteX3" fmla="*/ 307983 w 518403"/>
                        <a:gd name="connsiteY3" fmla="*/ 111672 h 506168"/>
                        <a:gd name="connsiteX4" fmla="*/ 374649 w 518403"/>
                        <a:gd name="connsiteY4" fmla="*/ 102147 h 506168"/>
                        <a:gd name="connsiteX5" fmla="*/ 488960 w 518403"/>
                        <a:gd name="connsiteY5" fmla="*/ 60080 h 506168"/>
                        <a:gd name="connsiteX6" fmla="*/ 360361 w 518403"/>
                        <a:gd name="connsiteY6" fmla="*/ 25949 h 506168"/>
                        <a:gd name="connsiteX7" fmla="*/ 279406 w 518403"/>
                        <a:gd name="connsiteY7" fmla="*/ 23569 h 506168"/>
                        <a:gd name="connsiteX8" fmla="*/ 216701 w 518403"/>
                        <a:gd name="connsiteY8" fmla="*/ 178352 h 506168"/>
                        <a:gd name="connsiteX9" fmla="*/ 80965 w 518403"/>
                        <a:gd name="connsiteY9" fmla="*/ 95007 h 506168"/>
                        <a:gd name="connsiteX10" fmla="*/ 69854 w 518403"/>
                        <a:gd name="connsiteY10" fmla="*/ 506168 h 506168"/>
                        <a:gd name="connsiteX11" fmla="*/ 53187 w 518403"/>
                        <a:gd name="connsiteY11" fmla="*/ 502993 h 506168"/>
                        <a:gd name="connsiteX12" fmla="*/ 58740 w 518403"/>
                        <a:gd name="connsiteY12" fmla="*/ 85482 h 506168"/>
                        <a:gd name="connsiteX13" fmla="*/ 192090 w 518403"/>
                        <a:gd name="connsiteY13" fmla="*/ 162475 h 506168"/>
                        <a:gd name="connsiteX14" fmla="*/ 269881 w 518403"/>
                        <a:gd name="connsiteY14" fmla="*/ 4517 h 506168"/>
                        <a:gd name="connsiteX15" fmla="*/ 518333 w 518403"/>
                        <a:gd name="connsiteY15" fmla="*/ 58492 h 506168"/>
                        <a:gd name="connsiteX16" fmla="*/ 391321 w 518403"/>
                        <a:gd name="connsiteY16" fmla="*/ 123578 h 506168"/>
                        <a:gd name="connsiteX17" fmla="*/ 300839 w 518403"/>
                        <a:gd name="connsiteY17" fmla="*/ 135485 h 506168"/>
                        <a:gd name="connsiteX18" fmla="*/ 170668 w 518403"/>
                        <a:gd name="connsiteY18" fmla="*/ 99769 h 506168"/>
                        <a:gd name="connsiteX19" fmla="*/ 90493 w 518403"/>
                        <a:gd name="connsiteY19" fmla="*/ 152156 h 506168"/>
                        <a:gd name="connsiteX20" fmla="*/ 42068 w 518403"/>
                        <a:gd name="connsiteY20" fmla="*/ 483943 h 506168"/>
                        <a:gd name="connsiteX21" fmla="*/ 0 w 518403"/>
                        <a:gd name="connsiteY21" fmla="*/ 483943 h 506168"/>
                        <a:gd name="connsiteX0" fmla="*/ 0 w 518393"/>
                        <a:gd name="connsiteY0" fmla="*/ 494421 h 516646"/>
                        <a:gd name="connsiteX1" fmla="*/ 77793 w 518393"/>
                        <a:gd name="connsiteY1" fmla="*/ 153109 h 516646"/>
                        <a:gd name="connsiteX2" fmla="*/ 179393 w 518393"/>
                        <a:gd name="connsiteY2" fmla="*/ 82465 h 516646"/>
                        <a:gd name="connsiteX3" fmla="*/ 307983 w 518393"/>
                        <a:gd name="connsiteY3" fmla="*/ 122150 h 516646"/>
                        <a:gd name="connsiteX4" fmla="*/ 374649 w 518393"/>
                        <a:gd name="connsiteY4" fmla="*/ 112625 h 516646"/>
                        <a:gd name="connsiteX5" fmla="*/ 488960 w 518393"/>
                        <a:gd name="connsiteY5" fmla="*/ 70558 h 516646"/>
                        <a:gd name="connsiteX6" fmla="*/ 360361 w 518393"/>
                        <a:gd name="connsiteY6" fmla="*/ 36427 h 516646"/>
                        <a:gd name="connsiteX7" fmla="*/ 279406 w 518393"/>
                        <a:gd name="connsiteY7" fmla="*/ 34047 h 516646"/>
                        <a:gd name="connsiteX8" fmla="*/ 216701 w 518393"/>
                        <a:gd name="connsiteY8" fmla="*/ 188830 h 516646"/>
                        <a:gd name="connsiteX9" fmla="*/ 80965 w 518393"/>
                        <a:gd name="connsiteY9" fmla="*/ 105485 h 516646"/>
                        <a:gd name="connsiteX10" fmla="*/ 69854 w 518393"/>
                        <a:gd name="connsiteY10" fmla="*/ 516646 h 516646"/>
                        <a:gd name="connsiteX11" fmla="*/ 53187 w 518393"/>
                        <a:gd name="connsiteY11" fmla="*/ 513471 h 516646"/>
                        <a:gd name="connsiteX12" fmla="*/ 58740 w 518393"/>
                        <a:gd name="connsiteY12" fmla="*/ 95960 h 516646"/>
                        <a:gd name="connsiteX13" fmla="*/ 192090 w 518393"/>
                        <a:gd name="connsiteY13" fmla="*/ 172953 h 516646"/>
                        <a:gd name="connsiteX14" fmla="*/ 269881 w 518393"/>
                        <a:gd name="connsiteY14" fmla="*/ 14995 h 516646"/>
                        <a:gd name="connsiteX15" fmla="*/ 367505 w 518393"/>
                        <a:gd name="connsiteY15" fmla="*/ 12614 h 516646"/>
                        <a:gd name="connsiteX16" fmla="*/ 518333 w 518393"/>
                        <a:gd name="connsiteY16" fmla="*/ 68970 h 516646"/>
                        <a:gd name="connsiteX17" fmla="*/ 391321 w 518393"/>
                        <a:gd name="connsiteY17" fmla="*/ 134056 h 516646"/>
                        <a:gd name="connsiteX18" fmla="*/ 300839 w 518393"/>
                        <a:gd name="connsiteY18" fmla="*/ 145963 h 516646"/>
                        <a:gd name="connsiteX19" fmla="*/ 170668 w 518393"/>
                        <a:gd name="connsiteY19" fmla="*/ 110247 h 516646"/>
                        <a:gd name="connsiteX20" fmla="*/ 90493 w 518393"/>
                        <a:gd name="connsiteY20" fmla="*/ 162634 h 516646"/>
                        <a:gd name="connsiteX21" fmla="*/ 42068 w 518393"/>
                        <a:gd name="connsiteY21" fmla="*/ 494421 h 516646"/>
                        <a:gd name="connsiteX22" fmla="*/ 0 w 518393"/>
                        <a:gd name="connsiteY22" fmla="*/ 494421 h 516646"/>
                        <a:gd name="connsiteX0" fmla="*/ 0 w 518393"/>
                        <a:gd name="connsiteY0" fmla="*/ 494421 h 516646"/>
                        <a:gd name="connsiteX1" fmla="*/ 77793 w 518393"/>
                        <a:gd name="connsiteY1" fmla="*/ 153109 h 516646"/>
                        <a:gd name="connsiteX2" fmla="*/ 179393 w 518393"/>
                        <a:gd name="connsiteY2" fmla="*/ 82465 h 516646"/>
                        <a:gd name="connsiteX3" fmla="*/ 307983 w 518393"/>
                        <a:gd name="connsiteY3" fmla="*/ 122150 h 516646"/>
                        <a:gd name="connsiteX4" fmla="*/ 374649 w 518393"/>
                        <a:gd name="connsiteY4" fmla="*/ 112625 h 516646"/>
                        <a:gd name="connsiteX5" fmla="*/ 488960 w 518393"/>
                        <a:gd name="connsiteY5" fmla="*/ 70558 h 516646"/>
                        <a:gd name="connsiteX6" fmla="*/ 386558 w 518393"/>
                        <a:gd name="connsiteY6" fmla="*/ 36427 h 516646"/>
                        <a:gd name="connsiteX7" fmla="*/ 279406 w 518393"/>
                        <a:gd name="connsiteY7" fmla="*/ 34047 h 516646"/>
                        <a:gd name="connsiteX8" fmla="*/ 216701 w 518393"/>
                        <a:gd name="connsiteY8" fmla="*/ 188830 h 516646"/>
                        <a:gd name="connsiteX9" fmla="*/ 80965 w 518393"/>
                        <a:gd name="connsiteY9" fmla="*/ 105485 h 516646"/>
                        <a:gd name="connsiteX10" fmla="*/ 69854 w 518393"/>
                        <a:gd name="connsiteY10" fmla="*/ 516646 h 516646"/>
                        <a:gd name="connsiteX11" fmla="*/ 53187 w 518393"/>
                        <a:gd name="connsiteY11" fmla="*/ 513471 h 516646"/>
                        <a:gd name="connsiteX12" fmla="*/ 58740 w 518393"/>
                        <a:gd name="connsiteY12" fmla="*/ 95960 h 516646"/>
                        <a:gd name="connsiteX13" fmla="*/ 192090 w 518393"/>
                        <a:gd name="connsiteY13" fmla="*/ 172953 h 516646"/>
                        <a:gd name="connsiteX14" fmla="*/ 269881 w 518393"/>
                        <a:gd name="connsiteY14" fmla="*/ 14995 h 516646"/>
                        <a:gd name="connsiteX15" fmla="*/ 367505 w 518393"/>
                        <a:gd name="connsiteY15" fmla="*/ 12614 h 516646"/>
                        <a:gd name="connsiteX16" fmla="*/ 518333 w 518393"/>
                        <a:gd name="connsiteY16" fmla="*/ 68970 h 516646"/>
                        <a:gd name="connsiteX17" fmla="*/ 391321 w 518393"/>
                        <a:gd name="connsiteY17" fmla="*/ 134056 h 516646"/>
                        <a:gd name="connsiteX18" fmla="*/ 300839 w 518393"/>
                        <a:gd name="connsiteY18" fmla="*/ 145963 h 516646"/>
                        <a:gd name="connsiteX19" fmla="*/ 170668 w 518393"/>
                        <a:gd name="connsiteY19" fmla="*/ 110247 h 516646"/>
                        <a:gd name="connsiteX20" fmla="*/ 90493 w 518393"/>
                        <a:gd name="connsiteY20" fmla="*/ 162634 h 516646"/>
                        <a:gd name="connsiteX21" fmla="*/ 42068 w 518393"/>
                        <a:gd name="connsiteY21" fmla="*/ 494421 h 516646"/>
                        <a:gd name="connsiteX22" fmla="*/ 0 w 518393"/>
                        <a:gd name="connsiteY22" fmla="*/ 494421 h 516646"/>
                        <a:gd name="connsiteX0" fmla="*/ 0 w 518393"/>
                        <a:gd name="connsiteY0" fmla="*/ 527489 h 549714"/>
                        <a:gd name="connsiteX1" fmla="*/ 77793 w 518393"/>
                        <a:gd name="connsiteY1" fmla="*/ 186177 h 549714"/>
                        <a:gd name="connsiteX2" fmla="*/ 179393 w 518393"/>
                        <a:gd name="connsiteY2" fmla="*/ 115533 h 549714"/>
                        <a:gd name="connsiteX3" fmla="*/ 307983 w 518393"/>
                        <a:gd name="connsiteY3" fmla="*/ 155218 h 549714"/>
                        <a:gd name="connsiteX4" fmla="*/ 386558 w 518393"/>
                        <a:gd name="connsiteY4" fmla="*/ 435 h 549714"/>
                        <a:gd name="connsiteX5" fmla="*/ 488960 w 518393"/>
                        <a:gd name="connsiteY5" fmla="*/ 103626 h 549714"/>
                        <a:gd name="connsiteX6" fmla="*/ 386558 w 518393"/>
                        <a:gd name="connsiteY6" fmla="*/ 69495 h 549714"/>
                        <a:gd name="connsiteX7" fmla="*/ 279406 w 518393"/>
                        <a:gd name="connsiteY7" fmla="*/ 67115 h 549714"/>
                        <a:gd name="connsiteX8" fmla="*/ 216701 w 518393"/>
                        <a:gd name="connsiteY8" fmla="*/ 221898 h 549714"/>
                        <a:gd name="connsiteX9" fmla="*/ 80965 w 518393"/>
                        <a:gd name="connsiteY9" fmla="*/ 138553 h 549714"/>
                        <a:gd name="connsiteX10" fmla="*/ 69854 w 518393"/>
                        <a:gd name="connsiteY10" fmla="*/ 549714 h 549714"/>
                        <a:gd name="connsiteX11" fmla="*/ 53187 w 518393"/>
                        <a:gd name="connsiteY11" fmla="*/ 546539 h 549714"/>
                        <a:gd name="connsiteX12" fmla="*/ 58740 w 518393"/>
                        <a:gd name="connsiteY12" fmla="*/ 129028 h 549714"/>
                        <a:gd name="connsiteX13" fmla="*/ 192090 w 518393"/>
                        <a:gd name="connsiteY13" fmla="*/ 206021 h 549714"/>
                        <a:gd name="connsiteX14" fmla="*/ 269881 w 518393"/>
                        <a:gd name="connsiteY14" fmla="*/ 48063 h 549714"/>
                        <a:gd name="connsiteX15" fmla="*/ 367505 w 518393"/>
                        <a:gd name="connsiteY15" fmla="*/ 45682 h 549714"/>
                        <a:gd name="connsiteX16" fmla="*/ 518333 w 518393"/>
                        <a:gd name="connsiteY16" fmla="*/ 102038 h 549714"/>
                        <a:gd name="connsiteX17" fmla="*/ 391321 w 518393"/>
                        <a:gd name="connsiteY17" fmla="*/ 167124 h 549714"/>
                        <a:gd name="connsiteX18" fmla="*/ 300839 w 518393"/>
                        <a:gd name="connsiteY18" fmla="*/ 179031 h 549714"/>
                        <a:gd name="connsiteX19" fmla="*/ 170668 w 518393"/>
                        <a:gd name="connsiteY19" fmla="*/ 143315 h 549714"/>
                        <a:gd name="connsiteX20" fmla="*/ 90493 w 518393"/>
                        <a:gd name="connsiteY20" fmla="*/ 195702 h 549714"/>
                        <a:gd name="connsiteX21" fmla="*/ 42068 w 518393"/>
                        <a:gd name="connsiteY21" fmla="*/ 527489 h 549714"/>
                        <a:gd name="connsiteX22" fmla="*/ 0 w 518393"/>
                        <a:gd name="connsiteY22" fmla="*/ 527489 h 549714"/>
                        <a:gd name="connsiteX0" fmla="*/ 0 w 518396"/>
                        <a:gd name="connsiteY0" fmla="*/ 527489 h 549714"/>
                        <a:gd name="connsiteX1" fmla="*/ 77793 w 518396"/>
                        <a:gd name="connsiteY1" fmla="*/ 186177 h 549714"/>
                        <a:gd name="connsiteX2" fmla="*/ 179393 w 518396"/>
                        <a:gd name="connsiteY2" fmla="*/ 115533 h 549714"/>
                        <a:gd name="connsiteX3" fmla="*/ 307983 w 518396"/>
                        <a:gd name="connsiteY3" fmla="*/ 155218 h 549714"/>
                        <a:gd name="connsiteX4" fmla="*/ 386558 w 518396"/>
                        <a:gd name="connsiteY4" fmla="*/ 435 h 549714"/>
                        <a:gd name="connsiteX5" fmla="*/ 488960 w 518396"/>
                        <a:gd name="connsiteY5" fmla="*/ 103626 h 549714"/>
                        <a:gd name="connsiteX6" fmla="*/ 386558 w 518396"/>
                        <a:gd name="connsiteY6" fmla="*/ 69495 h 549714"/>
                        <a:gd name="connsiteX7" fmla="*/ 279406 w 518396"/>
                        <a:gd name="connsiteY7" fmla="*/ 67115 h 549714"/>
                        <a:gd name="connsiteX8" fmla="*/ 216701 w 518396"/>
                        <a:gd name="connsiteY8" fmla="*/ 221898 h 549714"/>
                        <a:gd name="connsiteX9" fmla="*/ 80965 w 518396"/>
                        <a:gd name="connsiteY9" fmla="*/ 138553 h 549714"/>
                        <a:gd name="connsiteX10" fmla="*/ 69854 w 518396"/>
                        <a:gd name="connsiteY10" fmla="*/ 549714 h 549714"/>
                        <a:gd name="connsiteX11" fmla="*/ 53187 w 518396"/>
                        <a:gd name="connsiteY11" fmla="*/ 546539 h 549714"/>
                        <a:gd name="connsiteX12" fmla="*/ 58740 w 518396"/>
                        <a:gd name="connsiteY12" fmla="*/ 129028 h 549714"/>
                        <a:gd name="connsiteX13" fmla="*/ 192090 w 518396"/>
                        <a:gd name="connsiteY13" fmla="*/ 206021 h 549714"/>
                        <a:gd name="connsiteX14" fmla="*/ 269881 w 518396"/>
                        <a:gd name="connsiteY14" fmla="*/ 48063 h 549714"/>
                        <a:gd name="connsiteX15" fmla="*/ 367505 w 518396"/>
                        <a:gd name="connsiteY15" fmla="*/ 45682 h 549714"/>
                        <a:gd name="connsiteX16" fmla="*/ 518333 w 518396"/>
                        <a:gd name="connsiteY16" fmla="*/ 102038 h 549714"/>
                        <a:gd name="connsiteX17" fmla="*/ 396087 w 518396"/>
                        <a:gd name="connsiteY17" fmla="*/ 36155 h 549714"/>
                        <a:gd name="connsiteX18" fmla="*/ 300839 w 518396"/>
                        <a:gd name="connsiteY18" fmla="*/ 179031 h 549714"/>
                        <a:gd name="connsiteX19" fmla="*/ 170668 w 518396"/>
                        <a:gd name="connsiteY19" fmla="*/ 143315 h 549714"/>
                        <a:gd name="connsiteX20" fmla="*/ 90493 w 518396"/>
                        <a:gd name="connsiteY20" fmla="*/ 195702 h 549714"/>
                        <a:gd name="connsiteX21" fmla="*/ 42068 w 518396"/>
                        <a:gd name="connsiteY21" fmla="*/ 527489 h 549714"/>
                        <a:gd name="connsiteX22" fmla="*/ 0 w 518396"/>
                        <a:gd name="connsiteY22" fmla="*/ 527489 h 549714"/>
                        <a:gd name="connsiteX0" fmla="*/ 0 w 518396"/>
                        <a:gd name="connsiteY0" fmla="*/ 527489 h 549714"/>
                        <a:gd name="connsiteX1" fmla="*/ 77793 w 518396"/>
                        <a:gd name="connsiteY1" fmla="*/ 186177 h 549714"/>
                        <a:gd name="connsiteX2" fmla="*/ 179393 w 518396"/>
                        <a:gd name="connsiteY2" fmla="*/ 115533 h 549714"/>
                        <a:gd name="connsiteX3" fmla="*/ 307983 w 518396"/>
                        <a:gd name="connsiteY3" fmla="*/ 155218 h 549714"/>
                        <a:gd name="connsiteX4" fmla="*/ 386558 w 518396"/>
                        <a:gd name="connsiteY4" fmla="*/ 435 h 549714"/>
                        <a:gd name="connsiteX5" fmla="*/ 488960 w 518396"/>
                        <a:gd name="connsiteY5" fmla="*/ 103626 h 549714"/>
                        <a:gd name="connsiteX6" fmla="*/ 386558 w 518396"/>
                        <a:gd name="connsiteY6" fmla="*/ 69495 h 549714"/>
                        <a:gd name="connsiteX7" fmla="*/ 279406 w 518396"/>
                        <a:gd name="connsiteY7" fmla="*/ 67115 h 549714"/>
                        <a:gd name="connsiteX8" fmla="*/ 216701 w 518396"/>
                        <a:gd name="connsiteY8" fmla="*/ 221898 h 549714"/>
                        <a:gd name="connsiteX9" fmla="*/ 80965 w 518396"/>
                        <a:gd name="connsiteY9" fmla="*/ 138553 h 549714"/>
                        <a:gd name="connsiteX10" fmla="*/ 69854 w 518396"/>
                        <a:gd name="connsiteY10" fmla="*/ 549714 h 549714"/>
                        <a:gd name="connsiteX11" fmla="*/ 53187 w 518396"/>
                        <a:gd name="connsiteY11" fmla="*/ 546539 h 549714"/>
                        <a:gd name="connsiteX12" fmla="*/ 58740 w 518396"/>
                        <a:gd name="connsiteY12" fmla="*/ 129028 h 549714"/>
                        <a:gd name="connsiteX13" fmla="*/ 192090 w 518396"/>
                        <a:gd name="connsiteY13" fmla="*/ 206021 h 549714"/>
                        <a:gd name="connsiteX14" fmla="*/ 269881 w 518396"/>
                        <a:gd name="connsiteY14" fmla="*/ 48063 h 549714"/>
                        <a:gd name="connsiteX15" fmla="*/ 403223 w 518396"/>
                        <a:gd name="connsiteY15" fmla="*/ 145694 h 549714"/>
                        <a:gd name="connsiteX16" fmla="*/ 518333 w 518396"/>
                        <a:gd name="connsiteY16" fmla="*/ 102038 h 549714"/>
                        <a:gd name="connsiteX17" fmla="*/ 396087 w 518396"/>
                        <a:gd name="connsiteY17" fmla="*/ 36155 h 549714"/>
                        <a:gd name="connsiteX18" fmla="*/ 300839 w 518396"/>
                        <a:gd name="connsiteY18" fmla="*/ 179031 h 549714"/>
                        <a:gd name="connsiteX19" fmla="*/ 170668 w 518396"/>
                        <a:gd name="connsiteY19" fmla="*/ 143315 h 549714"/>
                        <a:gd name="connsiteX20" fmla="*/ 90493 w 518396"/>
                        <a:gd name="connsiteY20" fmla="*/ 195702 h 549714"/>
                        <a:gd name="connsiteX21" fmla="*/ 42068 w 518396"/>
                        <a:gd name="connsiteY21" fmla="*/ 527489 h 549714"/>
                        <a:gd name="connsiteX22" fmla="*/ 0 w 518396"/>
                        <a:gd name="connsiteY22" fmla="*/ 527489 h 549714"/>
                        <a:gd name="connsiteX0" fmla="*/ 0 w 518396"/>
                        <a:gd name="connsiteY0" fmla="*/ 527521 h 549746"/>
                        <a:gd name="connsiteX1" fmla="*/ 77793 w 518396"/>
                        <a:gd name="connsiteY1" fmla="*/ 186209 h 549746"/>
                        <a:gd name="connsiteX2" fmla="*/ 179393 w 518396"/>
                        <a:gd name="connsiteY2" fmla="*/ 115565 h 549746"/>
                        <a:gd name="connsiteX3" fmla="*/ 307983 w 518396"/>
                        <a:gd name="connsiteY3" fmla="*/ 155250 h 549746"/>
                        <a:gd name="connsiteX4" fmla="*/ 386558 w 518396"/>
                        <a:gd name="connsiteY4" fmla="*/ 467 h 549746"/>
                        <a:gd name="connsiteX5" fmla="*/ 488960 w 518396"/>
                        <a:gd name="connsiteY5" fmla="*/ 103658 h 549746"/>
                        <a:gd name="connsiteX6" fmla="*/ 403226 w 518396"/>
                        <a:gd name="connsiteY6" fmla="*/ 112390 h 549746"/>
                        <a:gd name="connsiteX7" fmla="*/ 279406 w 518396"/>
                        <a:gd name="connsiteY7" fmla="*/ 67147 h 549746"/>
                        <a:gd name="connsiteX8" fmla="*/ 216701 w 518396"/>
                        <a:gd name="connsiteY8" fmla="*/ 221930 h 549746"/>
                        <a:gd name="connsiteX9" fmla="*/ 80965 w 518396"/>
                        <a:gd name="connsiteY9" fmla="*/ 138585 h 549746"/>
                        <a:gd name="connsiteX10" fmla="*/ 69854 w 518396"/>
                        <a:gd name="connsiteY10" fmla="*/ 549746 h 549746"/>
                        <a:gd name="connsiteX11" fmla="*/ 53187 w 518396"/>
                        <a:gd name="connsiteY11" fmla="*/ 546571 h 549746"/>
                        <a:gd name="connsiteX12" fmla="*/ 58740 w 518396"/>
                        <a:gd name="connsiteY12" fmla="*/ 129060 h 549746"/>
                        <a:gd name="connsiteX13" fmla="*/ 192090 w 518396"/>
                        <a:gd name="connsiteY13" fmla="*/ 206053 h 549746"/>
                        <a:gd name="connsiteX14" fmla="*/ 269881 w 518396"/>
                        <a:gd name="connsiteY14" fmla="*/ 48095 h 549746"/>
                        <a:gd name="connsiteX15" fmla="*/ 403223 w 518396"/>
                        <a:gd name="connsiteY15" fmla="*/ 145726 h 549746"/>
                        <a:gd name="connsiteX16" fmla="*/ 518333 w 518396"/>
                        <a:gd name="connsiteY16" fmla="*/ 102070 h 549746"/>
                        <a:gd name="connsiteX17" fmla="*/ 396087 w 518396"/>
                        <a:gd name="connsiteY17" fmla="*/ 36187 h 549746"/>
                        <a:gd name="connsiteX18" fmla="*/ 300839 w 518396"/>
                        <a:gd name="connsiteY18" fmla="*/ 179063 h 549746"/>
                        <a:gd name="connsiteX19" fmla="*/ 170668 w 518396"/>
                        <a:gd name="connsiteY19" fmla="*/ 143347 h 549746"/>
                        <a:gd name="connsiteX20" fmla="*/ 90493 w 518396"/>
                        <a:gd name="connsiteY20" fmla="*/ 195734 h 549746"/>
                        <a:gd name="connsiteX21" fmla="*/ 42068 w 518396"/>
                        <a:gd name="connsiteY21" fmla="*/ 527521 h 549746"/>
                        <a:gd name="connsiteX22" fmla="*/ 0 w 518396"/>
                        <a:gd name="connsiteY22" fmla="*/ 527521 h 549746"/>
                        <a:gd name="connsiteX0" fmla="*/ 0 w 518396"/>
                        <a:gd name="connsiteY0" fmla="*/ 527521 h 549746"/>
                        <a:gd name="connsiteX1" fmla="*/ 77793 w 518396"/>
                        <a:gd name="connsiteY1" fmla="*/ 186209 h 549746"/>
                        <a:gd name="connsiteX2" fmla="*/ 179393 w 518396"/>
                        <a:gd name="connsiteY2" fmla="*/ 115565 h 549746"/>
                        <a:gd name="connsiteX3" fmla="*/ 307983 w 518396"/>
                        <a:gd name="connsiteY3" fmla="*/ 155250 h 549746"/>
                        <a:gd name="connsiteX4" fmla="*/ 386558 w 518396"/>
                        <a:gd name="connsiteY4" fmla="*/ 467 h 549746"/>
                        <a:gd name="connsiteX5" fmla="*/ 488960 w 518396"/>
                        <a:gd name="connsiteY5" fmla="*/ 103658 h 549746"/>
                        <a:gd name="connsiteX6" fmla="*/ 403226 w 518396"/>
                        <a:gd name="connsiteY6" fmla="*/ 112390 h 549746"/>
                        <a:gd name="connsiteX7" fmla="*/ 279406 w 518396"/>
                        <a:gd name="connsiteY7" fmla="*/ 67147 h 549746"/>
                        <a:gd name="connsiteX8" fmla="*/ 216701 w 518396"/>
                        <a:gd name="connsiteY8" fmla="*/ 221930 h 549746"/>
                        <a:gd name="connsiteX9" fmla="*/ 80965 w 518396"/>
                        <a:gd name="connsiteY9" fmla="*/ 138585 h 549746"/>
                        <a:gd name="connsiteX10" fmla="*/ 69854 w 518396"/>
                        <a:gd name="connsiteY10" fmla="*/ 549746 h 549746"/>
                        <a:gd name="connsiteX11" fmla="*/ 53187 w 518396"/>
                        <a:gd name="connsiteY11" fmla="*/ 546571 h 549746"/>
                        <a:gd name="connsiteX12" fmla="*/ 58740 w 518396"/>
                        <a:gd name="connsiteY12" fmla="*/ 129060 h 549746"/>
                        <a:gd name="connsiteX13" fmla="*/ 192090 w 518396"/>
                        <a:gd name="connsiteY13" fmla="*/ 206053 h 549746"/>
                        <a:gd name="connsiteX14" fmla="*/ 269881 w 518396"/>
                        <a:gd name="connsiteY14" fmla="*/ 48095 h 549746"/>
                        <a:gd name="connsiteX15" fmla="*/ 403223 w 518396"/>
                        <a:gd name="connsiteY15" fmla="*/ 174301 h 549746"/>
                        <a:gd name="connsiteX16" fmla="*/ 518333 w 518396"/>
                        <a:gd name="connsiteY16" fmla="*/ 102070 h 549746"/>
                        <a:gd name="connsiteX17" fmla="*/ 396087 w 518396"/>
                        <a:gd name="connsiteY17" fmla="*/ 36187 h 549746"/>
                        <a:gd name="connsiteX18" fmla="*/ 300839 w 518396"/>
                        <a:gd name="connsiteY18" fmla="*/ 179063 h 549746"/>
                        <a:gd name="connsiteX19" fmla="*/ 170668 w 518396"/>
                        <a:gd name="connsiteY19" fmla="*/ 143347 h 549746"/>
                        <a:gd name="connsiteX20" fmla="*/ 90493 w 518396"/>
                        <a:gd name="connsiteY20" fmla="*/ 195734 h 549746"/>
                        <a:gd name="connsiteX21" fmla="*/ 42068 w 518396"/>
                        <a:gd name="connsiteY21" fmla="*/ 527521 h 549746"/>
                        <a:gd name="connsiteX22" fmla="*/ 0 w 518396"/>
                        <a:gd name="connsiteY22" fmla="*/ 527521 h 549746"/>
                        <a:gd name="connsiteX0" fmla="*/ 0 w 518396"/>
                        <a:gd name="connsiteY0" fmla="*/ 527540 h 549765"/>
                        <a:gd name="connsiteX1" fmla="*/ 77793 w 518396"/>
                        <a:gd name="connsiteY1" fmla="*/ 186228 h 549765"/>
                        <a:gd name="connsiteX2" fmla="*/ 179393 w 518396"/>
                        <a:gd name="connsiteY2" fmla="*/ 115584 h 549765"/>
                        <a:gd name="connsiteX3" fmla="*/ 307983 w 518396"/>
                        <a:gd name="connsiteY3" fmla="*/ 155269 h 549765"/>
                        <a:gd name="connsiteX4" fmla="*/ 386558 w 518396"/>
                        <a:gd name="connsiteY4" fmla="*/ 486 h 549765"/>
                        <a:gd name="connsiteX5" fmla="*/ 488960 w 518396"/>
                        <a:gd name="connsiteY5" fmla="*/ 103677 h 549765"/>
                        <a:gd name="connsiteX6" fmla="*/ 403226 w 518396"/>
                        <a:gd name="connsiteY6" fmla="*/ 136222 h 549765"/>
                        <a:gd name="connsiteX7" fmla="*/ 279406 w 518396"/>
                        <a:gd name="connsiteY7" fmla="*/ 67166 h 549765"/>
                        <a:gd name="connsiteX8" fmla="*/ 216701 w 518396"/>
                        <a:gd name="connsiteY8" fmla="*/ 221949 h 549765"/>
                        <a:gd name="connsiteX9" fmla="*/ 80965 w 518396"/>
                        <a:gd name="connsiteY9" fmla="*/ 138604 h 549765"/>
                        <a:gd name="connsiteX10" fmla="*/ 69854 w 518396"/>
                        <a:gd name="connsiteY10" fmla="*/ 549765 h 549765"/>
                        <a:gd name="connsiteX11" fmla="*/ 53187 w 518396"/>
                        <a:gd name="connsiteY11" fmla="*/ 546590 h 549765"/>
                        <a:gd name="connsiteX12" fmla="*/ 58740 w 518396"/>
                        <a:gd name="connsiteY12" fmla="*/ 129079 h 549765"/>
                        <a:gd name="connsiteX13" fmla="*/ 192090 w 518396"/>
                        <a:gd name="connsiteY13" fmla="*/ 206072 h 549765"/>
                        <a:gd name="connsiteX14" fmla="*/ 269881 w 518396"/>
                        <a:gd name="connsiteY14" fmla="*/ 48114 h 549765"/>
                        <a:gd name="connsiteX15" fmla="*/ 403223 w 518396"/>
                        <a:gd name="connsiteY15" fmla="*/ 174320 h 549765"/>
                        <a:gd name="connsiteX16" fmla="*/ 518333 w 518396"/>
                        <a:gd name="connsiteY16" fmla="*/ 102089 h 549765"/>
                        <a:gd name="connsiteX17" fmla="*/ 396087 w 518396"/>
                        <a:gd name="connsiteY17" fmla="*/ 36206 h 549765"/>
                        <a:gd name="connsiteX18" fmla="*/ 300839 w 518396"/>
                        <a:gd name="connsiteY18" fmla="*/ 179082 h 549765"/>
                        <a:gd name="connsiteX19" fmla="*/ 170668 w 518396"/>
                        <a:gd name="connsiteY19" fmla="*/ 143366 h 549765"/>
                        <a:gd name="connsiteX20" fmla="*/ 90493 w 518396"/>
                        <a:gd name="connsiteY20" fmla="*/ 195753 h 549765"/>
                        <a:gd name="connsiteX21" fmla="*/ 42068 w 518396"/>
                        <a:gd name="connsiteY21" fmla="*/ 527540 h 549765"/>
                        <a:gd name="connsiteX22" fmla="*/ 0 w 518396"/>
                        <a:gd name="connsiteY22" fmla="*/ 527540 h 549765"/>
                        <a:gd name="connsiteX0" fmla="*/ 0 w 518383"/>
                        <a:gd name="connsiteY0" fmla="*/ 527540 h 549765"/>
                        <a:gd name="connsiteX1" fmla="*/ 77793 w 518383"/>
                        <a:gd name="connsiteY1" fmla="*/ 186228 h 549765"/>
                        <a:gd name="connsiteX2" fmla="*/ 179393 w 518383"/>
                        <a:gd name="connsiteY2" fmla="*/ 115584 h 549765"/>
                        <a:gd name="connsiteX3" fmla="*/ 307983 w 518383"/>
                        <a:gd name="connsiteY3" fmla="*/ 155269 h 549765"/>
                        <a:gd name="connsiteX4" fmla="*/ 386558 w 518383"/>
                        <a:gd name="connsiteY4" fmla="*/ 486 h 549765"/>
                        <a:gd name="connsiteX5" fmla="*/ 488960 w 518383"/>
                        <a:gd name="connsiteY5" fmla="*/ 103677 h 549765"/>
                        <a:gd name="connsiteX6" fmla="*/ 403226 w 518383"/>
                        <a:gd name="connsiteY6" fmla="*/ 136222 h 549765"/>
                        <a:gd name="connsiteX7" fmla="*/ 279406 w 518383"/>
                        <a:gd name="connsiteY7" fmla="*/ 67166 h 549765"/>
                        <a:gd name="connsiteX8" fmla="*/ 216701 w 518383"/>
                        <a:gd name="connsiteY8" fmla="*/ 221949 h 549765"/>
                        <a:gd name="connsiteX9" fmla="*/ 80965 w 518383"/>
                        <a:gd name="connsiteY9" fmla="*/ 138604 h 549765"/>
                        <a:gd name="connsiteX10" fmla="*/ 69854 w 518383"/>
                        <a:gd name="connsiteY10" fmla="*/ 549765 h 549765"/>
                        <a:gd name="connsiteX11" fmla="*/ 53187 w 518383"/>
                        <a:gd name="connsiteY11" fmla="*/ 546590 h 549765"/>
                        <a:gd name="connsiteX12" fmla="*/ 58740 w 518383"/>
                        <a:gd name="connsiteY12" fmla="*/ 129079 h 549765"/>
                        <a:gd name="connsiteX13" fmla="*/ 192090 w 518383"/>
                        <a:gd name="connsiteY13" fmla="*/ 206072 h 549765"/>
                        <a:gd name="connsiteX14" fmla="*/ 269881 w 518383"/>
                        <a:gd name="connsiteY14" fmla="*/ 48114 h 549765"/>
                        <a:gd name="connsiteX15" fmla="*/ 403223 w 518383"/>
                        <a:gd name="connsiteY15" fmla="*/ 174320 h 549765"/>
                        <a:gd name="connsiteX16" fmla="*/ 518333 w 518383"/>
                        <a:gd name="connsiteY16" fmla="*/ 102089 h 549765"/>
                        <a:gd name="connsiteX17" fmla="*/ 372277 w 518383"/>
                        <a:gd name="connsiteY17" fmla="*/ 81450 h 549765"/>
                        <a:gd name="connsiteX18" fmla="*/ 300839 w 518383"/>
                        <a:gd name="connsiteY18" fmla="*/ 179082 h 549765"/>
                        <a:gd name="connsiteX19" fmla="*/ 170668 w 518383"/>
                        <a:gd name="connsiteY19" fmla="*/ 143366 h 549765"/>
                        <a:gd name="connsiteX20" fmla="*/ 90493 w 518383"/>
                        <a:gd name="connsiteY20" fmla="*/ 195753 h 549765"/>
                        <a:gd name="connsiteX21" fmla="*/ 42068 w 518383"/>
                        <a:gd name="connsiteY21" fmla="*/ 527540 h 549765"/>
                        <a:gd name="connsiteX22" fmla="*/ 0 w 518383"/>
                        <a:gd name="connsiteY22" fmla="*/ 527540 h 549765"/>
                        <a:gd name="connsiteX0" fmla="*/ 0 w 518383"/>
                        <a:gd name="connsiteY0" fmla="*/ 482730 h 504955"/>
                        <a:gd name="connsiteX1" fmla="*/ 77793 w 518383"/>
                        <a:gd name="connsiteY1" fmla="*/ 141418 h 504955"/>
                        <a:gd name="connsiteX2" fmla="*/ 179393 w 518383"/>
                        <a:gd name="connsiteY2" fmla="*/ 70774 h 504955"/>
                        <a:gd name="connsiteX3" fmla="*/ 307983 w 518383"/>
                        <a:gd name="connsiteY3" fmla="*/ 110459 h 504955"/>
                        <a:gd name="connsiteX4" fmla="*/ 348458 w 518383"/>
                        <a:gd name="connsiteY4" fmla="*/ 8063 h 504955"/>
                        <a:gd name="connsiteX5" fmla="*/ 488960 w 518383"/>
                        <a:gd name="connsiteY5" fmla="*/ 58867 h 504955"/>
                        <a:gd name="connsiteX6" fmla="*/ 403226 w 518383"/>
                        <a:gd name="connsiteY6" fmla="*/ 91412 h 504955"/>
                        <a:gd name="connsiteX7" fmla="*/ 279406 w 518383"/>
                        <a:gd name="connsiteY7" fmla="*/ 22356 h 504955"/>
                        <a:gd name="connsiteX8" fmla="*/ 216701 w 518383"/>
                        <a:gd name="connsiteY8" fmla="*/ 177139 h 504955"/>
                        <a:gd name="connsiteX9" fmla="*/ 80965 w 518383"/>
                        <a:gd name="connsiteY9" fmla="*/ 93794 h 504955"/>
                        <a:gd name="connsiteX10" fmla="*/ 69854 w 518383"/>
                        <a:gd name="connsiteY10" fmla="*/ 504955 h 504955"/>
                        <a:gd name="connsiteX11" fmla="*/ 53187 w 518383"/>
                        <a:gd name="connsiteY11" fmla="*/ 501780 h 504955"/>
                        <a:gd name="connsiteX12" fmla="*/ 58740 w 518383"/>
                        <a:gd name="connsiteY12" fmla="*/ 84269 h 504955"/>
                        <a:gd name="connsiteX13" fmla="*/ 192090 w 518383"/>
                        <a:gd name="connsiteY13" fmla="*/ 161262 h 504955"/>
                        <a:gd name="connsiteX14" fmla="*/ 269881 w 518383"/>
                        <a:gd name="connsiteY14" fmla="*/ 3304 h 504955"/>
                        <a:gd name="connsiteX15" fmla="*/ 403223 w 518383"/>
                        <a:gd name="connsiteY15" fmla="*/ 129510 h 504955"/>
                        <a:gd name="connsiteX16" fmla="*/ 518333 w 518383"/>
                        <a:gd name="connsiteY16" fmla="*/ 57279 h 504955"/>
                        <a:gd name="connsiteX17" fmla="*/ 372277 w 518383"/>
                        <a:gd name="connsiteY17" fmla="*/ 36640 h 504955"/>
                        <a:gd name="connsiteX18" fmla="*/ 300839 w 518383"/>
                        <a:gd name="connsiteY18" fmla="*/ 134272 h 504955"/>
                        <a:gd name="connsiteX19" fmla="*/ 170668 w 518383"/>
                        <a:gd name="connsiteY19" fmla="*/ 98556 h 504955"/>
                        <a:gd name="connsiteX20" fmla="*/ 90493 w 518383"/>
                        <a:gd name="connsiteY20" fmla="*/ 150943 h 504955"/>
                        <a:gd name="connsiteX21" fmla="*/ 42068 w 518383"/>
                        <a:gd name="connsiteY21" fmla="*/ 482730 h 504955"/>
                        <a:gd name="connsiteX22" fmla="*/ 0 w 518383"/>
                        <a:gd name="connsiteY22" fmla="*/ 482730 h 504955"/>
                        <a:gd name="connsiteX0" fmla="*/ 0 w 518377"/>
                        <a:gd name="connsiteY0" fmla="*/ 482730 h 504955"/>
                        <a:gd name="connsiteX1" fmla="*/ 77793 w 518377"/>
                        <a:gd name="connsiteY1" fmla="*/ 141418 h 504955"/>
                        <a:gd name="connsiteX2" fmla="*/ 179393 w 518377"/>
                        <a:gd name="connsiteY2" fmla="*/ 70774 h 504955"/>
                        <a:gd name="connsiteX3" fmla="*/ 307983 w 518377"/>
                        <a:gd name="connsiteY3" fmla="*/ 110459 h 504955"/>
                        <a:gd name="connsiteX4" fmla="*/ 348458 w 518377"/>
                        <a:gd name="connsiteY4" fmla="*/ 8063 h 504955"/>
                        <a:gd name="connsiteX5" fmla="*/ 488960 w 518377"/>
                        <a:gd name="connsiteY5" fmla="*/ 58867 h 504955"/>
                        <a:gd name="connsiteX6" fmla="*/ 403226 w 518377"/>
                        <a:gd name="connsiteY6" fmla="*/ 91412 h 504955"/>
                        <a:gd name="connsiteX7" fmla="*/ 279406 w 518377"/>
                        <a:gd name="connsiteY7" fmla="*/ 22356 h 504955"/>
                        <a:gd name="connsiteX8" fmla="*/ 216701 w 518377"/>
                        <a:gd name="connsiteY8" fmla="*/ 177139 h 504955"/>
                        <a:gd name="connsiteX9" fmla="*/ 80965 w 518377"/>
                        <a:gd name="connsiteY9" fmla="*/ 93794 h 504955"/>
                        <a:gd name="connsiteX10" fmla="*/ 69854 w 518377"/>
                        <a:gd name="connsiteY10" fmla="*/ 504955 h 504955"/>
                        <a:gd name="connsiteX11" fmla="*/ 53187 w 518377"/>
                        <a:gd name="connsiteY11" fmla="*/ 501780 h 504955"/>
                        <a:gd name="connsiteX12" fmla="*/ 58740 w 518377"/>
                        <a:gd name="connsiteY12" fmla="*/ 84269 h 504955"/>
                        <a:gd name="connsiteX13" fmla="*/ 192090 w 518377"/>
                        <a:gd name="connsiteY13" fmla="*/ 161262 h 504955"/>
                        <a:gd name="connsiteX14" fmla="*/ 269881 w 518377"/>
                        <a:gd name="connsiteY14" fmla="*/ 3304 h 504955"/>
                        <a:gd name="connsiteX15" fmla="*/ 403223 w 518377"/>
                        <a:gd name="connsiteY15" fmla="*/ 129510 h 504955"/>
                        <a:gd name="connsiteX16" fmla="*/ 518333 w 518377"/>
                        <a:gd name="connsiteY16" fmla="*/ 57279 h 504955"/>
                        <a:gd name="connsiteX17" fmla="*/ 357990 w 518377"/>
                        <a:gd name="connsiteY17" fmla="*/ 24734 h 504955"/>
                        <a:gd name="connsiteX18" fmla="*/ 300839 w 518377"/>
                        <a:gd name="connsiteY18" fmla="*/ 134272 h 504955"/>
                        <a:gd name="connsiteX19" fmla="*/ 170668 w 518377"/>
                        <a:gd name="connsiteY19" fmla="*/ 98556 h 504955"/>
                        <a:gd name="connsiteX20" fmla="*/ 90493 w 518377"/>
                        <a:gd name="connsiteY20" fmla="*/ 150943 h 504955"/>
                        <a:gd name="connsiteX21" fmla="*/ 42068 w 518377"/>
                        <a:gd name="connsiteY21" fmla="*/ 482730 h 504955"/>
                        <a:gd name="connsiteX22" fmla="*/ 0 w 518377"/>
                        <a:gd name="connsiteY22" fmla="*/ 482730 h 504955"/>
                        <a:gd name="connsiteX0" fmla="*/ 0 w 518377"/>
                        <a:gd name="connsiteY0" fmla="*/ 482730 h 504955"/>
                        <a:gd name="connsiteX1" fmla="*/ 77793 w 518377"/>
                        <a:gd name="connsiteY1" fmla="*/ 141418 h 504955"/>
                        <a:gd name="connsiteX2" fmla="*/ 179393 w 518377"/>
                        <a:gd name="connsiteY2" fmla="*/ 70774 h 504955"/>
                        <a:gd name="connsiteX3" fmla="*/ 307983 w 518377"/>
                        <a:gd name="connsiteY3" fmla="*/ 110459 h 504955"/>
                        <a:gd name="connsiteX4" fmla="*/ 348458 w 518377"/>
                        <a:gd name="connsiteY4" fmla="*/ 8063 h 504955"/>
                        <a:gd name="connsiteX5" fmla="*/ 488960 w 518377"/>
                        <a:gd name="connsiteY5" fmla="*/ 58867 h 504955"/>
                        <a:gd name="connsiteX6" fmla="*/ 403226 w 518377"/>
                        <a:gd name="connsiteY6" fmla="*/ 91412 h 504955"/>
                        <a:gd name="connsiteX7" fmla="*/ 279406 w 518377"/>
                        <a:gd name="connsiteY7" fmla="*/ 22356 h 504955"/>
                        <a:gd name="connsiteX8" fmla="*/ 216701 w 518377"/>
                        <a:gd name="connsiteY8" fmla="*/ 177139 h 504955"/>
                        <a:gd name="connsiteX9" fmla="*/ 80965 w 518377"/>
                        <a:gd name="connsiteY9" fmla="*/ 93794 h 504955"/>
                        <a:gd name="connsiteX10" fmla="*/ 69854 w 518377"/>
                        <a:gd name="connsiteY10" fmla="*/ 504955 h 504955"/>
                        <a:gd name="connsiteX11" fmla="*/ 53187 w 518377"/>
                        <a:gd name="connsiteY11" fmla="*/ 501780 h 504955"/>
                        <a:gd name="connsiteX12" fmla="*/ 58740 w 518377"/>
                        <a:gd name="connsiteY12" fmla="*/ 84269 h 504955"/>
                        <a:gd name="connsiteX13" fmla="*/ 192090 w 518377"/>
                        <a:gd name="connsiteY13" fmla="*/ 161262 h 504955"/>
                        <a:gd name="connsiteX14" fmla="*/ 269881 w 518377"/>
                        <a:gd name="connsiteY14" fmla="*/ 3304 h 504955"/>
                        <a:gd name="connsiteX15" fmla="*/ 403223 w 518377"/>
                        <a:gd name="connsiteY15" fmla="*/ 129510 h 504955"/>
                        <a:gd name="connsiteX16" fmla="*/ 518333 w 518377"/>
                        <a:gd name="connsiteY16" fmla="*/ 57279 h 504955"/>
                        <a:gd name="connsiteX17" fmla="*/ 357990 w 518377"/>
                        <a:gd name="connsiteY17" fmla="*/ 24734 h 504955"/>
                        <a:gd name="connsiteX18" fmla="*/ 317508 w 518377"/>
                        <a:gd name="connsiteY18" fmla="*/ 134272 h 504955"/>
                        <a:gd name="connsiteX19" fmla="*/ 170668 w 518377"/>
                        <a:gd name="connsiteY19" fmla="*/ 98556 h 504955"/>
                        <a:gd name="connsiteX20" fmla="*/ 90493 w 518377"/>
                        <a:gd name="connsiteY20" fmla="*/ 150943 h 504955"/>
                        <a:gd name="connsiteX21" fmla="*/ 42068 w 518377"/>
                        <a:gd name="connsiteY21" fmla="*/ 482730 h 504955"/>
                        <a:gd name="connsiteX22" fmla="*/ 0 w 518377"/>
                        <a:gd name="connsiteY22" fmla="*/ 482730 h 504955"/>
                        <a:gd name="connsiteX0" fmla="*/ 0 w 518377"/>
                        <a:gd name="connsiteY0" fmla="*/ 482730 h 504955"/>
                        <a:gd name="connsiteX1" fmla="*/ 77793 w 518377"/>
                        <a:gd name="connsiteY1" fmla="*/ 141418 h 504955"/>
                        <a:gd name="connsiteX2" fmla="*/ 179393 w 518377"/>
                        <a:gd name="connsiteY2" fmla="*/ 70774 h 504955"/>
                        <a:gd name="connsiteX3" fmla="*/ 307983 w 518377"/>
                        <a:gd name="connsiteY3" fmla="*/ 110459 h 504955"/>
                        <a:gd name="connsiteX4" fmla="*/ 348458 w 518377"/>
                        <a:gd name="connsiteY4" fmla="*/ 8063 h 504955"/>
                        <a:gd name="connsiteX5" fmla="*/ 488960 w 518377"/>
                        <a:gd name="connsiteY5" fmla="*/ 58867 h 504955"/>
                        <a:gd name="connsiteX6" fmla="*/ 400844 w 518377"/>
                        <a:gd name="connsiteY6" fmla="*/ 98556 h 504955"/>
                        <a:gd name="connsiteX7" fmla="*/ 279406 w 518377"/>
                        <a:gd name="connsiteY7" fmla="*/ 22356 h 504955"/>
                        <a:gd name="connsiteX8" fmla="*/ 216701 w 518377"/>
                        <a:gd name="connsiteY8" fmla="*/ 177139 h 504955"/>
                        <a:gd name="connsiteX9" fmla="*/ 80965 w 518377"/>
                        <a:gd name="connsiteY9" fmla="*/ 93794 h 504955"/>
                        <a:gd name="connsiteX10" fmla="*/ 69854 w 518377"/>
                        <a:gd name="connsiteY10" fmla="*/ 504955 h 504955"/>
                        <a:gd name="connsiteX11" fmla="*/ 53187 w 518377"/>
                        <a:gd name="connsiteY11" fmla="*/ 501780 h 504955"/>
                        <a:gd name="connsiteX12" fmla="*/ 58740 w 518377"/>
                        <a:gd name="connsiteY12" fmla="*/ 84269 h 504955"/>
                        <a:gd name="connsiteX13" fmla="*/ 192090 w 518377"/>
                        <a:gd name="connsiteY13" fmla="*/ 161262 h 504955"/>
                        <a:gd name="connsiteX14" fmla="*/ 269881 w 518377"/>
                        <a:gd name="connsiteY14" fmla="*/ 3304 h 504955"/>
                        <a:gd name="connsiteX15" fmla="*/ 403223 w 518377"/>
                        <a:gd name="connsiteY15" fmla="*/ 129510 h 504955"/>
                        <a:gd name="connsiteX16" fmla="*/ 518333 w 518377"/>
                        <a:gd name="connsiteY16" fmla="*/ 57279 h 504955"/>
                        <a:gd name="connsiteX17" fmla="*/ 357990 w 518377"/>
                        <a:gd name="connsiteY17" fmla="*/ 24734 h 504955"/>
                        <a:gd name="connsiteX18" fmla="*/ 317508 w 518377"/>
                        <a:gd name="connsiteY18" fmla="*/ 134272 h 504955"/>
                        <a:gd name="connsiteX19" fmla="*/ 170668 w 518377"/>
                        <a:gd name="connsiteY19" fmla="*/ 98556 h 504955"/>
                        <a:gd name="connsiteX20" fmla="*/ 90493 w 518377"/>
                        <a:gd name="connsiteY20" fmla="*/ 150943 h 504955"/>
                        <a:gd name="connsiteX21" fmla="*/ 42068 w 518377"/>
                        <a:gd name="connsiteY21" fmla="*/ 482730 h 504955"/>
                        <a:gd name="connsiteX22" fmla="*/ 0 w 518377"/>
                        <a:gd name="connsiteY22" fmla="*/ 482730 h 504955"/>
                        <a:gd name="connsiteX0" fmla="*/ 0 w 518377"/>
                        <a:gd name="connsiteY0" fmla="*/ 482730 h 504955"/>
                        <a:gd name="connsiteX1" fmla="*/ 77793 w 518377"/>
                        <a:gd name="connsiteY1" fmla="*/ 141418 h 504955"/>
                        <a:gd name="connsiteX2" fmla="*/ 179393 w 518377"/>
                        <a:gd name="connsiteY2" fmla="*/ 70774 h 504955"/>
                        <a:gd name="connsiteX3" fmla="*/ 307983 w 518377"/>
                        <a:gd name="connsiteY3" fmla="*/ 110459 h 504955"/>
                        <a:gd name="connsiteX4" fmla="*/ 348458 w 518377"/>
                        <a:gd name="connsiteY4" fmla="*/ 8063 h 504955"/>
                        <a:gd name="connsiteX5" fmla="*/ 488960 w 518377"/>
                        <a:gd name="connsiteY5" fmla="*/ 58867 h 504955"/>
                        <a:gd name="connsiteX6" fmla="*/ 400844 w 518377"/>
                        <a:gd name="connsiteY6" fmla="*/ 98556 h 504955"/>
                        <a:gd name="connsiteX7" fmla="*/ 279406 w 518377"/>
                        <a:gd name="connsiteY7" fmla="*/ 22356 h 504955"/>
                        <a:gd name="connsiteX8" fmla="*/ 216701 w 518377"/>
                        <a:gd name="connsiteY8" fmla="*/ 177139 h 504955"/>
                        <a:gd name="connsiteX9" fmla="*/ 80965 w 518377"/>
                        <a:gd name="connsiteY9" fmla="*/ 93794 h 504955"/>
                        <a:gd name="connsiteX10" fmla="*/ 69854 w 518377"/>
                        <a:gd name="connsiteY10" fmla="*/ 504955 h 504955"/>
                        <a:gd name="connsiteX11" fmla="*/ 53187 w 518377"/>
                        <a:gd name="connsiteY11" fmla="*/ 501780 h 504955"/>
                        <a:gd name="connsiteX12" fmla="*/ 58740 w 518377"/>
                        <a:gd name="connsiteY12" fmla="*/ 84269 h 504955"/>
                        <a:gd name="connsiteX13" fmla="*/ 192090 w 518377"/>
                        <a:gd name="connsiteY13" fmla="*/ 161262 h 504955"/>
                        <a:gd name="connsiteX14" fmla="*/ 269881 w 518377"/>
                        <a:gd name="connsiteY14" fmla="*/ 3304 h 504955"/>
                        <a:gd name="connsiteX15" fmla="*/ 403223 w 518377"/>
                        <a:gd name="connsiteY15" fmla="*/ 129510 h 504955"/>
                        <a:gd name="connsiteX16" fmla="*/ 518333 w 518377"/>
                        <a:gd name="connsiteY16" fmla="*/ 57279 h 504955"/>
                        <a:gd name="connsiteX17" fmla="*/ 357990 w 518377"/>
                        <a:gd name="connsiteY17" fmla="*/ 24734 h 504955"/>
                        <a:gd name="connsiteX18" fmla="*/ 317508 w 518377"/>
                        <a:gd name="connsiteY18" fmla="*/ 134272 h 504955"/>
                        <a:gd name="connsiteX19" fmla="*/ 170668 w 518377"/>
                        <a:gd name="connsiteY19" fmla="*/ 98556 h 504955"/>
                        <a:gd name="connsiteX20" fmla="*/ 90493 w 518377"/>
                        <a:gd name="connsiteY20" fmla="*/ 150943 h 504955"/>
                        <a:gd name="connsiteX21" fmla="*/ 42068 w 518377"/>
                        <a:gd name="connsiteY21" fmla="*/ 482730 h 504955"/>
                        <a:gd name="connsiteX22" fmla="*/ 0 w 518377"/>
                        <a:gd name="connsiteY22" fmla="*/ 482730 h 504955"/>
                        <a:gd name="connsiteX0" fmla="*/ 0 w 524203"/>
                        <a:gd name="connsiteY0" fmla="*/ 482730 h 504955"/>
                        <a:gd name="connsiteX1" fmla="*/ 77793 w 524203"/>
                        <a:gd name="connsiteY1" fmla="*/ 141418 h 504955"/>
                        <a:gd name="connsiteX2" fmla="*/ 179393 w 524203"/>
                        <a:gd name="connsiteY2" fmla="*/ 70774 h 504955"/>
                        <a:gd name="connsiteX3" fmla="*/ 307983 w 524203"/>
                        <a:gd name="connsiteY3" fmla="*/ 110459 h 504955"/>
                        <a:gd name="connsiteX4" fmla="*/ 348458 w 524203"/>
                        <a:gd name="connsiteY4" fmla="*/ 8063 h 504955"/>
                        <a:gd name="connsiteX5" fmla="*/ 488960 w 524203"/>
                        <a:gd name="connsiteY5" fmla="*/ 58867 h 504955"/>
                        <a:gd name="connsiteX6" fmla="*/ 400844 w 524203"/>
                        <a:gd name="connsiteY6" fmla="*/ 98556 h 504955"/>
                        <a:gd name="connsiteX7" fmla="*/ 279406 w 524203"/>
                        <a:gd name="connsiteY7" fmla="*/ 22356 h 504955"/>
                        <a:gd name="connsiteX8" fmla="*/ 216701 w 524203"/>
                        <a:gd name="connsiteY8" fmla="*/ 177139 h 504955"/>
                        <a:gd name="connsiteX9" fmla="*/ 80965 w 524203"/>
                        <a:gd name="connsiteY9" fmla="*/ 93794 h 504955"/>
                        <a:gd name="connsiteX10" fmla="*/ 69854 w 524203"/>
                        <a:gd name="connsiteY10" fmla="*/ 504955 h 504955"/>
                        <a:gd name="connsiteX11" fmla="*/ 53187 w 524203"/>
                        <a:gd name="connsiteY11" fmla="*/ 501780 h 504955"/>
                        <a:gd name="connsiteX12" fmla="*/ 58740 w 524203"/>
                        <a:gd name="connsiteY12" fmla="*/ 84269 h 504955"/>
                        <a:gd name="connsiteX13" fmla="*/ 192090 w 524203"/>
                        <a:gd name="connsiteY13" fmla="*/ 161262 h 504955"/>
                        <a:gd name="connsiteX14" fmla="*/ 269881 w 524203"/>
                        <a:gd name="connsiteY14" fmla="*/ 3304 h 504955"/>
                        <a:gd name="connsiteX15" fmla="*/ 403223 w 524203"/>
                        <a:gd name="connsiteY15" fmla="*/ 129510 h 504955"/>
                        <a:gd name="connsiteX16" fmla="*/ 518333 w 524203"/>
                        <a:gd name="connsiteY16" fmla="*/ 57279 h 504955"/>
                        <a:gd name="connsiteX17" fmla="*/ 357990 w 524203"/>
                        <a:gd name="connsiteY17" fmla="*/ 24734 h 504955"/>
                        <a:gd name="connsiteX18" fmla="*/ 317508 w 524203"/>
                        <a:gd name="connsiteY18" fmla="*/ 134272 h 504955"/>
                        <a:gd name="connsiteX19" fmla="*/ 170668 w 524203"/>
                        <a:gd name="connsiteY19" fmla="*/ 98556 h 504955"/>
                        <a:gd name="connsiteX20" fmla="*/ 90493 w 524203"/>
                        <a:gd name="connsiteY20" fmla="*/ 150943 h 504955"/>
                        <a:gd name="connsiteX21" fmla="*/ 42068 w 524203"/>
                        <a:gd name="connsiteY21" fmla="*/ 482730 h 504955"/>
                        <a:gd name="connsiteX22" fmla="*/ 0 w 524203"/>
                        <a:gd name="connsiteY22" fmla="*/ 482730 h 504955"/>
                        <a:gd name="connsiteX0" fmla="*/ 0 w 524203"/>
                        <a:gd name="connsiteY0" fmla="*/ 482730 h 504955"/>
                        <a:gd name="connsiteX1" fmla="*/ 77793 w 524203"/>
                        <a:gd name="connsiteY1" fmla="*/ 141418 h 504955"/>
                        <a:gd name="connsiteX2" fmla="*/ 179393 w 524203"/>
                        <a:gd name="connsiteY2" fmla="*/ 70774 h 504955"/>
                        <a:gd name="connsiteX3" fmla="*/ 307983 w 524203"/>
                        <a:gd name="connsiteY3" fmla="*/ 110459 h 504955"/>
                        <a:gd name="connsiteX4" fmla="*/ 348458 w 524203"/>
                        <a:gd name="connsiteY4" fmla="*/ 8063 h 504955"/>
                        <a:gd name="connsiteX5" fmla="*/ 488960 w 524203"/>
                        <a:gd name="connsiteY5" fmla="*/ 58867 h 504955"/>
                        <a:gd name="connsiteX6" fmla="*/ 400844 w 524203"/>
                        <a:gd name="connsiteY6" fmla="*/ 98556 h 504955"/>
                        <a:gd name="connsiteX7" fmla="*/ 279406 w 524203"/>
                        <a:gd name="connsiteY7" fmla="*/ 22356 h 504955"/>
                        <a:gd name="connsiteX8" fmla="*/ 216701 w 524203"/>
                        <a:gd name="connsiteY8" fmla="*/ 177139 h 504955"/>
                        <a:gd name="connsiteX9" fmla="*/ 80965 w 524203"/>
                        <a:gd name="connsiteY9" fmla="*/ 93794 h 504955"/>
                        <a:gd name="connsiteX10" fmla="*/ 69854 w 524203"/>
                        <a:gd name="connsiteY10" fmla="*/ 504955 h 504955"/>
                        <a:gd name="connsiteX11" fmla="*/ 53187 w 524203"/>
                        <a:gd name="connsiteY11" fmla="*/ 501780 h 504955"/>
                        <a:gd name="connsiteX12" fmla="*/ 58740 w 524203"/>
                        <a:gd name="connsiteY12" fmla="*/ 84269 h 504955"/>
                        <a:gd name="connsiteX13" fmla="*/ 192090 w 524203"/>
                        <a:gd name="connsiteY13" fmla="*/ 161262 h 504955"/>
                        <a:gd name="connsiteX14" fmla="*/ 269881 w 524203"/>
                        <a:gd name="connsiteY14" fmla="*/ 3304 h 504955"/>
                        <a:gd name="connsiteX15" fmla="*/ 403223 w 524203"/>
                        <a:gd name="connsiteY15" fmla="*/ 129510 h 504955"/>
                        <a:gd name="connsiteX16" fmla="*/ 518333 w 524203"/>
                        <a:gd name="connsiteY16" fmla="*/ 57279 h 504955"/>
                        <a:gd name="connsiteX17" fmla="*/ 357990 w 524203"/>
                        <a:gd name="connsiteY17" fmla="*/ 24734 h 504955"/>
                        <a:gd name="connsiteX18" fmla="*/ 317508 w 524203"/>
                        <a:gd name="connsiteY18" fmla="*/ 134272 h 504955"/>
                        <a:gd name="connsiteX19" fmla="*/ 170668 w 524203"/>
                        <a:gd name="connsiteY19" fmla="*/ 98556 h 504955"/>
                        <a:gd name="connsiteX20" fmla="*/ 90493 w 524203"/>
                        <a:gd name="connsiteY20" fmla="*/ 150943 h 504955"/>
                        <a:gd name="connsiteX21" fmla="*/ 42068 w 524203"/>
                        <a:gd name="connsiteY21" fmla="*/ 482730 h 504955"/>
                        <a:gd name="connsiteX22" fmla="*/ 0 w 524203"/>
                        <a:gd name="connsiteY22" fmla="*/ 482730 h 504955"/>
                        <a:gd name="connsiteX0" fmla="*/ 0 w 524203"/>
                        <a:gd name="connsiteY0" fmla="*/ 482730 h 504955"/>
                        <a:gd name="connsiteX1" fmla="*/ 77793 w 524203"/>
                        <a:gd name="connsiteY1" fmla="*/ 141418 h 504955"/>
                        <a:gd name="connsiteX2" fmla="*/ 179393 w 524203"/>
                        <a:gd name="connsiteY2" fmla="*/ 70774 h 504955"/>
                        <a:gd name="connsiteX3" fmla="*/ 307983 w 524203"/>
                        <a:gd name="connsiteY3" fmla="*/ 110459 h 504955"/>
                        <a:gd name="connsiteX4" fmla="*/ 357983 w 524203"/>
                        <a:gd name="connsiteY4" fmla="*/ 5682 h 504955"/>
                        <a:gd name="connsiteX5" fmla="*/ 488960 w 524203"/>
                        <a:gd name="connsiteY5" fmla="*/ 58867 h 504955"/>
                        <a:gd name="connsiteX6" fmla="*/ 400844 w 524203"/>
                        <a:gd name="connsiteY6" fmla="*/ 98556 h 504955"/>
                        <a:gd name="connsiteX7" fmla="*/ 279406 w 524203"/>
                        <a:gd name="connsiteY7" fmla="*/ 22356 h 504955"/>
                        <a:gd name="connsiteX8" fmla="*/ 216701 w 524203"/>
                        <a:gd name="connsiteY8" fmla="*/ 177139 h 504955"/>
                        <a:gd name="connsiteX9" fmla="*/ 80965 w 524203"/>
                        <a:gd name="connsiteY9" fmla="*/ 93794 h 504955"/>
                        <a:gd name="connsiteX10" fmla="*/ 69854 w 524203"/>
                        <a:gd name="connsiteY10" fmla="*/ 504955 h 504955"/>
                        <a:gd name="connsiteX11" fmla="*/ 53187 w 524203"/>
                        <a:gd name="connsiteY11" fmla="*/ 501780 h 504955"/>
                        <a:gd name="connsiteX12" fmla="*/ 58740 w 524203"/>
                        <a:gd name="connsiteY12" fmla="*/ 84269 h 504955"/>
                        <a:gd name="connsiteX13" fmla="*/ 192090 w 524203"/>
                        <a:gd name="connsiteY13" fmla="*/ 161262 h 504955"/>
                        <a:gd name="connsiteX14" fmla="*/ 269881 w 524203"/>
                        <a:gd name="connsiteY14" fmla="*/ 3304 h 504955"/>
                        <a:gd name="connsiteX15" fmla="*/ 403223 w 524203"/>
                        <a:gd name="connsiteY15" fmla="*/ 129510 h 504955"/>
                        <a:gd name="connsiteX16" fmla="*/ 518333 w 524203"/>
                        <a:gd name="connsiteY16" fmla="*/ 57279 h 504955"/>
                        <a:gd name="connsiteX17" fmla="*/ 357990 w 524203"/>
                        <a:gd name="connsiteY17" fmla="*/ 24734 h 504955"/>
                        <a:gd name="connsiteX18" fmla="*/ 317508 w 524203"/>
                        <a:gd name="connsiteY18" fmla="*/ 134272 h 504955"/>
                        <a:gd name="connsiteX19" fmla="*/ 170668 w 524203"/>
                        <a:gd name="connsiteY19" fmla="*/ 98556 h 504955"/>
                        <a:gd name="connsiteX20" fmla="*/ 90493 w 524203"/>
                        <a:gd name="connsiteY20" fmla="*/ 150943 h 504955"/>
                        <a:gd name="connsiteX21" fmla="*/ 42068 w 524203"/>
                        <a:gd name="connsiteY21" fmla="*/ 482730 h 504955"/>
                        <a:gd name="connsiteX22" fmla="*/ 0 w 524203"/>
                        <a:gd name="connsiteY22" fmla="*/ 482730 h 504955"/>
                        <a:gd name="connsiteX0" fmla="*/ 0 w 524203"/>
                        <a:gd name="connsiteY0" fmla="*/ 482730 h 504955"/>
                        <a:gd name="connsiteX1" fmla="*/ 77793 w 524203"/>
                        <a:gd name="connsiteY1" fmla="*/ 141418 h 504955"/>
                        <a:gd name="connsiteX2" fmla="*/ 179393 w 524203"/>
                        <a:gd name="connsiteY2" fmla="*/ 70774 h 504955"/>
                        <a:gd name="connsiteX3" fmla="*/ 307983 w 524203"/>
                        <a:gd name="connsiteY3" fmla="*/ 110459 h 504955"/>
                        <a:gd name="connsiteX4" fmla="*/ 357983 w 524203"/>
                        <a:gd name="connsiteY4" fmla="*/ 5682 h 504955"/>
                        <a:gd name="connsiteX5" fmla="*/ 488960 w 524203"/>
                        <a:gd name="connsiteY5" fmla="*/ 58867 h 504955"/>
                        <a:gd name="connsiteX6" fmla="*/ 400844 w 524203"/>
                        <a:gd name="connsiteY6" fmla="*/ 98556 h 504955"/>
                        <a:gd name="connsiteX7" fmla="*/ 279406 w 524203"/>
                        <a:gd name="connsiteY7" fmla="*/ 22356 h 504955"/>
                        <a:gd name="connsiteX8" fmla="*/ 216701 w 524203"/>
                        <a:gd name="connsiteY8" fmla="*/ 177139 h 504955"/>
                        <a:gd name="connsiteX9" fmla="*/ 80965 w 524203"/>
                        <a:gd name="connsiteY9" fmla="*/ 93794 h 504955"/>
                        <a:gd name="connsiteX10" fmla="*/ 69854 w 524203"/>
                        <a:gd name="connsiteY10" fmla="*/ 504955 h 504955"/>
                        <a:gd name="connsiteX11" fmla="*/ 53187 w 524203"/>
                        <a:gd name="connsiteY11" fmla="*/ 501780 h 504955"/>
                        <a:gd name="connsiteX12" fmla="*/ 58740 w 524203"/>
                        <a:gd name="connsiteY12" fmla="*/ 84269 h 504955"/>
                        <a:gd name="connsiteX13" fmla="*/ 192090 w 524203"/>
                        <a:gd name="connsiteY13" fmla="*/ 161262 h 504955"/>
                        <a:gd name="connsiteX14" fmla="*/ 269881 w 524203"/>
                        <a:gd name="connsiteY14" fmla="*/ 3304 h 504955"/>
                        <a:gd name="connsiteX15" fmla="*/ 403223 w 524203"/>
                        <a:gd name="connsiteY15" fmla="*/ 129510 h 504955"/>
                        <a:gd name="connsiteX16" fmla="*/ 518333 w 524203"/>
                        <a:gd name="connsiteY16" fmla="*/ 57279 h 504955"/>
                        <a:gd name="connsiteX17" fmla="*/ 372277 w 524203"/>
                        <a:gd name="connsiteY17" fmla="*/ 22352 h 504955"/>
                        <a:gd name="connsiteX18" fmla="*/ 317508 w 524203"/>
                        <a:gd name="connsiteY18" fmla="*/ 134272 h 504955"/>
                        <a:gd name="connsiteX19" fmla="*/ 170668 w 524203"/>
                        <a:gd name="connsiteY19" fmla="*/ 98556 h 504955"/>
                        <a:gd name="connsiteX20" fmla="*/ 90493 w 524203"/>
                        <a:gd name="connsiteY20" fmla="*/ 150943 h 504955"/>
                        <a:gd name="connsiteX21" fmla="*/ 42068 w 524203"/>
                        <a:gd name="connsiteY21" fmla="*/ 482730 h 504955"/>
                        <a:gd name="connsiteX22" fmla="*/ 0 w 524203"/>
                        <a:gd name="connsiteY22" fmla="*/ 482730 h 504955"/>
                        <a:gd name="connsiteX0" fmla="*/ 0 w 524203"/>
                        <a:gd name="connsiteY0" fmla="*/ 482730 h 504955"/>
                        <a:gd name="connsiteX1" fmla="*/ 77793 w 524203"/>
                        <a:gd name="connsiteY1" fmla="*/ 141418 h 504955"/>
                        <a:gd name="connsiteX2" fmla="*/ 179393 w 524203"/>
                        <a:gd name="connsiteY2" fmla="*/ 70774 h 504955"/>
                        <a:gd name="connsiteX3" fmla="*/ 307983 w 524203"/>
                        <a:gd name="connsiteY3" fmla="*/ 110459 h 504955"/>
                        <a:gd name="connsiteX4" fmla="*/ 362746 w 524203"/>
                        <a:gd name="connsiteY4" fmla="*/ 3301 h 504955"/>
                        <a:gd name="connsiteX5" fmla="*/ 488960 w 524203"/>
                        <a:gd name="connsiteY5" fmla="*/ 58867 h 504955"/>
                        <a:gd name="connsiteX6" fmla="*/ 400844 w 524203"/>
                        <a:gd name="connsiteY6" fmla="*/ 98556 h 504955"/>
                        <a:gd name="connsiteX7" fmla="*/ 279406 w 524203"/>
                        <a:gd name="connsiteY7" fmla="*/ 22356 h 504955"/>
                        <a:gd name="connsiteX8" fmla="*/ 216701 w 524203"/>
                        <a:gd name="connsiteY8" fmla="*/ 177139 h 504955"/>
                        <a:gd name="connsiteX9" fmla="*/ 80965 w 524203"/>
                        <a:gd name="connsiteY9" fmla="*/ 93794 h 504955"/>
                        <a:gd name="connsiteX10" fmla="*/ 69854 w 524203"/>
                        <a:gd name="connsiteY10" fmla="*/ 504955 h 504955"/>
                        <a:gd name="connsiteX11" fmla="*/ 53187 w 524203"/>
                        <a:gd name="connsiteY11" fmla="*/ 501780 h 504955"/>
                        <a:gd name="connsiteX12" fmla="*/ 58740 w 524203"/>
                        <a:gd name="connsiteY12" fmla="*/ 84269 h 504955"/>
                        <a:gd name="connsiteX13" fmla="*/ 192090 w 524203"/>
                        <a:gd name="connsiteY13" fmla="*/ 161262 h 504955"/>
                        <a:gd name="connsiteX14" fmla="*/ 269881 w 524203"/>
                        <a:gd name="connsiteY14" fmla="*/ 3304 h 504955"/>
                        <a:gd name="connsiteX15" fmla="*/ 403223 w 524203"/>
                        <a:gd name="connsiteY15" fmla="*/ 129510 h 504955"/>
                        <a:gd name="connsiteX16" fmla="*/ 518333 w 524203"/>
                        <a:gd name="connsiteY16" fmla="*/ 57279 h 504955"/>
                        <a:gd name="connsiteX17" fmla="*/ 372277 w 524203"/>
                        <a:gd name="connsiteY17" fmla="*/ 22352 h 504955"/>
                        <a:gd name="connsiteX18" fmla="*/ 317508 w 524203"/>
                        <a:gd name="connsiteY18" fmla="*/ 134272 h 504955"/>
                        <a:gd name="connsiteX19" fmla="*/ 170668 w 524203"/>
                        <a:gd name="connsiteY19" fmla="*/ 98556 h 504955"/>
                        <a:gd name="connsiteX20" fmla="*/ 90493 w 524203"/>
                        <a:gd name="connsiteY20" fmla="*/ 150943 h 504955"/>
                        <a:gd name="connsiteX21" fmla="*/ 42068 w 524203"/>
                        <a:gd name="connsiteY21" fmla="*/ 482730 h 504955"/>
                        <a:gd name="connsiteX22" fmla="*/ 0 w 524203"/>
                        <a:gd name="connsiteY22" fmla="*/ 482730 h 504955"/>
                        <a:gd name="connsiteX0" fmla="*/ 0 w 524203"/>
                        <a:gd name="connsiteY0" fmla="*/ 482730 h 504955"/>
                        <a:gd name="connsiteX1" fmla="*/ 77793 w 524203"/>
                        <a:gd name="connsiteY1" fmla="*/ 141418 h 504955"/>
                        <a:gd name="connsiteX2" fmla="*/ 179393 w 524203"/>
                        <a:gd name="connsiteY2" fmla="*/ 70774 h 504955"/>
                        <a:gd name="connsiteX3" fmla="*/ 307983 w 524203"/>
                        <a:gd name="connsiteY3" fmla="*/ 110459 h 504955"/>
                        <a:gd name="connsiteX4" fmla="*/ 362746 w 524203"/>
                        <a:gd name="connsiteY4" fmla="*/ 3301 h 504955"/>
                        <a:gd name="connsiteX5" fmla="*/ 488960 w 524203"/>
                        <a:gd name="connsiteY5" fmla="*/ 58867 h 504955"/>
                        <a:gd name="connsiteX6" fmla="*/ 393701 w 524203"/>
                        <a:gd name="connsiteY6" fmla="*/ 81887 h 504955"/>
                        <a:gd name="connsiteX7" fmla="*/ 279406 w 524203"/>
                        <a:gd name="connsiteY7" fmla="*/ 22356 h 504955"/>
                        <a:gd name="connsiteX8" fmla="*/ 216701 w 524203"/>
                        <a:gd name="connsiteY8" fmla="*/ 177139 h 504955"/>
                        <a:gd name="connsiteX9" fmla="*/ 80965 w 524203"/>
                        <a:gd name="connsiteY9" fmla="*/ 93794 h 504955"/>
                        <a:gd name="connsiteX10" fmla="*/ 69854 w 524203"/>
                        <a:gd name="connsiteY10" fmla="*/ 504955 h 504955"/>
                        <a:gd name="connsiteX11" fmla="*/ 53187 w 524203"/>
                        <a:gd name="connsiteY11" fmla="*/ 501780 h 504955"/>
                        <a:gd name="connsiteX12" fmla="*/ 58740 w 524203"/>
                        <a:gd name="connsiteY12" fmla="*/ 84269 h 504955"/>
                        <a:gd name="connsiteX13" fmla="*/ 192090 w 524203"/>
                        <a:gd name="connsiteY13" fmla="*/ 161262 h 504955"/>
                        <a:gd name="connsiteX14" fmla="*/ 269881 w 524203"/>
                        <a:gd name="connsiteY14" fmla="*/ 3304 h 504955"/>
                        <a:gd name="connsiteX15" fmla="*/ 403223 w 524203"/>
                        <a:gd name="connsiteY15" fmla="*/ 129510 h 504955"/>
                        <a:gd name="connsiteX16" fmla="*/ 518333 w 524203"/>
                        <a:gd name="connsiteY16" fmla="*/ 57279 h 504955"/>
                        <a:gd name="connsiteX17" fmla="*/ 372277 w 524203"/>
                        <a:gd name="connsiteY17" fmla="*/ 22352 h 504955"/>
                        <a:gd name="connsiteX18" fmla="*/ 317508 w 524203"/>
                        <a:gd name="connsiteY18" fmla="*/ 134272 h 504955"/>
                        <a:gd name="connsiteX19" fmla="*/ 170668 w 524203"/>
                        <a:gd name="connsiteY19" fmla="*/ 98556 h 504955"/>
                        <a:gd name="connsiteX20" fmla="*/ 90493 w 524203"/>
                        <a:gd name="connsiteY20" fmla="*/ 150943 h 504955"/>
                        <a:gd name="connsiteX21" fmla="*/ 42068 w 524203"/>
                        <a:gd name="connsiteY21" fmla="*/ 482730 h 504955"/>
                        <a:gd name="connsiteX22" fmla="*/ 0 w 524203"/>
                        <a:gd name="connsiteY22" fmla="*/ 482730 h 504955"/>
                        <a:gd name="connsiteX0" fmla="*/ 0 w 523626"/>
                        <a:gd name="connsiteY0" fmla="*/ 483432 h 505657"/>
                        <a:gd name="connsiteX1" fmla="*/ 77793 w 523626"/>
                        <a:gd name="connsiteY1" fmla="*/ 142120 h 505657"/>
                        <a:gd name="connsiteX2" fmla="*/ 179393 w 523626"/>
                        <a:gd name="connsiteY2" fmla="*/ 71476 h 505657"/>
                        <a:gd name="connsiteX3" fmla="*/ 307983 w 523626"/>
                        <a:gd name="connsiteY3" fmla="*/ 111161 h 505657"/>
                        <a:gd name="connsiteX4" fmla="*/ 362746 w 523626"/>
                        <a:gd name="connsiteY4" fmla="*/ 4003 h 505657"/>
                        <a:gd name="connsiteX5" fmla="*/ 488960 w 523626"/>
                        <a:gd name="connsiteY5" fmla="*/ 59569 h 505657"/>
                        <a:gd name="connsiteX6" fmla="*/ 393701 w 523626"/>
                        <a:gd name="connsiteY6" fmla="*/ 82589 h 505657"/>
                        <a:gd name="connsiteX7" fmla="*/ 279406 w 523626"/>
                        <a:gd name="connsiteY7" fmla="*/ 23058 h 505657"/>
                        <a:gd name="connsiteX8" fmla="*/ 216701 w 523626"/>
                        <a:gd name="connsiteY8" fmla="*/ 177841 h 505657"/>
                        <a:gd name="connsiteX9" fmla="*/ 80965 w 523626"/>
                        <a:gd name="connsiteY9" fmla="*/ 94496 h 505657"/>
                        <a:gd name="connsiteX10" fmla="*/ 69854 w 523626"/>
                        <a:gd name="connsiteY10" fmla="*/ 505657 h 505657"/>
                        <a:gd name="connsiteX11" fmla="*/ 53187 w 523626"/>
                        <a:gd name="connsiteY11" fmla="*/ 502482 h 505657"/>
                        <a:gd name="connsiteX12" fmla="*/ 58740 w 523626"/>
                        <a:gd name="connsiteY12" fmla="*/ 84971 h 505657"/>
                        <a:gd name="connsiteX13" fmla="*/ 192090 w 523626"/>
                        <a:gd name="connsiteY13" fmla="*/ 161964 h 505657"/>
                        <a:gd name="connsiteX14" fmla="*/ 269881 w 523626"/>
                        <a:gd name="connsiteY14" fmla="*/ 4006 h 505657"/>
                        <a:gd name="connsiteX15" fmla="*/ 388936 w 523626"/>
                        <a:gd name="connsiteY15" fmla="*/ 101637 h 505657"/>
                        <a:gd name="connsiteX16" fmla="*/ 518333 w 523626"/>
                        <a:gd name="connsiteY16" fmla="*/ 57981 h 505657"/>
                        <a:gd name="connsiteX17" fmla="*/ 372277 w 523626"/>
                        <a:gd name="connsiteY17" fmla="*/ 23054 h 505657"/>
                        <a:gd name="connsiteX18" fmla="*/ 317508 w 523626"/>
                        <a:gd name="connsiteY18" fmla="*/ 134974 h 505657"/>
                        <a:gd name="connsiteX19" fmla="*/ 170668 w 523626"/>
                        <a:gd name="connsiteY19" fmla="*/ 99258 h 505657"/>
                        <a:gd name="connsiteX20" fmla="*/ 90493 w 523626"/>
                        <a:gd name="connsiteY20" fmla="*/ 151645 h 505657"/>
                        <a:gd name="connsiteX21" fmla="*/ 42068 w 523626"/>
                        <a:gd name="connsiteY21" fmla="*/ 483432 h 505657"/>
                        <a:gd name="connsiteX22" fmla="*/ 0 w 523626"/>
                        <a:gd name="connsiteY22" fmla="*/ 483432 h 505657"/>
                        <a:gd name="connsiteX0" fmla="*/ 0 w 523626"/>
                        <a:gd name="connsiteY0" fmla="*/ 483432 h 505657"/>
                        <a:gd name="connsiteX1" fmla="*/ 77793 w 523626"/>
                        <a:gd name="connsiteY1" fmla="*/ 142120 h 505657"/>
                        <a:gd name="connsiteX2" fmla="*/ 179393 w 523626"/>
                        <a:gd name="connsiteY2" fmla="*/ 71476 h 505657"/>
                        <a:gd name="connsiteX3" fmla="*/ 307983 w 523626"/>
                        <a:gd name="connsiteY3" fmla="*/ 111161 h 505657"/>
                        <a:gd name="connsiteX4" fmla="*/ 362746 w 523626"/>
                        <a:gd name="connsiteY4" fmla="*/ 4003 h 505657"/>
                        <a:gd name="connsiteX5" fmla="*/ 453245 w 523626"/>
                        <a:gd name="connsiteY5" fmla="*/ 57188 h 505657"/>
                        <a:gd name="connsiteX6" fmla="*/ 393701 w 523626"/>
                        <a:gd name="connsiteY6" fmla="*/ 82589 h 505657"/>
                        <a:gd name="connsiteX7" fmla="*/ 279406 w 523626"/>
                        <a:gd name="connsiteY7" fmla="*/ 23058 h 505657"/>
                        <a:gd name="connsiteX8" fmla="*/ 216701 w 523626"/>
                        <a:gd name="connsiteY8" fmla="*/ 177841 h 505657"/>
                        <a:gd name="connsiteX9" fmla="*/ 80965 w 523626"/>
                        <a:gd name="connsiteY9" fmla="*/ 94496 h 505657"/>
                        <a:gd name="connsiteX10" fmla="*/ 69854 w 523626"/>
                        <a:gd name="connsiteY10" fmla="*/ 505657 h 505657"/>
                        <a:gd name="connsiteX11" fmla="*/ 53187 w 523626"/>
                        <a:gd name="connsiteY11" fmla="*/ 502482 h 505657"/>
                        <a:gd name="connsiteX12" fmla="*/ 58740 w 523626"/>
                        <a:gd name="connsiteY12" fmla="*/ 84971 h 505657"/>
                        <a:gd name="connsiteX13" fmla="*/ 192090 w 523626"/>
                        <a:gd name="connsiteY13" fmla="*/ 161964 h 505657"/>
                        <a:gd name="connsiteX14" fmla="*/ 269881 w 523626"/>
                        <a:gd name="connsiteY14" fmla="*/ 4006 h 505657"/>
                        <a:gd name="connsiteX15" fmla="*/ 388936 w 523626"/>
                        <a:gd name="connsiteY15" fmla="*/ 101637 h 505657"/>
                        <a:gd name="connsiteX16" fmla="*/ 518333 w 523626"/>
                        <a:gd name="connsiteY16" fmla="*/ 57981 h 505657"/>
                        <a:gd name="connsiteX17" fmla="*/ 372277 w 523626"/>
                        <a:gd name="connsiteY17" fmla="*/ 23054 h 505657"/>
                        <a:gd name="connsiteX18" fmla="*/ 317508 w 523626"/>
                        <a:gd name="connsiteY18" fmla="*/ 134974 h 505657"/>
                        <a:gd name="connsiteX19" fmla="*/ 170668 w 523626"/>
                        <a:gd name="connsiteY19" fmla="*/ 99258 h 505657"/>
                        <a:gd name="connsiteX20" fmla="*/ 90493 w 523626"/>
                        <a:gd name="connsiteY20" fmla="*/ 151645 h 505657"/>
                        <a:gd name="connsiteX21" fmla="*/ 42068 w 523626"/>
                        <a:gd name="connsiteY21" fmla="*/ 483432 h 505657"/>
                        <a:gd name="connsiteX22" fmla="*/ 0 w 523626"/>
                        <a:gd name="connsiteY22" fmla="*/ 483432 h 505657"/>
                        <a:gd name="connsiteX0" fmla="*/ 0 w 469858"/>
                        <a:gd name="connsiteY0" fmla="*/ 483432 h 505657"/>
                        <a:gd name="connsiteX1" fmla="*/ 77793 w 469858"/>
                        <a:gd name="connsiteY1" fmla="*/ 142120 h 505657"/>
                        <a:gd name="connsiteX2" fmla="*/ 179393 w 469858"/>
                        <a:gd name="connsiteY2" fmla="*/ 71476 h 505657"/>
                        <a:gd name="connsiteX3" fmla="*/ 307983 w 469858"/>
                        <a:gd name="connsiteY3" fmla="*/ 111161 h 505657"/>
                        <a:gd name="connsiteX4" fmla="*/ 362746 w 469858"/>
                        <a:gd name="connsiteY4" fmla="*/ 4003 h 505657"/>
                        <a:gd name="connsiteX5" fmla="*/ 453245 w 469858"/>
                        <a:gd name="connsiteY5" fmla="*/ 57188 h 505657"/>
                        <a:gd name="connsiteX6" fmla="*/ 393701 w 469858"/>
                        <a:gd name="connsiteY6" fmla="*/ 82589 h 505657"/>
                        <a:gd name="connsiteX7" fmla="*/ 279406 w 469858"/>
                        <a:gd name="connsiteY7" fmla="*/ 23058 h 505657"/>
                        <a:gd name="connsiteX8" fmla="*/ 216701 w 469858"/>
                        <a:gd name="connsiteY8" fmla="*/ 177841 h 505657"/>
                        <a:gd name="connsiteX9" fmla="*/ 80965 w 469858"/>
                        <a:gd name="connsiteY9" fmla="*/ 94496 h 505657"/>
                        <a:gd name="connsiteX10" fmla="*/ 69854 w 469858"/>
                        <a:gd name="connsiteY10" fmla="*/ 505657 h 505657"/>
                        <a:gd name="connsiteX11" fmla="*/ 53187 w 469858"/>
                        <a:gd name="connsiteY11" fmla="*/ 502482 h 505657"/>
                        <a:gd name="connsiteX12" fmla="*/ 58740 w 469858"/>
                        <a:gd name="connsiteY12" fmla="*/ 84971 h 505657"/>
                        <a:gd name="connsiteX13" fmla="*/ 192090 w 469858"/>
                        <a:gd name="connsiteY13" fmla="*/ 161964 h 505657"/>
                        <a:gd name="connsiteX14" fmla="*/ 269881 w 469858"/>
                        <a:gd name="connsiteY14" fmla="*/ 4006 h 505657"/>
                        <a:gd name="connsiteX15" fmla="*/ 388936 w 469858"/>
                        <a:gd name="connsiteY15" fmla="*/ 101637 h 505657"/>
                        <a:gd name="connsiteX16" fmla="*/ 461186 w 469858"/>
                        <a:gd name="connsiteY16" fmla="*/ 55599 h 505657"/>
                        <a:gd name="connsiteX17" fmla="*/ 372277 w 469858"/>
                        <a:gd name="connsiteY17" fmla="*/ 23054 h 505657"/>
                        <a:gd name="connsiteX18" fmla="*/ 317508 w 469858"/>
                        <a:gd name="connsiteY18" fmla="*/ 134974 h 505657"/>
                        <a:gd name="connsiteX19" fmla="*/ 170668 w 469858"/>
                        <a:gd name="connsiteY19" fmla="*/ 99258 h 505657"/>
                        <a:gd name="connsiteX20" fmla="*/ 90493 w 469858"/>
                        <a:gd name="connsiteY20" fmla="*/ 151645 h 505657"/>
                        <a:gd name="connsiteX21" fmla="*/ 42068 w 469858"/>
                        <a:gd name="connsiteY21" fmla="*/ 483432 h 505657"/>
                        <a:gd name="connsiteX22" fmla="*/ 0 w 469858"/>
                        <a:gd name="connsiteY22" fmla="*/ 483432 h 505657"/>
                        <a:gd name="connsiteX0" fmla="*/ 0 w 461749"/>
                        <a:gd name="connsiteY0" fmla="*/ 483432 h 505657"/>
                        <a:gd name="connsiteX1" fmla="*/ 77793 w 461749"/>
                        <a:gd name="connsiteY1" fmla="*/ 142120 h 505657"/>
                        <a:gd name="connsiteX2" fmla="*/ 179393 w 461749"/>
                        <a:gd name="connsiteY2" fmla="*/ 71476 h 505657"/>
                        <a:gd name="connsiteX3" fmla="*/ 307983 w 461749"/>
                        <a:gd name="connsiteY3" fmla="*/ 111161 h 505657"/>
                        <a:gd name="connsiteX4" fmla="*/ 362746 w 461749"/>
                        <a:gd name="connsiteY4" fmla="*/ 4003 h 505657"/>
                        <a:gd name="connsiteX5" fmla="*/ 453245 w 461749"/>
                        <a:gd name="connsiteY5" fmla="*/ 57188 h 505657"/>
                        <a:gd name="connsiteX6" fmla="*/ 393701 w 461749"/>
                        <a:gd name="connsiteY6" fmla="*/ 82589 h 505657"/>
                        <a:gd name="connsiteX7" fmla="*/ 279406 w 461749"/>
                        <a:gd name="connsiteY7" fmla="*/ 23058 h 505657"/>
                        <a:gd name="connsiteX8" fmla="*/ 216701 w 461749"/>
                        <a:gd name="connsiteY8" fmla="*/ 177841 h 505657"/>
                        <a:gd name="connsiteX9" fmla="*/ 80965 w 461749"/>
                        <a:gd name="connsiteY9" fmla="*/ 94496 h 505657"/>
                        <a:gd name="connsiteX10" fmla="*/ 69854 w 461749"/>
                        <a:gd name="connsiteY10" fmla="*/ 505657 h 505657"/>
                        <a:gd name="connsiteX11" fmla="*/ 53187 w 461749"/>
                        <a:gd name="connsiteY11" fmla="*/ 502482 h 505657"/>
                        <a:gd name="connsiteX12" fmla="*/ 58740 w 461749"/>
                        <a:gd name="connsiteY12" fmla="*/ 84971 h 505657"/>
                        <a:gd name="connsiteX13" fmla="*/ 192090 w 461749"/>
                        <a:gd name="connsiteY13" fmla="*/ 161964 h 505657"/>
                        <a:gd name="connsiteX14" fmla="*/ 269881 w 461749"/>
                        <a:gd name="connsiteY14" fmla="*/ 4006 h 505657"/>
                        <a:gd name="connsiteX15" fmla="*/ 388936 w 461749"/>
                        <a:gd name="connsiteY15" fmla="*/ 101637 h 505657"/>
                        <a:gd name="connsiteX16" fmla="*/ 461186 w 461749"/>
                        <a:gd name="connsiteY16" fmla="*/ 55599 h 505657"/>
                        <a:gd name="connsiteX17" fmla="*/ 372277 w 461749"/>
                        <a:gd name="connsiteY17" fmla="*/ 23054 h 505657"/>
                        <a:gd name="connsiteX18" fmla="*/ 317508 w 461749"/>
                        <a:gd name="connsiteY18" fmla="*/ 134974 h 505657"/>
                        <a:gd name="connsiteX19" fmla="*/ 170668 w 461749"/>
                        <a:gd name="connsiteY19" fmla="*/ 99258 h 505657"/>
                        <a:gd name="connsiteX20" fmla="*/ 90493 w 461749"/>
                        <a:gd name="connsiteY20" fmla="*/ 151645 h 505657"/>
                        <a:gd name="connsiteX21" fmla="*/ 42068 w 461749"/>
                        <a:gd name="connsiteY21" fmla="*/ 483432 h 505657"/>
                        <a:gd name="connsiteX22" fmla="*/ 0 w 461749"/>
                        <a:gd name="connsiteY22" fmla="*/ 483432 h 505657"/>
                        <a:gd name="connsiteX0" fmla="*/ 0 w 461749"/>
                        <a:gd name="connsiteY0" fmla="*/ 483432 h 505657"/>
                        <a:gd name="connsiteX1" fmla="*/ 77793 w 461749"/>
                        <a:gd name="connsiteY1" fmla="*/ 142120 h 505657"/>
                        <a:gd name="connsiteX2" fmla="*/ 179393 w 461749"/>
                        <a:gd name="connsiteY2" fmla="*/ 71476 h 505657"/>
                        <a:gd name="connsiteX3" fmla="*/ 307983 w 461749"/>
                        <a:gd name="connsiteY3" fmla="*/ 111161 h 505657"/>
                        <a:gd name="connsiteX4" fmla="*/ 362746 w 461749"/>
                        <a:gd name="connsiteY4" fmla="*/ 4003 h 505657"/>
                        <a:gd name="connsiteX5" fmla="*/ 453245 w 461749"/>
                        <a:gd name="connsiteY5" fmla="*/ 57188 h 505657"/>
                        <a:gd name="connsiteX6" fmla="*/ 393701 w 461749"/>
                        <a:gd name="connsiteY6" fmla="*/ 82589 h 505657"/>
                        <a:gd name="connsiteX7" fmla="*/ 279406 w 461749"/>
                        <a:gd name="connsiteY7" fmla="*/ 23058 h 505657"/>
                        <a:gd name="connsiteX8" fmla="*/ 216701 w 461749"/>
                        <a:gd name="connsiteY8" fmla="*/ 177841 h 505657"/>
                        <a:gd name="connsiteX9" fmla="*/ 80965 w 461749"/>
                        <a:gd name="connsiteY9" fmla="*/ 94496 h 505657"/>
                        <a:gd name="connsiteX10" fmla="*/ 69854 w 461749"/>
                        <a:gd name="connsiteY10" fmla="*/ 505657 h 505657"/>
                        <a:gd name="connsiteX11" fmla="*/ 53187 w 461749"/>
                        <a:gd name="connsiteY11" fmla="*/ 502482 h 505657"/>
                        <a:gd name="connsiteX12" fmla="*/ 58740 w 461749"/>
                        <a:gd name="connsiteY12" fmla="*/ 84971 h 505657"/>
                        <a:gd name="connsiteX13" fmla="*/ 192090 w 461749"/>
                        <a:gd name="connsiteY13" fmla="*/ 161964 h 505657"/>
                        <a:gd name="connsiteX14" fmla="*/ 269881 w 461749"/>
                        <a:gd name="connsiteY14" fmla="*/ 4006 h 505657"/>
                        <a:gd name="connsiteX15" fmla="*/ 388936 w 461749"/>
                        <a:gd name="connsiteY15" fmla="*/ 101637 h 505657"/>
                        <a:gd name="connsiteX16" fmla="*/ 461186 w 461749"/>
                        <a:gd name="connsiteY16" fmla="*/ 55599 h 505657"/>
                        <a:gd name="connsiteX17" fmla="*/ 372277 w 461749"/>
                        <a:gd name="connsiteY17" fmla="*/ 23054 h 505657"/>
                        <a:gd name="connsiteX18" fmla="*/ 317508 w 461749"/>
                        <a:gd name="connsiteY18" fmla="*/ 134974 h 505657"/>
                        <a:gd name="connsiteX19" fmla="*/ 170668 w 461749"/>
                        <a:gd name="connsiteY19" fmla="*/ 99258 h 505657"/>
                        <a:gd name="connsiteX20" fmla="*/ 90493 w 461749"/>
                        <a:gd name="connsiteY20" fmla="*/ 151645 h 505657"/>
                        <a:gd name="connsiteX21" fmla="*/ 42068 w 461749"/>
                        <a:gd name="connsiteY21" fmla="*/ 483432 h 505657"/>
                        <a:gd name="connsiteX22" fmla="*/ 0 w 461749"/>
                        <a:gd name="connsiteY22" fmla="*/ 483432 h 505657"/>
                        <a:gd name="connsiteX0" fmla="*/ 0 w 466455"/>
                        <a:gd name="connsiteY0" fmla="*/ 483432 h 505657"/>
                        <a:gd name="connsiteX1" fmla="*/ 77793 w 466455"/>
                        <a:gd name="connsiteY1" fmla="*/ 142120 h 505657"/>
                        <a:gd name="connsiteX2" fmla="*/ 179393 w 466455"/>
                        <a:gd name="connsiteY2" fmla="*/ 71476 h 505657"/>
                        <a:gd name="connsiteX3" fmla="*/ 307983 w 466455"/>
                        <a:gd name="connsiteY3" fmla="*/ 111161 h 505657"/>
                        <a:gd name="connsiteX4" fmla="*/ 362746 w 466455"/>
                        <a:gd name="connsiteY4" fmla="*/ 4003 h 505657"/>
                        <a:gd name="connsiteX5" fmla="*/ 453245 w 466455"/>
                        <a:gd name="connsiteY5" fmla="*/ 57188 h 505657"/>
                        <a:gd name="connsiteX6" fmla="*/ 393701 w 466455"/>
                        <a:gd name="connsiteY6" fmla="*/ 82589 h 505657"/>
                        <a:gd name="connsiteX7" fmla="*/ 279406 w 466455"/>
                        <a:gd name="connsiteY7" fmla="*/ 23058 h 505657"/>
                        <a:gd name="connsiteX8" fmla="*/ 216701 w 466455"/>
                        <a:gd name="connsiteY8" fmla="*/ 177841 h 505657"/>
                        <a:gd name="connsiteX9" fmla="*/ 80965 w 466455"/>
                        <a:gd name="connsiteY9" fmla="*/ 94496 h 505657"/>
                        <a:gd name="connsiteX10" fmla="*/ 69854 w 466455"/>
                        <a:gd name="connsiteY10" fmla="*/ 505657 h 505657"/>
                        <a:gd name="connsiteX11" fmla="*/ 53187 w 466455"/>
                        <a:gd name="connsiteY11" fmla="*/ 502482 h 505657"/>
                        <a:gd name="connsiteX12" fmla="*/ 58740 w 466455"/>
                        <a:gd name="connsiteY12" fmla="*/ 84971 h 505657"/>
                        <a:gd name="connsiteX13" fmla="*/ 192090 w 466455"/>
                        <a:gd name="connsiteY13" fmla="*/ 161964 h 505657"/>
                        <a:gd name="connsiteX14" fmla="*/ 269881 w 466455"/>
                        <a:gd name="connsiteY14" fmla="*/ 4006 h 505657"/>
                        <a:gd name="connsiteX15" fmla="*/ 388936 w 466455"/>
                        <a:gd name="connsiteY15" fmla="*/ 101637 h 505657"/>
                        <a:gd name="connsiteX16" fmla="*/ 465949 w 466455"/>
                        <a:gd name="connsiteY16" fmla="*/ 57980 h 505657"/>
                        <a:gd name="connsiteX17" fmla="*/ 372277 w 466455"/>
                        <a:gd name="connsiteY17" fmla="*/ 23054 h 505657"/>
                        <a:gd name="connsiteX18" fmla="*/ 317508 w 466455"/>
                        <a:gd name="connsiteY18" fmla="*/ 134974 h 505657"/>
                        <a:gd name="connsiteX19" fmla="*/ 170668 w 466455"/>
                        <a:gd name="connsiteY19" fmla="*/ 99258 h 505657"/>
                        <a:gd name="connsiteX20" fmla="*/ 90493 w 466455"/>
                        <a:gd name="connsiteY20" fmla="*/ 151645 h 505657"/>
                        <a:gd name="connsiteX21" fmla="*/ 42068 w 466455"/>
                        <a:gd name="connsiteY21" fmla="*/ 483432 h 505657"/>
                        <a:gd name="connsiteX22" fmla="*/ 0 w 466455"/>
                        <a:gd name="connsiteY22" fmla="*/ 483432 h 505657"/>
                        <a:gd name="connsiteX0" fmla="*/ 0 w 466455"/>
                        <a:gd name="connsiteY0" fmla="*/ 483432 h 505657"/>
                        <a:gd name="connsiteX1" fmla="*/ 77793 w 466455"/>
                        <a:gd name="connsiteY1" fmla="*/ 142120 h 505657"/>
                        <a:gd name="connsiteX2" fmla="*/ 179393 w 466455"/>
                        <a:gd name="connsiteY2" fmla="*/ 71476 h 505657"/>
                        <a:gd name="connsiteX3" fmla="*/ 307983 w 466455"/>
                        <a:gd name="connsiteY3" fmla="*/ 111161 h 505657"/>
                        <a:gd name="connsiteX4" fmla="*/ 362746 w 466455"/>
                        <a:gd name="connsiteY4" fmla="*/ 4003 h 505657"/>
                        <a:gd name="connsiteX5" fmla="*/ 453245 w 466455"/>
                        <a:gd name="connsiteY5" fmla="*/ 57188 h 505657"/>
                        <a:gd name="connsiteX6" fmla="*/ 393701 w 466455"/>
                        <a:gd name="connsiteY6" fmla="*/ 82589 h 505657"/>
                        <a:gd name="connsiteX7" fmla="*/ 279406 w 466455"/>
                        <a:gd name="connsiteY7" fmla="*/ 23058 h 505657"/>
                        <a:gd name="connsiteX8" fmla="*/ 216701 w 466455"/>
                        <a:gd name="connsiteY8" fmla="*/ 177841 h 505657"/>
                        <a:gd name="connsiteX9" fmla="*/ 80965 w 466455"/>
                        <a:gd name="connsiteY9" fmla="*/ 94496 h 505657"/>
                        <a:gd name="connsiteX10" fmla="*/ 69854 w 466455"/>
                        <a:gd name="connsiteY10" fmla="*/ 505657 h 505657"/>
                        <a:gd name="connsiteX11" fmla="*/ 53187 w 466455"/>
                        <a:gd name="connsiteY11" fmla="*/ 502482 h 505657"/>
                        <a:gd name="connsiteX12" fmla="*/ 58740 w 466455"/>
                        <a:gd name="connsiteY12" fmla="*/ 84971 h 505657"/>
                        <a:gd name="connsiteX13" fmla="*/ 192090 w 466455"/>
                        <a:gd name="connsiteY13" fmla="*/ 161964 h 505657"/>
                        <a:gd name="connsiteX14" fmla="*/ 269881 w 466455"/>
                        <a:gd name="connsiteY14" fmla="*/ 4006 h 505657"/>
                        <a:gd name="connsiteX15" fmla="*/ 388936 w 466455"/>
                        <a:gd name="connsiteY15" fmla="*/ 101637 h 505657"/>
                        <a:gd name="connsiteX16" fmla="*/ 465949 w 466455"/>
                        <a:gd name="connsiteY16" fmla="*/ 57980 h 505657"/>
                        <a:gd name="connsiteX17" fmla="*/ 372277 w 466455"/>
                        <a:gd name="connsiteY17" fmla="*/ 23054 h 505657"/>
                        <a:gd name="connsiteX18" fmla="*/ 317508 w 466455"/>
                        <a:gd name="connsiteY18" fmla="*/ 134974 h 505657"/>
                        <a:gd name="connsiteX19" fmla="*/ 170668 w 466455"/>
                        <a:gd name="connsiteY19" fmla="*/ 99258 h 505657"/>
                        <a:gd name="connsiteX20" fmla="*/ 90493 w 466455"/>
                        <a:gd name="connsiteY20" fmla="*/ 151645 h 505657"/>
                        <a:gd name="connsiteX21" fmla="*/ 23018 w 466455"/>
                        <a:gd name="connsiteY21" fmla="*/ 488194 h 505657"/>
                        <a:gd name="connsiteX22" fmla="*/ 0 w 466455"/>
                        <a:gd name="connsiteY22" fmla="*/ 483432 h 505657"/>
                        <a:gd name="connsiteX0" fmla="*/ 0 w 466455"/>
                        <a:gd name="connsiteY0" fmla="*/ 483432 h 505657"/>
                        <a:gd name="connsiteX1" fmla="*/ 77793 w 466455"/>
                        <a:gd name="connsiteY1" fmla="*/ 142120 h 505657"/>
                        <a:gd name="connsiteX2" fmla="*/ 179393 w 466455"/>
                        <a:gd name="connsiteY2" fmla="*/ 71476 h 505657"/>
                        <a:gd name="connsiteX3" fmla="*/ 307983 w 466455"/>
                        <a:gd name="connsiteY3" fmla="*/ 111161 h 505657"/>
                        <a:gd name="connsiteX4" fmla="*/ 362746 w 466455"/>
                        <a:gd name="connsiteY4" fmla="*/ 4003 h 505657"/>
                        <a:gd name="connsiteX5" fmla="*/ 453245 w 466455"/>
                        <a:gd name="connsiteY5" fmla="*/ 57188 h 505657"/>
                        <a:gd name="connsiteX6" fmla="*/ 393701 w 466455"/>
                        <a:gd name="connsiteY6" fmla="*/ 82589 h 505657"/>
                        <a:gd name="connsiteX7" fmla="*/ 279406 w 466455"/>
                        <a:gd name="connsiteY7" fmla="*/ 23058 h 505657"/>
                        <a:gd name="connsiteX8" fmla="*/ 216701 w 466455"/>
                        <a:gd name="connsiteY8" fmla="*/ 177841 h 505657"/>
                        <a:gd name="connsiteX9" fmla="*/ 80965 w 466455"/>
                        <a:gd name="connsiteY9" fmla="*/ 94496 h 505657"/>
                        <a:gd name="connsiteX10" fmla="*/ 69854 w 466455"/>
                        <a:gd name="connsiteY10" fmla="*/ 505657 h 505657"/>
                        <a:gd name="connsiteX11" fmla="*/ 43662 w 466455"/>
                        <a:gd name="connsiteY11" fmla="*/ 485813 h 505657"/>
                        <a:gd name="connsiteX12" fmla="*/ 58740 w 466455"/>
                        <a:gd name="connsiteY12" fmla="*/ 84971 h 505657"/>
                        <a:gd name="connsiteX13" fmla="*/ 192090 w 466455"/>
                        <a:gd name="connsiteY13" fmla="*/ 161964 h 505657"/>
                        <a:gd name="connsiteX14" fmla="*/ 269881 w 466455"/>
                        <a:gd name="connsiteY14" fmla="*/ 4006 h 505657"/>
                        <a:gd name="connsiteX15" fmla="*/ 388936 w 466455"/>
                        <a:gd name="connsiteY15" fmla="*/ 101637 h 505657"/>
                        <a:gd name="connsiteX16" fmla="*/ 465949 w 466455"/>
                        <a:gd name="connsiteY16" fmla="*/ 57980 h 505657"/>
                        <a:gd name="connsiteX17" fmla="*/ 372277 w 466455"/>
                        <a:gd name="connsiteY17" fmla="*/ 23054 h 505657"/>
                        <a:gd name="connsiteX18" fmla="*/ 317508 w 466455"/>
                        <a:gd name="connsiteY18" fmla="*/ 134974 h 505657"/>
                        <a:gd name="connsiteX19" fmla="*/ 170668 w 466455"/>
                        <a:gd name="connsiteY19" fmla="*/ 99258 h 505657"/>
                        <a:gd name="connsiteX20" fmla="*/ 90493 w 466455"/>
                        <a:gd name="connsiteY20" fmla="*/ 151645 h 505657"/>
                        <a:gd name="connsiteX21" fmla="*/ 23018 w 466455"/>
                        <a:gd name="connsiteY21" fmla="*/ 488194 h 505657"/>
                        <a:gd name="connsiteX22" fmla="*/ 0 w 466455"/>
                        <a:gd name="connsiteY22" fmla="*/ 483432 h 505657"/>
                        <a:gd name="connsiteX0" fmla="*/ 0 w 466455"/>
                        <a:gd name="connsiteY0" fmla="*/ 483432 h 488988"/>
                        <a:gd name="connsiteX1" fmla="*/ 77793 w 466455"/>
                        <a:gd name="connsiteY1" fmla="*/ 142120 h 488988"/>
                        <a:gd name="connsiteX2" fmla="*/ 179393 w 466455"/>
                        <a:gd name="connsiteY2" fmla="*/ 71476 h 488988"/>
                        <a:gd name="connsiteX3" fmla="*/ 307983 w 466455"/>
                        <a:gd name="connsiteY3" fmla="*/ 111161 h 488988"/>
                        <a:gd name="connsiteX4" fmla="*/ 362746 w 466455"/>
                        <a:gd name="connsiteY4" fmla="*/ 4003 h 488988"/>
                        <a:gd name="connsiteX5" fmla="*/ 453245 w 466455"/>
                        <a:gd name="connsiteY5" fmla="*/ 57188 h 488988"/>
                        <a:gd name="connsiteX6" fmla="*/ 393701 w 466455"/>
                        <a:gd name="connsiteY6" fmla="*/ 82589 h 488988"/>
                        <a:gd name="connsiteX7" fmla="*/ 279406 w 466455"/>
                        <a:gd name="connsiteY7" fmla="*/ 23058 h 488988"/>
                        <a:gd name="connsiteX8" fmla="*/ 216701 w 466455"/>
                        <a:gd name="connsiteY8" fmla="*/ 177841 h 488988"/>
                        <a:gd name="connsiteX9" fmla="*/ 80965 w 466455"/>
                        <a:gd name="connsiteY9" fmla="*/ 94496 h 488988"/>
                        <a:gd name="connsiteX10" fmla="*/ 60329 w 466455"/>
                        <a:gd name="connsiteY10" fmla="*/ 488988 h 488988"/>
                        <a:gd name="connsiteX11" fmla="*/ 43662 w 466455"/>
                        <a:gd name="connsiteY11" fmla="*/ 485813 h 488988"/>
                        <a:gd name="connsiteX12" fmla="*/ 58740 w 466455"/>
                        <a:gd name="connsiteY12" fmla="*/ 84971 h 488988"/>
                        <a:gd name="connsiteX13" fmla="*/ 192090 w 466455"/>
                        <a:gd name="connsiteY13" fmla="*/ 161964 h 488988"/>
                        <a:gd name="connsiteX14" fmla="*/ 269881 w 466455"/>
                        <a:gd name="connsiteY14" fmla="*/ 4006 h 488988"/>
                        <a:gd name="connsiteX15" fmla="*/ 388936 w 466455"/>
                        <a:gd name="connsiteY15" fmla="*/ 101637 h 488988"/>
                        <a:gd name="connsiteX16" fmla="*/ 465949 w 466455"/>
                        <a:gd name="connsiteY16" fmla="*/ 57980 h 488988"/>
                        <a:gd name="connsiteX17" fmla="*/ 372277 w 466455"/>
                        <a:gd name="connsiteY17" fmla="*/ 23054 h 488988"/>
                        <a:gd name="connsiteX18" fmla="*/ 317508 w 466455"/>
                        <a:gd name="connsiteY18" fmla="*/ 134974 h 488988"/>
                        <a:gd name="connsiteX19" fmla="*/ 170668 w 466455"/>
                        <a:gd name="connsiteY19" fmla="*/ 99258 h 488988"/>
                        <a:gd name="connsiteX20" fmla="*/ 90493 w 466455"/>
                        <a:gd name="connsiteY20" fmla="*/ 151645 h 488988"/>
                        <a:gd name="connsiteX21" fmla="*/ 23018 w 466455"/>
                        <a:gd name="connsiteY21" fmla="*/ 488194 h 488988"/>
                        <a:gd name="connsiteX22" fmla="*/ 0 w 466455"/>
                        <a:gd name="connsiteY22" fmla="*/ 483432 h 488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66455" h="488988">
                          <a:moveTo>
                            <a:pt x="0" y="483432"/>
                          </a:moveTo>
                          <a:cubicBezTo>
                            <a:pt x="17595" y="454063"/>
                            <a:pt x="14557" y="217526"/>
                            <a:pt x="77793" y="142120"/>
                          </a:cubicBezTo>
                          <a:cubicBezTo>
                            <a:pt x="141029" y="66714"/>
                            <a:pt x="149761" y="81795"/>
                            <a:pt x="179393" y="71476"/>
                          </a:cubicBezTo>
                          <a:cubicBezTo>
                            <a:pt x="209025" y="61157"/>
                            <a:pt x="275440" y="106134"/>
                            <a:pt x="307983" y="111161"/>
                          </a:cubicBezTo>
                          <a:cubicBezTo>
                            <a:pt x="340526" y="116188"/>
                            <a:pt x="322266" y="11808"/>
                            <a:pt x="362746" y="4003"/>
                          </a:cubicBezTo>
                          <a:cubicBezTo>
                            <a:pt x="403227" y="-3802"/>
                            <a:pt x="448086" y="44090"/>
                            <a:pt x="453245" y="57188"/>
                          </a:cubicBezTo>
                          <a:cubicBezTo>
                            <a:pt x="458404" y="70286"/>
                            <a:pt x="428627" y="88674"/>
                            <a:pt x="393701" y="82589"/>
                          </a:cubicBezTo>
                          <a:cubicBezTo>
                            <a:pt x="358775" y="76504"/>
                            <a:pt x="303349" y="-2342"/>
                            <a:pt x="279406" y="23058"/>
                          </a:cubicBezTo>
                          <a:cubicBezTo>
                            <a:pt x="255463" y="48458"/>
                            <a:pt x="261283" y="187763"/>
                            <a:pt x="216701" y="177841"/>
                          </a:cubicBezTo>
                          <a:cubicBezTo>
                            <a:pt x="129921" y="150854"/>
                            <a:pt x="138380" y="38140"/>
                            <a:pt x="80965" y="94496"/>
                          </a:cubicBezTo>
                          <a:cubicBezTo>
                            <a:pt x="23550" y="150852"/>
                            <a:pt x="85596" y="471790"/>
                            <a:pt x="60329" y="488988"/>
                          </a:cubicBezTo>
                          <a:cubicBezTo>
                            <a:pt x="46306" y="488988"/>
                            <a:pt x="57685" y="485813"/>
                            <a:pt x="43662" y="485813"/>
                          </a:cubicBezTo>
                          <a:cubicBezTo>
                            <a:pt x="57685" y="463324"/>
                            <a:pt x="135" y="143444"/>
                            <a:pt x="58740" y="84971"/>
                          </a:cubicBezTo>
                          <a:cubicBezTo>
                            <a:pt x="117345" y="26498"/>
                            <a:pt x="144201" y="153630"/>
                            <a:pt x="192090" y="161964"/>
                          </a:cubicBezTo>
                          <a:cubicBezTo>
                            <a:pt x="239979" y="170298"/>
                            <a:pt x="240645" y="30729"/>
                            <a:pt x="269881" y="4006"/>
                          </a:cubicBezTo>
                          <a:cubicBezTo>
                            <a:pt x="299117" y="-22717"/>
                            <a:pt x="347527" y="92641"/>
                            <a:pt x="388936" y="101637"/>
                          </a:cubicBezTo>
                          <a:cubicBezTo>
                            <a:pt x="430345" y="110633"/>
                            <a:pt x="471509" y="106796"/>
                            <a:pt x="465949" y="57980"/>
                          </a:cubicBezTo>
                          <a:cubicBezTo>
                            <a:pt x="471113" y="17895"/>
                            <a:pt x="408128" y="11413"/>
                            <a:pt x="372277" y="23054"/>
                          </a:cubicBezTo>
                          <a:cubicBezTo>
                            <a:pt x="336426" y="34695"/>
                            <a:pt x="348727" y="138545"/>
                            <a:pt x="317508" y="134974"/>
                          </a:cubicBezTo>
                          <a:cubicBezTo>
                            <a:pt x="286289" y="131403"/>
                            <a:pt x="215649" y="86954"/>
                            <a:pt x="170668" y="99258"/>
                          </a:cubicBezTo>
                          <a:cubicBezTo>
                            <a:pt x="137865" y="104681"/>
                            <a:pt x="123437" y="112222"/>
                            <a:pt x="90493" y="151645"/>
                          </a:cubicBezTo>
                          <a:cubicBezTo>
                            <a:pt x="35327" y="219643"/>
                            <a:pt x="52387" y="462000"/>
                            <a:pt x="23018" y="488194"/>
                          </a:cubicBezTo>
                          <a:lnTo>
                            <a:pt x="0" y="483432"/>
                          </a:lnTo>
                          <a:close/>
                        </a:path>
                      </a:pathLst>
                    </a:custGeom>
                    <a:ln w="95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" name="椭圆 105">
                      <a:extLst>
                        <a:ext uri="{FF2B5EF4-FFF2-40B4-BE49-F238E27FC236}">
                          <a16:creationId xmlns:a16="http://schemas.microsoft.com/office/drawing/2014/main" id="{8B283604-74F0-4967-9245-136E3B16D3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1880" y="1127760"/>
                      <a:ext cx="85725" cy="8572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D72271D8-F1C2-4A4B-BC0B-BA2C410807F8}"/>
                      </a:ext>
                    </a:extLst>
                  </p:cNvPr>
                  <p:cNvSpPr txBox="1"/>
                  <p:nvPr/>
                </p:nvSpPr>
                <p:spPr>
                  <a:xfrm>
                    <a:off x="4340860" y="850174"/>
                    <a:ext cx="102944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tRNA</a:t>
                    </a:r>
                    <a:r>
                      <a:rPr lang="zh-CN" altLang="en-US" sz="1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氨酰化</a:t>
                    </a:r>
                  </a:p>
                </p:txBody>
              </p:sp>
            </p:grp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D269F0F7-BB37-4DF7-A73C-FC1CC1009813}"/>
                    </a:ext>
                  </a:extLst>
                </p:cNvPr>
                <p:cNvSpPr/>
                <p:nvPr/>
              </p:nvSpPr>
              <p:spPr>
                <a:xfrm rot="6108609" flipV="1">
                  <a:off x="3858814" y="1150088"/>
                  <a:ext cx="850957" cy="295489"/>
                </a:xfrm>
                <a:custGeom>
                  <a:avLst/>
                  <a:gdLst>
                    <a:gd name="connsiteX0" fmla="*/ 34858 w 1201644"/>
                    <a:gd name="connsiteY0" fmla="*/ 422523 h 502162"/>
                    <a:gd name="connsiteX1" fmla="*/ 472859 w 1201644"/>
                    <a:gd name="connsiteY1" fmla="*/ 122874 h 502162"/>
                    <a:gd name="connsiteX2" fmla="*/ 0 w 1201644"/>
                    <a:gd name="connsiteY2" fmla="*/ 122874 h 502162"/>
                    <a:gd name="connsiteX3" fmla="*/ 0 w 1201644"/>
                    <a:gd name="connsiteY3" fmla="*/ 40958 h 502162"/>
                    <a:gd name="connsiteX4" fmla="*/ 1119728 w 1201644"/>
                    <a:gd name="connsiteY4" fmla="*/ 40958 h 502162"/>
                    <a:gd name="connsiteX5" fmla="*/ 1119728 w 1201644"/>
                    <a:gd name="connsiteY5" fmla="*/ 0 h 502162"/>
                    <a:gd name="connsiteX6" fmla="*/ 1201644 w 1201644"/>
                    <a:gd name="connsiteY6" fmla="*/ 81916 h 502162"/>
                    <a:gd name="connsiteX7" fmla="*/ 1119728 w 1201644"/>
                    <a:gd name="connsiteY7" fmla="*/ 163832 h 502162"/>
                    <a:gd name="connsiteX8" fmla="*/ 1119728 w 1201644"/>
                    <a:gd name="connsiteY8" fmla="*/ 122874 h 502162"/>
                    <a:gd name="connsiteX9" fmla="*/ 633895 w 1201644"/>
                    <a:gd name="connsiteY9" fmla="*/ 122874 h 502162"/>
                    <a:gd name="connsiteX10" fmla="*/ 637038 w 1201644"/>
                    <a:gd name="connsiteY10" fmla="*/ 127468 h 502162"/>
                    <a:gd name="connsiteX11" fmla="*/ 89341 w 1201644"/>
                    <a:gd name="connsiteY11" fmla="*/ 502162 h 502162"/>
                    <a:gd name="connsiteX0" fmla="*/ 327772 w 1494558"/>
                    <a:gd name="connsiteY0" fmla="*/ 422523 h 502162"/>
                    <a:gd name="connsiteX1" fmla="*/ 765773 w 1494558"/>
                    <a:gd name="connsiteY1" fmla="*/ 122874 h 502162"/>
                    <a:gd name="connsiteX2" fmla="*/ 0 w 1494558"/>
                    <a:gd name="connsiteY2" fmla="*/ 376366 h 502162"/>
                    <a:gd name="connsiteX3" fmla="*/ 292914 w 1494558"/>
                    <a:gd name="connsiteY3" fmla="*/ 40958 h 502162"/>
                    <a:gd name="connsiteX4" fmla="*/ 1412642 w 1494558"/>
                    <a:gd name="connsiteY4" fmla="*/ 40958 h 502162"/>
                    <a:gd name="connsiteX5" fmla="*/ 1412642 w 1494558"/>
                    <a:gd name="connsiteY5" fmla="*/ 0 h 502162"/>
                    <a:gd name="connsiteX6" fmla="*/ 1494558 w 1494558"/>
                    <a:gd name="connsiteY6" fmla="*/ 81916 h 502162"/>
                    <a:gd name="connsiteX7" fmla="*/ 1412642 w 1494558"/>
                    <a:gd name="connsiteY7" fmla="*/ 163832 h 502162"/>
                    <a:gd name="connsiteX8" fmla="*/ 1412642 w 1494558"/>
                    <a:gd name="connsiteY8" fmla="*/ 122874 h 502162"/>
                    <a:gd name="connsiteX9" fmla="*/ 926809 w 1494558"/>
                    <a:gd name="connsiteY9" fmla="*/ 122874 h 502162"/>
                    <a:gd name="connsiteX10" fmla="*/ 929952 w 1494558"/>
                    <a:gd name="connsiteY10" fmla="*/ 127468 h 502162"/>
                    <a:gd name="connsiteX11" fmla="*/ 382255 w 1494558"/>
                    <a:gd name="connsiteY11" fmla="*/ 502162 h 502162"/>
                    <a:gd name="connsiteX12" fmla="*/ 327772 w 1494558"/>
                    <a:gd name="connsiteY12" fmla="*/ 422523 h 502162"/>
                    <a:gd name="connsiteX0" fmla="*/ 332915 w 1499701"/>
                    <a:gd name="connsiteY0" fmla="*/ 422523 h 502162"/>
                    <a:gd name="connsiteX1" fmla="*/ 770916 w 1499701"/>
                    <a:gd name="connsiteY1" fmla="*/ 122874 h 502162"/>
                    <a:gd name="connsiteX2" fmla="*/ 5143 w 1499701"/>
                    <a:gd name="connsiteY2" fmla="*/ 376366 h 502162"/>
                    <a:gd name="connsiteX3" fmla="*/ 0 w 1499701"/>
                    <a:gd name="connsiteY3" fmla="*/ 256883 h 502162"/>
                    <a:gd name="connsiteX4" fmla="*/ 1417785 w 1499701"/>
                    <a:gd name="connsiteY4" fmla="*/ 40958 h 502162"/>
                    <a:gd name="connsiteX5" fmla="*/ 1417785 w 1499701"/>
                    <a:gd name="connsiteY5" fmla="*/ 0 h 502162"/>
                    <a:gd name="connsiteX6" fmla="*/ 1499701 w 1499701"/>
                    <a:gd name="connsiteY6" fmla="*/ 81916 h 502162"/>
                    <a:gd name="connsiteX7" fmla="*/ 1417785 w 1499701"/>
                    <a:gd name="connsiteY7" fmla="*/ 163832 h 502162"/>
                    <a:gd name="connsiteX8" fmla="*/ 1417785 w 1499701"/>
                    <a:gd name="connsiteY8" fmla="*/ 122874 h 502162"/>
                    <a:gd name="connsiteX9" fmla="*/ 931952 w 1499701"/>
                    <a:gd name="connsiteY9" fmla="*/ 122874 h 502162"/>
                    <a:gd name="connsiteX10" fmla="*/ 935095 w 1499701"/>
                    <a:gd name="connsiteY10" fmla="*/ 127468 h 502162"/>
                    <a:gd name="connsiteX11" fmla="*/ 387398 w 1499701"/>
                    <a:gd name="connsiteY11" fmla="*/ 502162 h 502162"/>
                    <a:gd name="connsiteX12" fmla="*/ 332915 w 1499701"/>
                    <a:gd name="connsiteY12" fmla="*/ 422523 h 502162"/>
                    <a:gd name="connsiteX0" fmla="*/ 332915 w 1499701"/>
                    <a:gd name="connsiteY0" fmla="*/ 422523 h 502162"/>
                    <a:gd name="connsiteX1" fmla="*/ 743947 w 1499701"/>
                    <a:gd name="connsiteY1" fmla="*/ 57000 h 502162"/>
                    <a:gd name="connsiteX2" fmla="*/ 5143 w 1499701"/>
                    <a:gd name="connsiteY2" fmla="*/ 376366 h 502162"/>
                    <a:gd name="connsiteX3" fmla="*/ 0 w 1499701"/>
                    <a:gd name="connsiteY3" fmla="*/ 256883 h 502162"/>
                    <a:gd name="connsiteX4" fmla="*/ 1417785 w 1499701"/>
                    <a:gd name="connsiteY4" fmla="*/ 40958 h 502162"/>
                    <a:gd name="connsiteX5" fmla="*/ 1417785 w 1499701"/>
                    <a:gd name="connsiteY5" fmla="*/ 0 h 502162"/>
                    <a:gd name="connsiteX6" fmla="*/ 1499701 w 1499701"/>
                    <a:gd name="connsiteY6" fmla="*/ 81916 h 502162"/>
                    <a:gd name="connsiteX7" fmla="*/ 1417785 w 1499701"/>
                    <a:gd name="connsiteY7" fmla="*/ 163832 h 502162"/>
                    <a:gd name="connsiteX8" fmla="*/ 1417785 w 1499701"/>
                    <a:gd name="connsiteY8" fmla="*/ 122874 h 502162"/>
                    <a:gd name="connsiteX9" fmla="*/ 931952 w 1499701"/>
                    <a:gd name="connsiteY9" fmla="*/ 122874 h 502162"/>
                    <a:gd name="connsiteX10" fmla="*/ 935095 w 1499701"/>
                    <a:gd name="connsiteY10" fmla="*/ 127468 h 502162"/>
                    <a:gd name="connsiteX11" fmla="*/ 387398 w 1499701"/>
                    <a:gd name="connsiteY11" fmla="*/ 502162 h 502162"/>
                    <a:gd name="connsiteX12" fmla="*/ 332915 w 1499701"/>
                    <a:gd name="connsiteY12" fmla="*/ 422523 h 502162"/>
                    <a:gd name="connsiteX0" fmla="*/ 332915 w 1499701"/>
                    <a:gd name="connsiteY0" fmla="*/ 422523 h 502162"/>
                    <a:gd name="connsiteX1" fmla="*/ 623019 w 1499701"/>
                    <a:gd name="connsiteY1" fmla="*/ 255474 h 502162"/>
                    <a:gd name="connsiteX2" fmla="*/ 5143 w 1499701"/>
                    <a:gd name="connsiteY2" fmla="*/ 376366 h 502162"/>
                    <a:gd name="connsiteX3" fmla="*/ 0 w 1499701"/>
                    <a:gd name="connsiteY3" fmla="*/ 256883 h 502162"/>
                    <a:gd name="connsiteX4" fmla="*/ 1417785 w 1499701"/>
                    <a:gd name="connsiteY4" fmla="*/ 40958 h 502162"/>
                    <a:gd name="connsiteX5" fmla="*/ 1417785 w 1499701"/>
                    <a:gd name="connsiteY5" fmla="*/ 0 h 502162"/>
                    <a:gd name="connsiteX6" fmla="*/ 1499701 w 1499701"/>
                    <a:gd name="connsiteY6" fmla="*/ 81916 h 502162"/>
                    <a:gd name="connsiteX7" fmla="*/ 1417785 w 1499701"/>
                    <a:gd name="connsiteY7" fmla="*/ 163832 h 502162"/>
                    <a:gd name="connsiteX8" fmla="*/ 1417785 w 1499701"/>
                    <a:gd name="connsiteY8" fmla="*/ 122874 h 502162"/>
                    <a:gd name="connsiteX9" fmla="*/ 931952 w 1499701"/>
                    <a:gd name="connsiteY9" fmla="*/ 122874 h 502162"/>
                    <a:gd name="connsiteX10" fmla="*/ 935095 w 1499701"/>
                    <a:gd name="connsiteY10" fmla="*/ 127468 h 502162"/>
                    <a:gd name="connsiteX11" fmla="*/ 387398 w 1499701"/>
                    <a:gd name="connsiteY11" fmla="*/ 502162 h 502162"/>
                    <a:gd name="connsiteX12" fmla="*/ 332915 w 1499701"/>
                    <a:gd name="connsiteY12" fmla="*/ 422523 h 502162"/>
                    <a:gd name="connsiteX0" fmla="*/ 332915 w 1499701"/>
                    <a:gd name="connsiteY0" fmla="*/ 422523 h 502162"/>
                    <a:gd name="connsiteX1" fmla="*/ 623019 w 1499701"/>
                    <a:gd name="connsiteY1" fmla="*/ 255474 h 502162"/>
                    <a:gd name="connsiteX2" fmla="*/ 5143 w 1499701"/>
                    <a:gd name="connsiteY2" fmla="*/ 376366 h 502162"/>
                    <a:gd name="connsiteX3" fmla="*/ 0 w 1499701"/>
                    <a:gd name="connsiteY3" fmla="*/ 256883 h 502162"/>
                    <a:gd name="connsiteX4" fmla="*/ 767109 w 1499701"/>
                    <a:gd name="connsiteY4" fmla="*/ 125572 h 502162"/>
                    <a:gd name="connsiteX5" fmla="*/ 1417785 w 1499701"/>
                    <a:gd name="connsiteY5" fmla="*/ 40958 h 502162"/>
                    <a:gd name="connsiteX6" fmla="*/ 1417785 w 1499701"/>
                    <a:gd name="connsiteY6" fmla="*/ 0 h 502162"/>
                    <a:gd name="connsiteX7" fmla="*/ 1499701 w 1499701"/>
                    <a:gd name="connsiteY7" fmla="*/ 81916 h 502162"/>
                    <a:gd name="connsiteX8" fmla="*/ 1417785 w 1499701"/>
                    <a:gd name="connsiteY8" fmla="*/ 163832 h 502162"/>
                    <a:gd name="connsiteX9" fmla="*/ 1417785 w 1499701"/>
                    <a:gd name="connsiteY9" fmla="*/ 122874 h 502162"/>
                    <a:gd name="connsiteX10" fmla="*/ 931952 w 1499701"/>
                    <a:gd name="connsiteY10" fmla="*/ 122874 h 502162"/>
                    <a:gd name="connsiteX11" fmla="*/ 935095 w 1499701"/>
                    <a:gd name="connsiteY11" fmla="*/ 127468 h 502162"/>
                    <a:gd name="connsiteX12" fmla="*/ 387398 w 1499701"/>
                    <a:gd name="connsiteY12" fmla="*/ 502162 h 502162"/>
                    <a:gd name="connsiteX13" fmla="*/ 332915 w 1499701"/>
                    <a:gd name="connsiteY13" fmla="*/ 422523 h 502162"/>
                    <a:gd name="connsiteX0" fmla="*/ 332915 w 1499701"/>
                    <a:gd name="connsiteY0" fmla="*/ 449664 h 529303"/>
                    <a:gd name="connsiteX1" fmla="*/ 623019 w 1499701"/>
                    <a:gd name="connsiteY1" fmla="*/ 282615 h 529303"/>
                    <a:gd name="connsiteX2" fmla="*/ 5143 w 1499701"/>
                    <a:gd name="connsiteY2" fmla="*/ 403507 h 529303"/>
                    <a:gd name="connsiteX3" fmla="*/ 0 w 1499701"/>
                    <a:gd name="connsiteY3" fmla="*/ 284024 h 529303"/>
                    <a:gd name="connsiteX4" fmla="*/ 732738 w 1499701"/>
                    <a:gd name="connsiteY4" fmla="*/ 0 h 529303"/>
                    <a:gd name="connsiteX5" fmla="*/ 1417785 w 1499701"/>
                    <a:gd name="connsiteY5" fmla="*/ 68099 h 529303"/>
                    <a:gd name="connsiteX6" fmla="*/ 1417785 w 1499701"/>
                    <a:gd name="connsiteY6" fmla="*/ 27141 h 529303"/>
                    <a:gd name="connsiteX7" fmla="*/ 1499701 w 1499701"/>
                    <a:gd name="connsiteY7" fmla="*/ 109057 h 529303"/>
                    <a:gd name="connsiteX8" fmla="*/ 1417785 w 1499701"/>
                    <a:gd name="connsiteY8" fmla="*/ 190973 h 529303"/>
                    <a:gd name="connsiteX9" fmla="*/ 1417785 w 1499701"/>
                    <a:gd name="connsiteY9" fmla="*/ 150015 h 529303"/>
                    <a:gd name="connsiteX10" fmla="*/ 931952 w 1499701"/>
                    <a:gd name="connsiteY10" fmla="*/ 150015 h 529303"/>
                    <a:gd name="connsiteX11" fmla="*/ 935095 w 1499701"/>
                    <a:gd name="connsiteY11" fmla="*/ 154609 h 529303"/>
                    <a:gd name="connsiteX12" fmla="*/ 387398 w 1499701"/>
                    <a:gd name="connsiteY12" fmla="*/ 529303 h 529303"/>
                    <a:gd name="connsiteX13" fmla="*/ 332915 w 1499701"/>
                    <a:gd name="connsiteY13" fmla="*/ 449664 h 529303"/>
                    <a:gd name="connsiteX0" fmla="*/ 332915 w 1499701"/>
                    <a:gd name="connsiteY0" fmla="*/ 449664 h 529303"/>
                    <a:gd name="connsiteX1" fmla="*/ 623019 w 1499701"/>
                    <a:gd name="connsiteY1" fmla="*/ 282615 h 529303"/>
                    <a:gd name="connsiteX2" fmla="*/ 5143 w 1499701"/>
                    <a:gd name="connsiteY2" fmla="*/ 403507 h 529303"/>
                    <a:gd name="connsiteX3" fmla="*/ 0 w 1499701"/>
                    <a:gd name="connsiteY3" fmla="*/ 284024 h 529303"/>
                    <a:gd name="connsiteX4" fmla="*/ 732738 w 1499701"/>
                    <a:gd name="connsiteY4" fmla="*/ 0 h 529303"/>
                    <a:gd name="connsiteX5" fmla="*/ 1417785 w 1499701"/>
                    <a:gd name="connsiteY5" fmla="*/ 68099 h 529303"/>
                    <a:gd name="connsiteX6" fmla="*/ 1417785 w 1499701"/>
                    <a:gd name="connsiteY6" fmla="*/ 27141 h 529303"/>
                    <a:gd name="connsiteX7" fmla="*/ 1499701 w 1499701"/>
                    <a:gd name="connsiteY7" fmla="*/ 109057 h 529303"/>
                    <a:gd name="connsiteX8" fmla="*/ 1417785 w 1499701"/>
                    <a:gd name="connsiteY8" fmla="*/ 190973 h 529303"/>
                    <a:gd name="connsiteX9" fmla="*/ 1417785 w 1499701"/>
                    <a:gd name="connsiteY9" fmla="*/ 150015 h 529303"/>
                    <a:gd name="connsiteX10" fmla="*/ 931952 w 1499701"/>
                    <a:gd name="connsiteY10" fmla="*/ 150015 h 529303"/>
                    <a:gd name="connsiteX11" fmla="*/ 754455 w 1499701"/>
                    <a:gd name="connsiteY11" fmla="*/ 244747 h 529303"/>
                    <a:gd name="connsiteX12" fmla="*/ 387398 w 1499701"/>
                    <a:gd name="connsiteY12" fmla="*/ 529303 h 529303"/>
                    <a:gd name="connsiteX13" fmla="*/ 332915 w 1499701"/>
                    <a:gd name="connsiteY13" fmla="*/ 449664 h 529303"/>
                    <a:gd name="connsiteX0" fmla="*/ 332915 w 1499701"/>
                    <a:gd name="connsiteY0" fmla="*/ 422523 h 502162"/>
                    <a:gd name="connsiteX1" fmla="*/ 623019 w 1499701"/>
                    <a:gd name="connsiteY1" fmla="*/ 255474 h 502162"/>
                    <a:gd name="connsiteX2" fmla="*/ 5143 w 1499701"/>
                    <a:gd name="connsiteY2" fmla="*/ 376366 h 502162"/>
                    <a:gd name="connsiteX3" fmla="*/ 0 w 1499701"/>
                    <a:gd name="connsiteY3" fmla="*/ 256883 h 502162"/>
                    <a:gd name="connsiteX4" fmla="*/ 740138 w 1499701"/>
                    <a:gd name="connsiteY4" fmla="*/ 59697 h 502162"/>
                    <a:gd name="connsiteX5" fmla="*/ 1417785 w 1499701"/>
                    <a:gd name="connsiteY5" fmla="*/ 40958 h 502162"/>
                    <a:gd name="connsiteX6" fmla="*/ 1417785 w 1499701"/>
                    <a:gd name="connsiteY6" fmla="*/ 0 h 502162"/>
                    <a:gd name="connsiteX7" fmla="*/ 1499701 w 1499701"/>
                    <a:gd name="connsiteY7" fmla="*/ 81916 h 502162"/>
                    <a:gd name="connsiteX8" fmla="*/ 1417785 w 1499701"/>
                    <a:gd name="connsiteY8" fmla="*/ 163832 h 502162"/>
                    <a:gd name="connsiteX9" fmla="*/ 1417785 w 1499701"/>
                    <a:gd name="connsiteY9" fmla="*/ 122874 h 502162"/>
                    <a:gd name="connsiteX10" fmla="*/ 931952 w 1499701"/>
                    <a:gd name="connsiteY10" fmla="*/ 122874 h 502162"/>
                    <a:gd name="connsiteX11" fmla="*/ 754455 w 1499701"/>
                    <a:gd name="connsiteY11" fmla="*/ 217606 h 502162"/>
                    <a:gd name="connsiteX12" fmla="*/ 387398 w 1499701"/>
                    <a:gd name="connsiteY12" fmla="*/ 502162 h 502162"/>
                    <a:gd name="connsiteX13" fmla="*/ 332915 w 1499701"/>
                    <a:gd name="connsiteY13" fmla="*/ 422523 h 502162"/>
                    <a:gd name="connsiteX0" fmla="*/ 332915 w 1499701"/>
                    <a:gd name="connsiteY0" fmla="*/ 422523 h 502162"/>
                    <a:gd name="connsiteX1" fmla="*/ 668729 w 1499701"/>
                    <a:gd name="connsiteY1" fmla="*/ 179584 h 502162"/>
                    <a:gd name="connsiteX2" fmla="*/ 5143 w 1499701"/>
                    <a:gd name="connsiteY2" fmla="*/ 376366 h 502162"/>
                    <a:gd name="connsiteX3" fmla="*/ 0 w 1499701"/>
                    <a:gd name="connsiteY3" fmla="*/ 256883 h 502162"/>
                    <a:gd name="connsiteX4" fmla="*/ 740138 w 1499701"/>
                    <a:gd name="connsiteY4" fmla="*/ 59697 h 502162"/>
                    <a:gd name="connsiteX5" fmla="*/ 1417785 w 1499701"/>
                    <a:gd name="connsiteY5" fmla="*/ 40958 h 502162"/>
                    <a:gd name="connsiteX6" fmla="*/ 1417785 w 1499701"/>
                    <a:gd name="connsiteY6" fmla="*/ 0 h 502162"/>
                    <a:gd name="connsiteX7" fmla="*/ 1499701 w 1499701"/>
                    <a:gd name="connsiteY7" fmla="*/ 81916 h 502162"/>
                    <a:gd name="connsiteX8" fmla="*/ 1417785 w 1499701"/>
                    <a:gd name="connsiteY8" fmla="*/ 163832 h 502162"/>
                    <a:gd name="connsiteX9" fmla="*/ 1417785 w 1499701"/>
                    <a:gd name="connsiteY9" fmla="*/ 122874 h 502162"/>
                    <a:gd name="connsiteX10" fmla="*/ 931952 w 1499701"/>
                    <a:gd name="connsiteY10" fmla="*/ 122874 h 502162"/>
                    <a:gd name="connsiteX11" fmla="*/ 754455 w 1499701"/>
                    <a:gd name="connsiteY11" fmla="*/ 217606 h 502162"/>
                    <a:gd name="connsiteX12" fmla="*/ 387398 w 1499701"/>
                    <a:gd name="connsiteY12" fmla="*/ 502162 h 502162"/>
                    <a:gd name="connsiteX13" fmla="*/ 332915 w 1499701"/>
                    <a:gd name="connsiteY13" fmla="*/ 422523 h 502162"/>
                    <a:gd name="connsiteX0" fmla="*/ 332915 w 1499701"/>
                    <a:gd name="connsiteY0" fmla="*/ 422523 h 502162"/>
                    <a:gd name="connsiteX1" fmla="*/ 668729 w 1499701"/>
                    <a:gd name="connsiteY1" fmla="*/ 179584 h 502162"/>
                    <a:gd name="connsiteX2" fmla="*/ 309096 w 1499701"/>
                    <a:gd name="connsiteY2" fmla="*/ 285633 h 502162"/>
                    <a:gd name="connsiteX3" fmla="*/ 5143 w 1499701"/>
                    <a:gd name="connsiteY3" fmla="*/ 376366 h 502162"/>
                    <a:gd name="connsiteX4" fmla="*/ 0 w 1499701"/>
                    <a:gd name="connsiteY4" fmla="*/ 256883 h 502162"/>
                    <a:gd name="connsiteX5" fmla="*/ 740138 w 1499701"/>
                    <a:gd name="connsiteY5" fmla="*/ 59697 h 502162"/>
                    <a:gd name="connsiteX6" fmla="*/ 1417785 w 1499701"/>
                    <a:gd name="connsiteY6" fmla="*/ 40958 h 502162"/>
                    <a:gd name="connsiteX7" fmla="*/ 1417785 w 1499701"/>
                    <a:gd name="connsiteY7" fmla="*/ 0 h 502162"/>
                    <a:gd name="connsiteX8" fmla="*/ 1499701 w 1499701"/>
                    <a:gd name="connsiteY8" fmla="*/ 81916 h 502162"/>
                    <a:gd name="connsiteX9" fmla="*/ 1417785 w 1499701"/>
                    <a:gd name="connsiteY9" fmla="*/ 163832 h 502162"/>
                    <a:gd name="connsiteX10" fmla="*/ 1417785 w 1499701"/>
                    <a:gd name="connsiteY10" fmla="*/ 122874 h 502162"/>
                    <a:gd name="connsiteX11" fmla="*/ 931952 w 1499701"/>
                    <a:gd name="connsiteY11" fmla="*/ 122874 h 502162"/>
                    <a:gd name="connsiteX12" fmla="*/ 754455 w 1499701"/>
                    <a:gd name="connsiteY12" fmla="*/ 217606 h 502162"/>
                    <a:gd name="connsiteX13" fmla="*/ 387398 w 1499701"/>
                    <a:gd name="connsiteY13" fmla="*/ 502162 h 502162"/>
                    <a:gd name="connsiteX14" fmla="*/ 332915 w 1499701"/>
                    <a:gd name="connsiteY14" fmla="*/ 422523 h 502162"/>
                    <a:gd name="connsiteX0" fmla="*/ 407516 w 1574302"/>
                    <a:gd name="connsiteY0" fmla="*/ 422523 h 502162"/>
                    <a:gd name="connsiteX1" fmla="*/ 743330 w 1574302"/>
                    <a:gd name="connsiteY1" fmla="*/ 179584 h 502162"/>
                    <a:gd name="connsiteX2" fmla="*/ 383697 w 1574302"/>
                    <a:gd name="connsiteY2" fmla="*/ 285633 h 502162"/>
                    <a:gd name="connsiteX3" fmla="*/ 79744 w 1574302"/>
                    <a:gd name="connsiteY3" fmla="*/ 376366 h 502162"/>
                    <a:gd name="connsiteX4" fmla="*/ 1 w 1574302"/>
                    <a:gd name="connsiteY4" fmla="*/ 285651 h 502162"/>
                    <a:gd name="connsiteX5" fmla="*/ 814739 w 1574302"/>
                    <a:gd name="connsiteY5" fmla="*/ 59697 h 502162"/>
                    <a:gd name="connsiteX6" fmla="*/ 1492386 w 1574302"/>
                    <a:gd name="connsiteY6" fmla="*/ 40958 h 502162"/>
                    <a:gd name="connsiteX7" fmla="*/ 1492386 w 1574302"/>
                    <a:gd name="connsiteY7" fmla="*/ 0 h 502162"/>
                    <a:gd name="connsiteX8" fmla="*/ 1574302 w 1574302"/>
                    <a:gd name="connsiteY8" fmla="*/ 81916 h 502162"/>
                    <a:gd name="connsiteX9" fmla="*/ 1492386 w 1574302"/>
                    <a:gd name="connsiteY9" fmla="*/ 163832 h 502162"/>
                    <a:gd name="connsiteX10" fmla="*/ 1492386 w 1574302"/>
                    <a:gd name="connsiteY10" fmla="*/ 122874 h 502162"/>
                    <a:gd name="connsiteX11" fmla="*/ 1006553 w 1574302"/>
                    <a:gd name="connsiteY11" fmla="*/ 122874 h 502162"/>
                    <a:gd name="connsiteX12" fmla="*/ 829056 w 1574302"/>
                    <a:gd name="connsiteY12" fmla="*/ 217606 h 502162"/>
                    <a:gd name="connsiteX13" fmla="*/ 461999 w 1574302"/>
                    <a:gd name="connsiteY13" fmla="*/ 502162 h 502162"/>
                    <a:gd name="connsiteX14" fmla="*/ 407516 w 1574302"/>
                    <a:gd name="connsiteY14" fmla="*/ 422523 h 502162"/>
                    <a:gd name="connsiteX0" fmla="*/ 407514 w 1574300"/>
                    <a:gd name="connsiteY0" fmla="*/ 422523 h 502162"/>
                    <a:gd name="connsiteX1" fmla="*/ 743328 w 1574300"/>
                    <a:gd name="connsiteY1" fmla="*/ 179584 h 502162"/>
                    <a:gd name="connsiteX2" fmla="*/ 383695 w 1574300"/>
                    <a:gd name="connsiteY2" fmla="*/ 285633 h 502162"/>
                    <a:gd name="connsiteX3" fmla="*/ 19372 w 1574300"/>
                    <a:gd name="connsiteY3" fmla="*/ 365656 h 502162"/>
                    <a:gd name="connsiteX4" fmla="*/ -1 w 1574300"/>
                    <a:gd name="connsiteY4" fmla="*/ 285651 h 502162"/>
                    <a:gd name="connsiteX5" fmla="*/ 814737 w 1574300"/>
                    <a:gd name="connsiteY5" fmla="*/ 59697 h 502162"/>
                    <a:gd name="connsiteX6" fmla="*/ 1492384 w 1574300"/>
                    <a:gd name="connsiteY6" fmla="*/ 40958 h 502162"/>
                    <a:gd name="connsiteX7" fmla="*/ 1492384 w 1574300"/>
                    <a:gd name="connsiteY7" fmla="*/ 0 h 502162"/>
                    <a:gd name="connsiteX8" fmla="*/ 1574300 w 1574300"/>
                    <a:gd name="connsiteY8" fmla="*/ 81916 h 502162"/>
                    <a:gd name="connsiteX9" fmla="*/ 1492384 w 1574300"/>
                    <a:gd name="connsiteY9" fmla="*/ 163832 h 502162"/>
                    <a:gd name="connsiteX10" fmla="*/ 1492384 w 1574300"/>
                    <a:gd name="connsiteY10" fmla="*/ 122874 h 502162"/>
                    <a:gd name="connsiteX11" fmla="*/ 1006551 w 1574300"/>
                    <a:gd name="connsiteY11" fmla="*/ 122874 h 502162"/>
                    <a:gd name="connsiteX12" fmla="*/ 829054 w 1574300"/>
                    <a:gd name="connsiteY12" fmla="*/ 217606 h 502162"/>
                    <a:gd name="connsiteX13" fmla="*/ 461997 w 1574300"/>
                    <a:gd name="connsiteY13" fmla="*/ 502162 h 502162"/>
                    <a:gd name="connsiteX14" fmla="*/ 407514 w 1574300"/>
                    <a:gd name="connsiteY14" fmla="*/ 422523 h 502162"/>
                    <a:gd name="connsiteX0" fmla="*/ 407516 w 1574302"/>
                    <a:gd name="connsiteY0" fmla="*/ 422523 h 502162"/>
                    <a:gd name="connsiteX1" fmla="*/ 743330 w 1574302"/>
                    <a:gd name="connsiteY1" fmla="*/ 179584 h 502162"/>
                    <a:gd name="connsiteX2" fmla="*/ 383697 w 1574302"/>
                    <a:gd name="connsiteY2" fmla="*/ 285633 h 502162"/>
                    <a:gd name="connsiteX3" fmla="*/ 19374 w 1574302"/>
                    <a:gd name="connsiteY3" fmla="*/ 365656 h 502162"/>
                    <a:gd name="connsiteX4" fmla="*/ 1 w 1574302"/>
                    <a:gd name="connsiteY4" fmla="*/ 285651 h 502162"/>
                    <a:gd name="connsiteX5" fmla="*/ 814739 w 1574302"/>
                    <a:gd name="connsiteY5" fmla="*/ 59697 h 502162"/>
                    <a:gd name="connsiteX6" fmla="*/ 1492386 w 1574302"/>
                    <a:gd name="connsiteY6" fmla="*/ 40958 h 502162"/>
                    <a:gd name="connsiteX7" fmla="*/ 1492386 w 1574302"/>
                    <a:gd name="connsiteY7" fmla="*/ 0 h 502162"/>
                    <a:gd name="connsiteX8" fmla="*/ 1574302 w 1574302"/>
                    <a:gd name="connsiteY8" fmla="*/ 81916 h 502162"/>
                    <a:gd name="connsiteX9" fmla="*/ 1492386 w 1574302"/>
                    <a:gd name="connsiteY9" fmla="*/ 163832 h 502162"/>
                    <a:gd name="connsiteX10" fmla="*/ 1492386 w 1574302"/>
                    <a:gd name="connsiteY10" fmla="*/ 122874 h 502162"/>
                    <a:gd name="connsiteX11" fmla="*/ 1006553 w 1574302"/>
                    <a:gd name="connsiteY11" fmla="*/ 122874 h 502162"/>
                    <a:gd name="connsiteX12" fmla="*/ 829056 w 1574302"/>
                    <a:gd name="connsiteY12" fmla="*/ 217606 h 502162"/>
                    <a:gd name="connsiteX13" fmla="*/ 461999 w 1574302"/>
                    <a:gd name="connsiteY13" fmla="*/ 502162 h 502162"/>
                    <a:gd name="connsiteX14" fmla="*/ 407516 w 1574302"/>
                    <a:gd name="connsiteY14" fmla="*/ 422523 h 502162"/>
                    <a:gd name="connsiteX0" fmla="*/ 407514 w 1574300"/>
                    <a:gd name="connsiteY0" fmla="*/ 422523 h 502162"/>
                    <a:gd name="connsiteX1" fmla="*/ 743328 w 1574300"/>
                    <a:gd name="connsiteY1" fmla="*/ 179584 h 502162"/>
                    <a:gd name="connsiteX2" fmla="*/ 383695 w 1574300"/>
                    <a:gd name="connsiteY2" fmla="*/ 285633 h 502162"/>
                    <a:gd name="connsiteX3" fmla="*/ 19372 w 1574300"/>
                    <a:gd name="connsiteY3" fmla="*/ 365656 h 502162"/>
                    <a:gd name="connsiteX4" fmla="*/ -1 w 1574300"/>
                    <a:gd name="connsiteY4" fmla="*/ 285651 h 502162"/>
                    <a:gd name="connsiteX5" fmla="*/ 814737 w 1574300"/>
                    <a:gd name="connsiteY5" fmla="*/ 59697 h 502162"/>
                    <a:gd name="connsiteX6" fmla="*/ 1492384 w 1574300"/>
                    <a:gd name="connsiteY6" fmla="*/ 40958 h 502162"/>
                    <a:gd name="connsiteX7" fmla="*/ 1492384 w 1574300"/>
                    <a:gd name="connsiteY7" fmla="*/ 0 h 502162"/>
                    <a:gd name="connsiteX8" fmla="*/ 1574300 w 1574300"/>
                    <a:gd name="connsiteY8" fmla="*/ 81916 h 502162"/>
                    <a:gd name="connsiteX9" fmla="*/ 1492384 w 1574300"/>
                    <a:gd name="connsiteY9" fmla="*/ 163832 h 502162"/>
                    <a:gd name="connsiteX10" fmla="*/ 1492384 w 1574300"/>
                    <a:gd name="connsiteY10" fmla="*/ 122874 h 502162"/>
                    <a:gd name="connsiteX11" fmla="*/ 1006551 w 1574300"/>
                    <a:gd name="connsiteY11" fmla="*/ 122874 h 502162"/>
                    <a:gd name="connsiteX12" fmla="*/ 829054 w 1574300"/>
                    <a:gd name="connsiteY12" fmla="*/ 217606 h 502162"/>
                    <a:gd name="connsiteX13" fmla="*/ 461997 w 1574300"/>
                    <a:gd name="connsiteY13" fmla="*/ 502162 h 502162"/>
                    <a:gd name="connsiteX14" fmla="*/ 407514 w 1574300"/>
                    <a:gd name="connsiteY14" fmla="*/ 422523 h 502162"/>
                    <a:gd name="connsiteX0" fmla="*/ 407516 w 1574302"/>
                    <a:gd name="connsiteY0" fmla="*/ 422523 h 502162"/>
                    <a:gd name="connsiteX1" fmla="*/ 743330 w 1574302"/>
                    <a:gd name="connsiteY1" fmla="*/ 179584 h 502162"/>
                    <a:gd name="connsiteX2" fmla="*/ 383697 w 1574302"/>
                    <a:gd name="connsiteY2" fmla="*/ 285633 h 502162"/>
                    <a:gd name="connsiteX3" fmla="*/ 19374 w 1574302"/>
                    <a:gd name="connsiteY3" fmla="*/ 365656 h 502162"/>
                    <a:gd name="connsiteX4" fmla="*/ 1 w 1574302"/>
                    <a:gd name="connsiteY4" fmla="*/ 285651 h 502162"/>
                    <a:gd name="connsiteX5" fmla="*/ 814739 w 1574302"/>
                    <a:gd name="connsiteY5" fmla="*/ 59697 h 502162"/>
                    <a:gd name="connsiteX6" fmla="*/ 1492386 w 1574302"/>
                    <a:gd name="connsiteY6" fmla="*/ 40958 h 502162"/>
                    <a:gd name="connsiteX7" fmla="*/ 1492386 w 1574302"/>
                    <a:gd name="connsiteY7" fmla="*/ 0 h 502162"/>
                    <a:gd name="connsiteX8" fmla="*/ 1574302 w 1574302"/>
                    <a:gd name="connsiteY8" fmla="*/ 81916 h 502162"/>
                    <a:gd name="connsiteX9" fmla="*/ 1492386 w 1574302"/>
                    <a:gd name="connsiteY9" fmla="*/ 163832 h 502162"/>
                    <a:gd name="connsiteX10" fmla="*/ 1492386 w 1574302"/>
                    <a:gd name="connsiteY10" fmla="*/ 122874 h 502162"/>
                    <a:gd name="connsiteX11" fmla="*/ 1006553 w 1574302"/>
                    <a:gd name="connsiteY11" fmla="*/ 122874 h 502162"/>
                    <a:gd name="connsiteX12" fmla="*/ 829056 w 1574302"/>
                    <a:gd name="connsiteY12" fmla="*/ 217606 h 502162"/>
                    <a:gd name="connsiteX13" fmla="*/ 461999 w 1574302"/>
                    <a:gd name="connsiteY13" fmla="*/ 502162 h 502162"/>
                    <a:gd name="connsiteX14" fmla="*/ 407516 w 1574302"/>
                    <a:gd name="connsiteY14" fmla="*/ 422523 h 502162"/>
                    <a:gd name="connsiteX0" fmla="*/ 407514 w 1574300"/>
                    <a:gd name="connsiteY0" fmla="*/ 422523 h 502162"/>
                    <a:gd name="connsiteX1" fmla="*/ 743328 w 1574300"/>
                    <a:gd name="connsiteY1" fmla="*/ 179584 h 502162"/>
                    <a:gd name="connsiteX2" fmla="*/ 385500 w 1574300"/>
                    <a:gd name="connsiteY2" fmla="*/ 278317 h 502162"/>
                    <a:gd name="connsiteX3" fmla="*/ 19372 w 1574300"/>
                    <a:gd name="connsiteY3" fmla="*/ 365656 h 502162"/>
                    <a:gd name="connsiteX4" fmla="*/ -1 w 1574300"/>
                    <a:gd name="connsiteY4" fmla="*/ 285651 h 502162"/>
                    <a:gd name="connsiteX5" fmla="*/ 814737 w 1574300"/>
                    <a:gd name="connsiteY5" fmla="*/ 59697 h 502162"/>
                    <a:gd name="connsiteX6" fmla="*/ 1492384 w 1574300"/>
                    <a:gd name="connsiteY6" fmla="*/ 40958 h 502162"/>
                    <a:gd name="connsiteX7" fmla="*/ 1492384 w 1574300"/>
                    <a:gd name="connsiteY7" fmla="*/ 0 h 502162"/>
                    <a:gd name="connsiteX8" fmla="*/ 1574300 w 1574300"/>
                    <a:gd name="connsiteY8" fmla="*/ 81916 h 502162"/>
                    <a:gd name="connsiteX9" fmla="*/ 1492384 w 1574300"/>
                    <a:gd name="connsiteY9" fmla="*/ 163832 h 502162"/>
                    <a:gd name="connsiteX10" fmla="*/ 1492384 w 1574300"/>
                    <a:gd name="connsiteY10" fmla="*/ 122874 h 502162"/>
                    <a:gd name="connsiteX11" fmla="*/ 1006551 w 1574300"/>
                    <a:gd name="connsiteY11" fmla="*/ 122874 h 502162"/>
                    <a:gd name="connsiteX12" fmla="*/ 829054 w 1574300"/>
                    <a:gd name="connsiteY12" fmla="*/ 217606 h 502162"/>
                    <a:gd name="connsiteX13" fmla="*/ 461997 w 1574300"/>
                    <a:gd name="connsiteY13" fmla="*/ 502162 h 502162"/>
                    <a:gd name="connsiteX14" fmla="*/ 407514 w 1574300"/>
                    <a:gd name="connsiteY14" fmla="*/ 422523 h 502162"/>
                    <a:gd name="connsiteX0" fmla="*/ 407516 w 1574302"/>
                    <a:gd name="connsiteY0" fmla="*/ 422523 h 502162"/>
                    <a:gd name="connsiteX1" fmla="*/ 743330 w 1574302"/>
                    <a:gd name="connsiteY1" fmla="*/ 179584 h 502162"/>
                    <a:gd name="connsiteX2" fmla="*/ 19374 w 1574302"/>
                    <a:gd name="connsiteY2" fmla="*/ 365656 h 502162"/>
                    <a:gd name="connsiteX3" fmla="*/ 1 w 1574302"/>
                    <a:gd name="connsiteY3" fmla="*/ 285651 h 502162"/>
                    <a:gd name="connsiteX4" fmla="*/ 814739 w 1574302"/>
                    <a:gd name="connsiteY4" fmla="*/ 59697 h 502162"/>
                    <a:gd name="connsiteX5" fmla="*/ 1492386 w 1574302"/>
                    <a:gd name="connsiteY5" fmla="*/ 40958 h 502162"/>
                    <a:gd name="connsiteX6" fmla="*/ 1492386 w 1574302"/>
                    <a:gd name="connsiteY6" fmla="*/ 0 h 502162"/>
                    <a:gd name="connsiteX7" fmla="*/ 1574302 w 1574302"/>
                    <a:gd name="connsiteY7" fmla="*/ 81916 h 502162"/>
                    <a:gd name="connsiteX8" fmla="*/ 1492386 w 1574302"/>
                    <a:gd name="connsiteY8" fmla="*/ 163832 h 502162"/>
                    <a:gd name="connsiteX9" fmla="*/ 1492386 w 1574302"/>
                    <a:gd name="connsiteY9" fmla="*/ 122874 h 502162"/>
                    <a:gd name="connsiteX10" fmla="*/ 1006553 w 1574302"/>
                    <a:gd name="connsiteY10" fmla="*/ 122874 h 502162"/>
                    <a:gd name="connsiteX11" fmla="*/ 829056 w 1574302"/>
                    <a:gd name="connsiteY11" fmla="*/ 217606 h 502162"/>
                    <a:gd name="connsiteX12" fmla="*/ 461999 w 1574302"/>
                    <a:gd name="connsiteY12" fmla="*/ 502162 h 502162"/>
                    <a:gd name="connsiteX13" fmla="*/ 407516 w 1574302"/>
                    <a:gd name="connsiteY13" fmla="*/ 422523 h 502162"/>
                    <a:gd name="connsiteX0" fmla="*/ 407514 w 1574300"/>
                    <a:gd name="connsiteY0" fmla="*/ 422523 h 502162"/>
                    <a:gd name="connsiteX1" fmla="*/ 792053 w 1574300"/>
                    <a:gd name="connsiteY1" fmla="*/ 146228 h 502162"/>
                    <a:gd name="connsiteX2" fmla="*/ 19372 w 1574300"/>
                    <a:gd name="connsiteY2" fmla="*/ 365656 h 502162"/>
                    <a:gd name="connsiteX3" fmla="*/ -1 w 1574300"/>
                    <a:gd name="connsiteY3" fmla="*/ 285651 h 502162"/>
                    <a:gd name="connsiteX4" fmla="*/ 814737 w 1574300"/>
                    <a:gd name="connsiteY4" fmla="*/ 59697 h 502162"/>
                    <a:gd name="connsiteX5" fmla="*/ 1492384 w 1574300"/>
                    <a:gd name="connsiteY5" fmla="*/ 40958 h 502162"/>
                    <a:gd name="connsiteX6" fmla="*/ 1492384 w 1574300"/>
                    <a:gd name="connsiteY6" fmla="*/ 0 h 502162"/>
                    <a:gd name="connsiteX7" fmla="*/ 1574300 w 1574300"/>
                    <a:gd name="connsiteY7" fmla="*/ 81916 h 502162"/>
                    <a:gd name="connsiteX8" fmla="*/ 1492384 w 1574300"/>
                    <a:gd name="connsiteY8" fmla="*/ 163832 h 502162"/>
                    <a:gd name="connsiteX9" fmla="*/ 1492384 w 1574300"/>
                    <a:gd name="connsiteY9" fmla="*/ 122874 h 502162"/>
                    <a:gd name="connsiteX10" fmla="*/ 1006551 w 1574300"/>
                    <a:gd name="connsiteY10" fmla="*/ 122874 h 502162"/>
                    <a:gd name="connsiteX11" fmla="*/ 829054 w 1574300"/>
                    <a:gd name="connsiteY11" fmla="*/ 217606 h 502162"/>
                    <a:gd name="connsiteX12" fmla="*/ 461997 w 1574300"/>
                    <a:gd name="connsiteY12" fmla="*/ 502162 h 502162"/>
                    <a:gd name="connsiteX13" fmla="*/ 407514 w 1574300"/>
                    <a:gd name="connsiteY13" fmla="*/ 422523 h 502162"/>
                    <a:gd name="connsiteX0" fmla="*/ 407516 w 1574302"/>
                    <a:gd name="connsiteY0" fmla="*/ 422523 h 502162"/>
                    <a:gd name="connsiteX1" fmla="*/ 593582 w 1574302"/>
                    <a:gd name="connsiteY1" fmla="*/ 292319 h 502162"/>
                    <a:gd name="connsiteX2" fmla="*/ 792055 w 1574302"/>
                    <a:gd name="connsiteY2" fmla="*/ 146228 h 502162"/>
                    <a:gd name="connsiteX3" fmla="*/ 19374 w 1574302"/>
                    <a:gd name="connsiteY3" fmla="*/ 365656 h 502162"/>
                    <a:gd name="connsiteX4" fmla="*/ 1 w 1574302"/>
                    <a:gd name="connsiteY4" fmla="*/ 285651 h 502162"/>
                    <a:gd name="connsiteX5" fmla="*/ 814739 w 1574302"/>
                    <a:gd name="connsiteY5" fmla="*/ 59697 h 502162"/>
                    <a:gd name="connsiteX6" fmla="*/ 1492386 w 1574302"/>
                    <a:gd name="connsiteY6" fmla="*/ 40958 h 502162"/>
                    <a:gd name="connsiteX7" fmla="*/ 1492386 w 1574302"/>
                    <a:gd name="connsiteY7" fmla="*/ 0 h 502162"/>
                    <a:gd name="connsiteX8" fmla="*/ 1574302 w 1574302"/>
                    <a:gd name="connsiteY8" fmla="*/ 81916 h 502162"/>
                    <a:gd name="connsiteX9" fmla="*/ 1492386 w 1574302"/>
                    <a:gd name="connsiteY9" fmla="*/ 163832 h 502162"/>
                    <a:gd name="connsiteX10" fmla="*/ 1492386 w 1574302"/>
                    <a:gd name="connsiteY10" fmla="*/ 122874 h 502162"/>
                    <a:gd name="connsiteX11" fmla="*/ 1006553 w 1574302"/>
                    <a:gd name="connsiteY11" fmla="*/ 122874 h 502162"/>
                    <a:gd name="connsiteX12" fmla="*/ 829056 w 1574302"/>
                    <a:gd name="connsiteY12" fmla="*/ 217606 h 502162"/>
                    <a:gd name="connsiteX13" fmla="*/ 461999 w 1574302"/>
                    <a:gd name="connsiteY13" fmla="*/ 502162 h 502162"/>
                    <a:gd name="connsiteX14" fmla="*/ 407516 w 1574302"/>
                    <a:gd name="connsiteY14" fmla="*/ 422523 h 502162"/>
                    <a:gd name="connsiteX0" fmla="*/ 407514 w 1574300"/>
                    <a:gd name="connsiteY0" fmla="*/ 422523 h 502162"/>
                    <a:gd name="connsiteX1" fmla="*/ 593580 w 1574300"/>
                    <a:gd name="connsiteY1" fmla="*/ 292319 h 502162"/>
                    <a:gd name="connsiteX2" fmla="*/ 792053 w 1574300"/>
                    <a:gd name="connsiteY2" fmla="*/ 146228 h 502162"/>
                    <a:gd name="connsiteX3" fmla="*/ 19372 w 1574300"/>
                    <a:gd name="connsiteY3" fmla="*/ 365656 h 502162"/>
                    <a:gd name="connsiteX4" fmla="*/ -1 w 1574300"/>
                    <a:gd name="connsiteY4" fmla="*/ 285651 h 502162"/>
                    <a:gd name="connsiteX5" fmla="*/ 814737 w 1574300"/>
                    <a:gd name="connsiteY5" fmla="*/ 59697 h 502162"/>
                    <a:gd name="connsiteX6" fmla="*/ 1492384 w 1574300"/>
                    <a:gd name="connsiteY6" fmla="*/ 40958 h 502162"/>
                    <a:gd name="connsiteX7" fmla="*/ 1492384 w 1574300"/>
                    <a:gd name="connsiteY7" fmla="*/ 0 h 502162"/>
                    <a:gd name="connsiteX8" fmla="*/ 1574300 w 1574300"/>
                    <a:gd name="connsiteY8" fmla="*/ 81916 h 502162"/>
                    <a:gd name="connsiteX9" fmla="*/ 1492384 w 1574300"/>
                    <a:gd name="connsiteY9" fmla="*/ 163832 h 502162"/>
                    <a:gd name="connsiteX10" fmla="*/ 1492384 w 1574300"/>
                    <a:gd name="connsiteY10" fmla="*/ 122874 h 502162"/>
                    <a:gd name="connsiteX11" fmla="*/ 1006551 w 1574300"/>
                    <a:gd name="connsiteY11" fmla="*/ 122874 h 502162"/>
                    <a:gd name="connsiteX12" fmla="*/ 730499 w 1574300"/>
                    <a:gd name="connsiteY12" fmla="*/ 307034 h 502162"/>
                    <a:gd name="connsiteX13" fmla="*/ 461997 w 1574300"/>
                    <a:gd name="connsiteY13" fmla="*/ 502162 h 502162"/>
                    <a:gd name="connsiteX14" fmla="*/ 407514 w 1574300"/>
                    <a:gd name="connsiteY14" fmla="*/ 422523 h 502162"/>
                    <a:gd name="connsiteX0" fmla="*/ 407516 w 1574302"/>
                    <a:gd name="connsiteY0" fmla="*/ 422523 h 502162"/>
                    <a:gd name="connsiteX1" fmla="*/ 593582 w 1574302"/>
                    <a:gd name="connsiteY1" fmla="*/ 292319 h 502162"/>
                    <a:gd name="connsiteX2" fmla="*/ 792055 w 1574302"/>
                    <a:gd name="connsiteY2" fmla="*/ 146228 h 502162"/>
                    <a:gd name="connsiteX3" fmla="*/ 19374 w 1574302"/>
                    <a:gd name="connsiteY3" fmla="*/ 365656 h 502162"/>
                    <a:gd name="connsiteX4" fmla="*/ 1 w 1574302"/>
                    <a:gd name="connsiteY4" fmla="*/ 285651 h 502162"/>
                    <a:gd name="connsiteX5" fmla="*/ 814739 w 1574302"/>
                    <a:gd name="connsiteY5" fmla="*/ 59697 h 502162"/>
                    <a:gd name="connsiteX6" fmla="*/ 1492386 w 1574302"/>
                    <a:gd name="connsiteY6" fmla="*/ 40958 h 502162"/>
                    <a:gd name="connsiteX7" fmla="*/ 1492386 w 1574302"/>
                    <a:gd name="connsiteY7" fmla="*/ 0 h 502162"/>
                    <a:gd name="connsiteX8" fmla="*/ 1574302 w 1574302"/>
                    <a:gd name="connsiteY8" fmla="*/ 81916 h 502162"/>
                    <a:gd name="connsiteX9" fmla="*/ 1492386 w 1574302"/>
                    <a:gd name="connsiteY9" fmla="*/ 163832 h 502162"/>
                    <a:gd name="connsiteX10" fmla="*/ 1492386 w 1574302"/>
                    <a:gd name="connsiteY10" fmla="*/ 122874 h 502162"/>
                    <a:gd name="connsiteX11" fmla="*/ 1006553 w 1574302"/>
                    <a:gd name="connsiteY11" fmla="*/ 122874 h 502162"/>
                    <a:gd name="connsiteX12" fmla="*/ 730501 w 1574302"/>
                    <a:gd name="connsiteY12" fmla="*/ 307034 h 502162"/>
                    <a:gd name="connsiteX13" fmla="*/ 461999 w 1574302"/>
                    <a:gd name="connsiteY13" fmla="*/ 502162 h 502162"/>
                    <a:gd name="connsiteX14" fmla="*/ 407516 w 1574302"/>
                    <a:gd name="connsiteY14" fmla="*/ 422523 h 502162"/>
                    <a:gd name="connsiteX0" fmla="*/ 407514 w 1574300"/>
                    <a:gd name="connsiteY0" fmla="*/ 422523 h 502162"/>
                    <a:gd name="connsiteX1" fmla="*/ 593580 w 1574300"/>
                    <a:gd name="connsiteY1" fmla="*/ 292319 h 502162"/>
                    <a:gd name="connsiteX2" fmla="*/ 792053 w 1574300"/>
                    <a:gd name="connsiteY2" fmla="*/ 146228 h 502162"/>
                    <a:gd name="connsiteX3" fmla="*/ 19372 w 1574300"/>
                    <a:gd name="connsiteY3" fmla="*/ 365656 h 502162"/>
                    <a:gd name="connsiteX4" fmla="*/ -1 w 1574300"/>
                    <a:gd name="connsiteY4" fmla="*/ 285651 h 502162"/>
                    <a:gd name="connsiteX5" fmla="*/ 814737 w 1574300"/>
                    <a:gd name="connsiteY5" fmla="*/ 59697 h 502162"/>
                    <a:gd name="connsiteX6" fmla="*/ 1492384 w 1574300"/>
                    <a:gd name="connsiteY6" fmla="*/ 40958 h 502162"/>
                    <a:gd name="connsiteX7" fmla="*/ 1492384 w 1574300"/>
                    <a:gd name="connsiteY7" fmla="*/ 0 h 502162"/>
                    <a:gd name="connsiteX8" fmla="*/ 1574300 w 1574300"/>
                    <a:gd name="connsiteY8" fmla="*/ 81916 h 502162"/>
                    <a:gd name="connsiteX9" fmla="*/ 1492384 w 1574300"/>
                    <a:gd name="connsiteY9" fmla="*/ 163832 h 502162"/>
                    <a:gd name="connsiteX10" fmla="*/ 1492384 w 1574300"/>
                    <a:gd name="connsiteY10" fmla="*/ 122874 h 502162"/>
                    <a:gd name="connsiteX11" fmla="*/ 1006551 w 1574300"/>
                    <a:gd name="connsiteY11" fmla="*/ 122874 h 502162"/>
                    <a:gd name="connsiteX12" fmla="*/ 697805 w 1574300"/>
                    <a:gd name="connsiteY12" fmla="*/ 293599 h 502162"/>
                    <a:gd name="connsiteX13" fmla="*/ 461997 w 1574300"/>
                    <a:gd name="connsiteY13" fmla="*/ 502162 h 502162"/>
                    <a:gd name="connsiteX14" fmla="*/ 407514 w 1574300"/>
                    <a:gd name="connsiteY14" fmla="*/ 422523 h 502162"/>
                    <a:gd name="connsiteX0" fmla="*/ 407516 w 1574302"/>
                    <a:gd name="connsiteY0" fmla="*/ 422523 h 502162"/>
                    <a:gd name="connsiteX1" fmla="*/ 593582 w 1574302"/>
                    <a:gd name="connsiteY1" fmla="*/ 292319 h 502162"/>
                    <a:gd name="connsiteX2" fmla="*/ 792055 w 1574302"/>
                    <a:gd name="connsiteY2" fmla="*/ 146228 h 502162"/>
                    <a:gd name="connsiteX3" fmla="*/ 19374 w 1574302"/>
                    <a:gd name="connsiteY3" fmla="*/ 365656 h 502162"/>
                    <a:gd name="connsiteX4" fmla="*/ 1 w 1574302"/>
                    <a:gd name="connsiteY4" fmla="*/ 285651 h 502162"/>
                    <a:gd name="connsiteX5" fmla="*/ 814739 w 1574302"/>
                    <a:gd name="connsiteY5" fmla="*/ 59697 h 502162"/>
                    <a:gd name="connsiteX6" fmla="*/ 1492386 w 1574302"/>
                    <a:gd name="connsiteY6" fmla="*/ 40958 h 502162"/>
                    <a:gd name="connsiteX7" fmla="*/ 1492386 w 1574302"/>
                    <a:gd name="connsiteY7" fmla="*/ 0 h 502162"/>
                    <a:gd name="connsiteX8" fmla="*/ 1574302 w 1574302"/>
                    <a:gd name="connsiteY8" fmla="*/ 81916 h 502162"/>
                    <a:gd name="connsiteX9" fmla="*/ 1492386 w 1574302"/>
                    <a:gd name="connsiteY9" fmla="*/ 163832 h 502162"/>
                    <a:gd name="connsiteX10" fmla="*/ 1492386 w 1574302"/>
                    <a:gd name="connsiteY10" fmla="*/ 122874 h 502162"/>
                    <a:gd name="connsiteX11" fmla="*/ 1006553 w 1574302"/>
                    <a:gd name="connsiteY11" fmla="*/ 122874 h 502162"/>
                    <a:gd name="connsiteX12" fmla="*/ 697807 w 1574302"/>
                    <a:gd name="connsiteY12" fmla="*/ 293599 h 502162"/>
                    <a:gd name="connsiteX13" fmla="*/ 461999 w 1574302"/>
                    <a:gd name="connsiteY13" fmla="*/ 502162 h 502162"/>
                    <a:gd name="connsiteX14" fmla="*/ 407516 w 1574302"/>
                    <a:gd name="connsiteY14" fmla="*/ 422523 h 502162"/>
                    <a:gd name="connsiteX0" fmla="*/ 407514 w 1574300"/>
                    <a:gd name="connsiteY0" fmla="*/ 422523 h 502162"/>
                    <a:gd name="connsiteX1" fmla="*/ 593580 w 1574300"/>
                    <a:gd name="connsiteY1" fmla="*/ 292319 h 502162"/>
                    <a:gd name="connsiteX2" fmla="*/ 792053 w 1574300"/>
                    <a:gd name="connsiteY2" fmla="*/ 146228 h 502162"/>
                    <a:gd name="connsiteX3" fmla="*/ 19372 w 1574300"/>
                    <a:gd name="connsiteY3" fmla="*/ 365656 h 502162"/>
                    <a:gd name="connsiteX4" fmla="*/ -1 w 1574300"/>
                    <a:gd name="connsiteY4" fmla="*/ 285651 h 502162"/>
                    <a:gd name="connsiteX5" fmla="*/ 814737 w 1574300"/>
                    <a:gd name="connsiteY5" fmla="*/ 59697 h 502162"/>
                    <a:gd name="connsiteX6" fmla="*/ 1492384 w 1574300"/>
                    <a:gd name="connsiteY6" fmla="*/ 40958 h 502162"/>
                    <a:gd name="connsiteX7" fmla="*/ 1492384 w 1574300"/>
                    <a:gd name="connsiteY7" fmla="*/ 0 h 502162"/>
                    <a:gd name="connsiteX8" fmla="*/ 1574300 w 1574300"/>
                    <a:gd name="connsiteY8" fmla="*/ 81916 h 502162"/>
                    <a:gd name="connsiteX9" fmla="*/ 1492384 w 1574300"/>
                    <a:gd name="connsiteY9" fmla="*/ 163832 h 502162"/>
                    <a:gd name="connsiteX10" fmla="*/ 1492384 w 1574300"/>
                    <a:gd name="connsiteY10" fmla="*/ 122874 h 502162"/>
                    <a:gd name="connsiteX11" fmla="*/ 1006551 w 1574300"/>
                    <a:gd name="connsiteY11" fmla="*/ 122874 h 502162"/>
                    <a:gd name="connsiteX12" fmla="*/ 697805 w 1574300"/>
                    <a:gd name="connsiteY12" fmla="*/ 293599 h 502162"/>
                    <a:gd name="connsiteX13" fmla="*/ 461997 w 1574300"/>
                    <a:gd name="connsiteY13" fmla="*/ 502162 h 502162"/>
                    <a:gd name="connsiteX14" fmla="*/ 407514 w 1574300"/>
                    <a:gd name="connsiteY14" fmla="*/ 422523 h 502162"/>
                    <a:gd name="connsiteX0" fmla="*/ 407516 w 1574302"/>
                    <a:gd name="connsiteY0" fmla="*/ 422523 h 502162"/>
                    <a:gd name="connsiteX1" fmla="*/ 576334 w 1574302"/>
                    <a:gd name="connsiteY1" fmla="*/ 289258 h 502162"/>
                    <a:gd name="connsiteX2" fmla="*/ 792055 w 1574302"/>
                    <a:gd name="connsiteY2" fmla="*/ 146228 h 502162"/>
                    <a:gd name="connsiteX3" fmla="*/ 19374 w 1574302"/>
                    <a:gd name="connsiteY3" fmla="*/ 365656 h 502162"/>
                    <a:gd name="connsiteX4" fmla="*/ 1 w 1574302"/>
                    <a:gd name="connsiteY4" fmla="*/ 285651 h 502162"/>
                    <a:gd name="connsiteX5" fmla="*/ 814739 w 1574302"/>
                    <a:gd name="connsiteY5" fmla="*/ 59697 h 502162"/>
                    <a:gd name="connsiteX6" fmla="*/ 1492386 w 1574302"/>
                    <a:gd name="connsiteY6" fmla="*/ 40958 h 502162"/>
                    <a:gd name="connsiteX7" fmla="*/ 1492386 w 1574302"/>
                    <a:gd name="connsiteY7" fmla="*/ 0 h 502162"/>
                    <a:gd name="connsiteX8" fmla="*/ 1574302 w 1574302"/>
                    <a:gd name="connsiteY8" fmla="*/ 81916 h 502162"/>
                    <a:gd name="connsiteX9" fmla="*/ 1492386 w 1574302"/>
                    <a:gd name="connsiteY9" fmla="*/ 163832 h 502162"/>
                    <a:gd name="connsiteX10" fmla="*/ 1492386 w 1574302"/>
                    <a:gd name="connsiteY10" fmla="*/ 122874 h 502162"/>
                    <a:gd name="connsiteX11" fmla="*/ 1006553 w 1574302"/>
                    <a:gd name="connsiteY11" fmla="*/ 122874 h 502162"/>
                    <a:gd name="connsiteX12" fmla="*/ 697807 w 1574302"/>
                    <a:gd name="connsiteY12" fmla="*/ 293599 h 502162"/>
                    <a:gd name="connsiteX13" fmla="*/ 461999 w 1574302"/>
                    <a:gd name="connsiteY13" fmla="*/ 502162 h 502162"/>
                    <a:gd name="connsiteX14" fmla="*/ 407516 w 1574302"/>
                    <a:gd name="connsiteY14" fmla="*/ 422523 h 502162"/>
                    <a:gd name="connsiteX0" fmla="*/ 407514 w 1574300"/>
                    <a:gd name="connsiteY0" fmla="*/ 422523 h 502162"/>
                    <a:gd name="connsiteX1" fmla="*/ 576332 w 1574300"/>
                    <a:gd name="connsiteY1" fmla="*/ 289258 h 502162"/>
                    <a:gd name="connsiteX2" fmla="*/ 737406 w 1574300"/>
                    <a:gd name="connsiteY2" fmla="*/ 167078 h 502162"/>
                    <a:gd name="connsiteX3" fmla="*/ 19372 w 1574300"/>
                    <a:gd name="connsiteY3" fmla="*/ 365656 h 502162"/>
                    <a:gd name="connsiteX4" fmla="*/ -1 w 1574300"/>
                    <a:gd name="connsiteY4" fmla="*/ 285651 h 502162"/>
                    <a:gd name="connsiteX5" fmla="*/ 814737 w 1574300"/>
                    <a:gd name="connsiteY5" fmla="*/ 59697 h 502162"/>
                    <a:gd name="connsiteX6" fmla="*/ 1492384 w 1574300"/>
                    <a:gd name="connsiteY6" fmla="*/ 40958 h 502162"/>
                    <a:gd name="connsiteX7" fmla="*/ 1492384 w 1574300"/>
                    <a:gd name="connsiteY7" fmla="*/ 0 h 502162"/>
                    <a:gd name="connsiteX8" fmla="*/ 1574300 w 1574300"/>
                    <a:gd name="connsiteY8" fmla="*/ 81916 h 502162"/>
                    <a:gd name="connsiteX9" fmla="*/ 1492384 w 1574300"/>
                    <a:gd name="connsiteY9" fmla="*/ 163832 h 502162"/>
                    <a:gd name="connsiteX10" fmla="*/ 1492384 w 1574300"/>
                    <a:gd name="connsiteY10" fmla="*/ 122874 h 502162"/>
                    <a:gd name="connsiteX11" fmla="*/ 1006551 w 1574300"/>
                    <a:gd name="connsiteY11" fmla="*/ 122874 h 502162"/>
                    <a:gd name="connsiteX12" fmla="*/ 697805 w 1574300"/>
                    <a:gd name="connsiteY12" fmla="*/ 293599 h 502162"/>
                    <a:gd name="connsiteX13" fmla="*/ 461997 w 1574300"/>
                    <a:gd name="connsiteY13" fmla="*/ 502162 h 502162"/>
                    <a:gd name="connsiteX14" fmla="*/ 407514 w 1574300"/>
                    <a:gd name="connsiteY14" fmla="*/ 422523 h 502162"/>
                    <a:gd name="connsiteX0" fmla="*/ 407516 w 1574302"/>
                    <a:gd name="connsiteY0" fmla="*/ 422523 h 502162"/>
                    <a:gd name="connsiteX1" fmla="*/ 574726 w 1574302"/>
                    <a:gd name="connsiteY1" fmla="*/ 277521 h 502162"/>
                    <a:gd name="connsiteX2" fmla="*/ 737408 w 1574302"/>
                    <a:gd name="connsiteY2" fmla="*/ 167078 h 502162"/>
                    <a:gd name="connsiteX3" fmla="*/ 19374 w 1574302"/>
                    <a:gd name="connsiteY3" fmla="*/ 365656 h 502162"/>
                    <a:gd name="connsiteX4" fmla="*/ 1 w 1574302"/>
                    <a:gd name="connsiteY4" fmla="*/ 285651 h 502162"/>
                    <a:gd name="connsiteX5" fmla="*/ 814739 w 1574302"/>
                    <a:gd name="connsiteY5" fmla="*/ 59697 h 502162"/>
                    <a:gd name="connsiteX6" fmla="*/ 1492386 w 1574302"/>
                    <a:gd name="connsiteY6" fmla="*/ 40958 h 502162"/>
                    <a:gd name="connsiteX7" fmla="*/ 1492386 w 1574302"/>
                    <a:gd name="connsiteY7" fmla="*/ 0 h 502162"/>
                    <a:gd name="connsiteX8" fmla="*/ 1574302 w 1574302"/>
                    <a:gd name="connsiteY8" fmla="*/ 81916 h 502162"/>
                    <a:gd name="connsiteX9" fmla="*/ 1492386 w 1574302"/>
                    <a:gd name="connsiteY9" fmla="*/ 163832 h 502162"/>
                    <a:gd name="connsiteX10" fmla="*/ 1492386 w 1574302"/>
                    <a:gd name="connsiteY10" fmla="*/ 122874 h 502162"/>
                    <a:gd name="connsiteX11" fmla="*/ 1006553 w 1574302"/>
                    <a:gd name="connsiteY11" fmla="*/ 122874 h 502162"/>
                    <a:gd name="connsiteX12" fmla="*/ 697807 w 1574302"/>
                    <a:gd name="connsiteY12" fmla="*/ 293599 h 502162"/>
                    <a:gd name="connsiteX13" fmla="*/ 461999 w 1574302"/>
                    <a:gd name="connsiteY13" fmla="*/ 502162 h 502162"/>
                    <a:gd name="connsiteX14" fmla="*/ 407516 w 1574302"/>
                    <a:gd name="connsiteY14" fmla="*/ 422523 h 502162"/>
                    <a:gd name="connsiteX0" fmla="*/ 407514 w 1574300"/>
                    <a:gd name="connsiteY0" fmla="*/ 422523 h 502162"/>
                    <a:gd name="connsiteX1" fmla="*/ 574724 w 1574300"/>
                    <a:gd name="connsiteY1" fmla="*/ 277521 h 502162"/>
                    <a:gd name="connsiteX2" fmla="*/ 737406 w 1574300"/>
                    <a:gd name="connsiteY2" fmla="*/ 167078 h 502162"/>
                    <a:gd name="connsiteX3" fmla="*/ 19372 w 1574300"/>
                    <a:gd name="connsiteY3" fmla="*/ 365656 h 502162"/>
                    <a:gd name="connsiteX4" fmla="*/ -1 w 1574300"/>
                    <a:gd name="connsiteY4" fmla="*/ 285651 h 502162"/>
                    <a:gd name="connsiteX5" fmla="*/ 814737 w 1574300"/>
                    <a:gd name="connsiteY5" fmla="*/ 59697 h 502162"/>
                    <a:gd name="connsiteX6" fmla="*/ 1492384 w 1574300"/>
                    <a:gd name="connsiteY6" fmla="*/ 40958 h 502162"/>
                    <a:gd name="connsiteX7" fmla="*/ 1492384 w 1574300"/>
                    <a:gd name="connsiteY7" fmla="*/ 0 h 502162"/>
                    <a:gd name="connsiteX8" fmla="*/ 1574300 w 1574300"/>
                    <a:gd name="connsiteY8" fmla="*/ 81916 h 502162"/>
                    <a:gd name="connsiteX9" fmla="*/ 1492384 w 1574300"/>
                    <a:gd name="connsiteY9" fmla="*/ 163832 h 502162"/>
                    <a:gd name="connsiteX10" fmla="*/ 1492384 w 1574300"/>
                    <a:gd name="connsiteY10" fmla="*/ 122874 h 502162"/>
                    <a:gd name="connsiteX11" fmla="*/ 1006551 w 1574300"/>
                    <a:gd name="connsiteY11" fmla="*/ 122874 h 502162"/>
                    <a:gd name="connsiteX12" fmla="*/ 697805 w 1574300"/>
                    <a:gd name="connsiteY12" fmla="*/ 293599 h 502162"/>
                    <a:gd name="connsiteX13" fmla="*/ 461997 w 1574300"/>
                    <a:gd name="connsiteY13" fmla="*/ 502162 h 502162"/>
                    <a:gd name="connsiteX14" fmla="*/ 407514 w 1574300"/>
                    <a:gd name="connsiteY14" fmla="*/ 422523 h 502162"/>
                    <a:gd name="connsiteX0" fmla="*/ 407516 w 1574302"/>
                    <a:gd name="connsiteY0" fmla="*/ 422523 h 451846"/>
                    <a:gd name="connsiteX1" fmla="*/ 574726 w 1574302"/>
                    <a:gd name="connsiteY1" fmla="*/ 277521 h 451846"/>
                    <a:gd name="connsiteX2" fmla="*/ 737408 w 1574302"/>
                    <a:gd name="connsiteY2" fmla="*/ 167078 h 451846"/>
                    <a:gd name="connsiteX3" fmla="*/ 19374 w 1574302"/>
                    <a:gd name="connsiteY3" fmla="*/ 365656 h 451846"/>
                    <a:gd name="connsiteX4" fmla="*/ 1 w 1574302"/>
                    <a:gd name="connsiteY4" fmla="*/ 285651 h 451846"/>
                    <a:gd name="connsiteX5" fmla="*/ 814739 w 1574302"/>
                    <a:gd name="connsiteY5" fmla="*/ 59697 h 451846"/>
                    <a:gd name="connsiteX6" fmla="*/ 1492386 w 1574302"/>
                    <a:gd name="connsiteY6" fmla="*/ 40958 h 451846"/>
                    <a:gd name="connsiteX7" fmla="*/ 1492386 w 1574302"/>
                    <a:gd name="connsiteY7" fmla="*/ 0 h 451846"/>
                    <a:gd name="connsiteX8" fmla="*/ 1574302 w 1574302"/>
                    <a:gd name="connsiteY8" fmla="*/ 81916 h 451846"/>
                    <a:gd name="connsiteX9" fmla="*/ 1492386 w 1574302"/>
                    <a:gd name="connsiteY9" fmla="*/ 163832 h 451846"/>
                    <a:gd name="connsiteX10" fmla="*/ 1492386 w 1574302"/>
                    <a:gd name="connsiteY10" fmla="*/ 122874 h 451846"/>
                    <a:gd name="connsiteX11" fmla="*/ 1006553 w 1574302"/>
                    <a:gd name="connsiteY11" fmla="*/ 122874 h 451846"/>
                    <a:gd name="connsiteX12" fmla="*/ 697807 w 1574302"/>
                    <a:gd name="connsiteY12" fmla="*/ 293599 h 451846"/>
                    <a:gd name="connsiteX13" fmla="*/ 694931 w 1574302"/>
                    <a:gd name="connsiteY13" fmla="*/ 451846 h 451846"/>
                    <a:gd name="connsiteX14" fmla="*/ 407516 w 1574302"/>
                    <a:gd name="connsiteY14" fmla="*/ 422523 h 451846"/>
                    <a:gd name="connsiteX0" fmla="*/ 532370 w 1574300"/>
                    <a:gd name="connsiteY0" fmla="*/ 463762 h 463761"/>
                    <a:gd name="connsiteX1" fmla="*/ 574724 w 1574300"/>
                    <a:gd name="connsiteY1" fmla="*/ 277521 h 463761"/>
                    <a:gd name="connsiteX2" fmla="*/ 737406 w 1574300"/>
                    <a:gd name="connsiteY2" fmla="*/ 167078 h 463761"/>
                    <a:gd name="connsiteX3" fmla="*/ 19372 w 1574300"/>
                    <a:gd name="connsiteY3" fmla="*/ 365656 h 463761"/>
                    <a:gd name="connsiteX4" fmla="*/ -1 w 1574300"/>
                    <a:gd name="connsiteY4" fmla="*/ 285651 h 463761"/>
                    <a:gd name="connsiteX5" fmla="*/ 814737 w 1574300"/>
                    <a:gd name="connsiteY5" fmla="*/ 59697 h 463761"/>
                    <a:gd name="connsiteX6" fmla="*/ 1492384 w 1574300"/>
                    <a:gd name="connsiteY6" fmla="*/ 40958 h 463761"/>
                    <a:gd name="connsiteX7" fmla="*/ 1492384 w 1574300"/>
                    <a:gd name="connsiteY7" fmla="*/ 0 h 463761"/>
                    <a:gd name="connsiteX8" fmla="*/ 1574300 w 1574300"/>
                    <a:gd name="connsiteY8" fmla="*/ 81916 h 463761"/>
                    <a:gd name="connsiteX9" fmla="*/ 1492384 w 1574300"/>
                    <a:gd name="connsiteY9" fmla="*/ 163832 h 463761"/>
                    <a:gd name="connsiteX10" fmla="*/ 1492384 w 1574300"/>
                    <a:gd name="connsiteY10" fmla="*/ 122874 h 463761"/>
                    <a:gd name="connsiteX11" fmla="*/ 1006551 w 1574300"/>
                    <a:gd name="connsiteY11" fmla="*/ 122874 h 463761"/>
                    <a:gd name="connsiteX12" fmla="*/ 697805 w 1574300"/>
                    <a:gd name="connsiteY12" fmla="*/ 293599 h 463761"/>
                    <a:gd name="connsiteX13" fmla="*/ 694929 w 1574300"/>
                    <a:gd name="connsiteY13" fmla="*/ 451846 h 463761"/>
                    <a:gd name="connsiteX14" fmla="*/ 532370 w 1574300"/>
                    <a:gd name="connsiteY14" fmla="*/ 463762 h 463761"/>
                    <a:gd name="connsiteX0" fmla="*/ 532372 w 1574302"/>
                    <a:gd name="connsiteY0" fmla="*/ 463762 h 463763"/>
                    <a:gd name="connsiteX1" fmla="*/ 574726 w 1574302"/>
                    <a:gd name="connsiteY1" fmla="*/ 277521 h 463763"/>
                    <a:gd name="connsiteX2" fmla="*/ 737408 w 1574302"/>
                    <a:gd name="connsiteY2" fmla="*/ 167078 h 463763"/>
                    <a:gd name="connsiteX3" fmla="*/ 19374 w 1574302"/>
                    <a:gd name="connsiteY3" fmla="*/ 365656 h 463763"/>
                    <a:gd name="connsiteX4" fmla="*/ 1 w 1574302"/>
                    <a:gd name="connsiteY4" fmla="*/ 285651 h 463763"/>
                    <a:gd name="connsiteX5" fmla="*/ 814739 w 1574302"/>
                    <a:gd name="connsiteY5" fmla="*/ 59697 h 463763"/>
                    <a:gd name="connsiteX6" fmla="*/ 1492386 w 1574302"/>
                    <a:gd name="connsiteY6" fmla="*/ 40958 h 463763"/>
                    <a:gd name="connsiteX7" fmla="*/ 1492386 w 1574302"/>
                    <a:gd name="connsiteY7" fmla="*/ 0 h 463763"/>
                    <a:gd name="connsiteX8" fmla="*/ 1574302 w 1574302"/>
                    <a:gd name="connsiteY8" fmla="*/ 81916 h 463763"/>
                    <a:gd name="connsiteX9" fmla="*/ 1492386 w 1574302"/>
                    <a:gd name="connsiteY9" fmla="*/ 163832 h 463763"/>
                    <a:gd name="connsiteX10" fmla="*/ 1492386 w 1574302"/>
                    <a:gd name="connsiteY10" fmla="*/ 122874 h 463763"/>
                    <a:gd name="connsiteX11" fmla="*/ 1006553 w 1574302"/>
                    <a:gd name="connsiteY11" fmla="*/ 122874 h 463763"/>
                    <a:gd name="connsiteX12" fmla="*/ 697807 w 1574302"/>
                    <a:gd name="connsiteY12" fmla="*/ 293599 h 463763"/>
                    <a:gd name="connsiteX13" fmla="*/ 694931 w 1574302"/>
                    <a:gd name="connsiteY13" fmla="*/ 451846 h 463763"/>
                    <a:gd name="connsiteX14" fmla="*/ 532372 w 1574302"/>
                    <a:gd name="connsiteY14" fmla="*/ 463762 h 463763"/>
                    <a:gd name="connsiteX0" fmla="*/ 532370 w 1574300"/>
                    <a:gd name="connsiteY0" fmla="*/ 463762 h 463761"/>
                    <a:gd name="connsiteX1" fmla="*/ 574724 w 1574300"/>
                    <a:gd name="connsiteY1" fmla="*/ 277521 h 463761"/>
                    <a:gd name="connsiteX2" fmla="*/ 737406 w 1574300"/>
                    <a:gd name="connsiteY2" fmla="*/ 167078 h 463761"/>
                    <a:gd name="connsiteX3" fmla="*/ 19372 w 1574300"/>
                    <a:gd name="connsiteY3" fmla="*/ 365656 h 463761"/>
                    <a:gd name="connsiteX4" fmla="*/ -1 w 1574300"/>
                    <a:gd name="connsiteY4" fmla="*/ 285651 h 463761"/>
                    <a:gd name="connsiteX5" fmla="*/ 814737 w 1574300"/>
                    <a:gd name="connsiteY5" fmla="*/ 59697 h 463761"/>
                    <a:gd name="connsiteX6" fmla="*/ 1492384 w 1574300"/>
                    <a:gd name="connsiteY6" fmla="*/ 40958 h 463761"/>
                    <a:gd name="connsiteX7" fmla="*/ 1492384 w 1574300"/>
                    <a:gd name="connsiteY7" fmla="*/ 0 h 463761"/>
                    <a:gd name="connsiteX8" fmla="*/ 1574300 w 1574300"/>
                    <a:gd name="connsiteY8" fmla="*/ 81916 h 463761"/>
                    <a:gd name="connsiteX9" fmla="*/ 1492384 w 1574300"/>
                    <a:gd name="connsiteY9" fmla="*/ 163832 h 463761"/>
                    <a:gd name="connsiteX10" fmla="*/ 1492384 w 1574300"/>
                    <a:gd name="connsiteY10" fmla="*/ 122874 h 463761"/>
                    <a:gd name="connsiteX11" fmla="*/ 1006551 w 1574300"/>
                    <a:gd name="connsiteY11" fmla="*/ 122874 h 463761"/>
                    <a:gd name="connsiteX12" fmla="*/ 694929 w 1574300"/>
                    <a:gd name="connsiteY12" fmla="*/ 451846 h 463761"/>
                    <a:gd name="connsiteX13" fmla="*/ 532370 w 1574300"/>
                    <a:gd name="connsiteY13" fmla="*/ 463762 h 463761"/>
                    <a:gd name="connsiteX0" fmla="*/ 532372 w 1574302"/>
                    <a:gd name="connsiteY0" fmla="*/ 463762 h 463763"/>
                    <a:gd name="connsiteX1" fmla="*/ 574726 w 1574302"/>
                    <a:gd name="connsiteY1" fmla="*/ 277521 h 463763"/>
                    <a:gd name="connsiteX2" fmla="*/ 737408 w 1574302"/>
                    <a:gd name="connsiteY2" fmla="*/ 167078 h 463763"/>
                    <a:gd name="connsiteX3" fmla="*/ 19374 w 1574302"/>
                    <a:gd name="connsiteY3" fmla="*/ 365656 h 463763"/>
                    <a:gd name="connsiteX4" fmla="*/ 1 w 1574302"/>
                    <a:gd name="connsiteY4" fmla="*/ 285651 h 463763"/>
                    <a:gd name="connsiteX5" fmla="*/ 814739 w 1574302"/>
                    <a:gd name="connsiteY5" fmla="*/ 59697 h 463763"/>
                    <a:gd name="connsiteX6" fmla="*/ 1492386 w 1574302"/>
                    <a:gd name="connsiteY6" fmla="*/ 40958 h 463763"/>
                    <a:gd name="connsiteX7" fmla="*/ 1492386 w 1574302"/>
                    <a:gd name="connsiteY7" fmla="*/ 0 h 463763"/>
                    <a:gd name="connsiteX8" fmla="*/ 1574302 w 1574302"/>
                    <a:gd name="connsiteY8" fmla="*/ 81916 h 463763"/>
                    <a:gd name="connsiteX9" fmla="*/ 1492386 w 1574302"/>
                    <a:gd name="connsiteY9" fmla="*/ 163832 h 463763"/>
                    <a:gd name="connsiteX10" fmla="*/ 1492386 w 1574302"/>
                    <a:gd name="connsiteY10" fmla="*/ 122874 h 463763"/>
                    <a:gd name="connsiteX11" fmla="*/ 1006553 w 1574302"/>
                    <a:gd name="connsiteY11" fmla="*/ 122874 h 463763"/>
                    <a:gd name="connsiteX12" fmla="*/ 694931 w 1574302"/>
                    <a:gd name="connsiteY12" fmla="*/ 451846 h 463763"/>
                    <a:gd name="connsiteX13" fmla="*/ 532372 w 1574302"/>
                    <a:gd name="connsiteY13" fmla="*/ 463762 h 463763"/>
                    <a:gd name="connsiteX0" fmla="*/ 532370 w 1574300"/>
                    <a:gd name="connsiteY0" fmla="*/ 463762 h 463761"/>
                    <a:gd name="connsiteX1" fmla="*/ 737406 w 1574300"/>
                    <a:gd name="connsiteY1" fmla="*/ 167078 h 463761"/>
                    <a:gd name="connsiteX2" fmla="*/ 19372 w 1574300"/>
                    <a:gd name="connsiteY2" fmla="*/ 365656 h 463761"/>
                    <a:gd name="connsiteX3" fmla="*/ -1 w 1574300"/>
                    <a:gd name="connsiteY3" fmla="*/ 285651 h 463761"/>
                    <a:gd name="connsiteX4" fmla="*/ 814737 w 1574300"/>
                    <a:gd name="connsiteY4" fmla="*/ 59697 h 463761"/>
                    <a:gd name="connsiteX5" fmla="*/ 1492384 w 1574300"/>
                    <a:gd name="connsiteY5" fmla="*/ 40958 h 463761"/>
                    <a:gd name="connsiteX6" fmla="*/ 1492384 w 1574300"/>
                    <a:gd name="connsiteY6" fmla="*/ 0 h 463761"/>
                    <a:gd name="connsiteX7" fmla="*/ 1574300 w 1574300"/>
                    <a:gd name="connsiteY7" fmla="*/ 81916 h 463761"/>
                    <a:gd name="connsiteX8" fmla="*/ 1492384 w 1574300"/>
                    <a:gd name="connsiteY8" fmla="*/ 163832 h 463761"/>
                    <a:gd name="connsiteX9" fmla="*/ 1492384 w 1574300"/>
                    <a:gd name="connsiteY9" fmla="*/ 122874 h 463761"/>
                    <a:gd name="connsiteX10" fmla="*/ 1006551 w 1574300"/>
                    <a:gd name="connsiteY10" fmla="*/ 122874 h 463761"/>
                    <a:gd name="connsiteX11" fmla="*/ 694929 w 1574300"/>
                    <a:gd name="connsiteY11" fmla="*/ 451846 h 463761"/>
                    <a:gd name="connsiteX12" fmla="*/ 532370 w 1574300"/>
                    <a:gd name="connsiteY12" fmla="*/ 463762 h 463761"/>
                    <a:gd name="connsiteX0" fmla="*/ 532372 w 1574302"/>
                    <a:gd name="connsiteY0" fmla="*/ 463762 h 463763"/>
                    <a:gd name="connsiteX1" fmla="*/ 737408 w 1574302"/>
                    <a:gd name="connsiteY1" fmla="*/ 167078 h 463763"/>
                    <a:gd name="connsiteX2" fmla="*/ 19374 w 1574302"/>
                    <a:gd name="connsiteY2" fmla="*/ 365656 h 463763"/>
                    <a:gd name="connsiteX3" fmla="*/ 1 w 1574302"/>
                    <a:gd name="connsiteY3" fmla="*/ 285651 h 463763"/>
                    <a:gd name="connsiteX4" fmla="*/ 814739 w 1574302"/>
                    <a:gd name="connsiteY4" fmla="*/ 59697 h 463763"/>
                    <a:gd name="connsiteX5" fmla="*/ 1492386 w 1574302"/>
                    <a:gd name="connsiteY5" fmla="*/ 40958 h 463763"/>
                    <a:gd name="connsiteX6" fmla="*/ 1492386 w 1574302"/>
                    <a:gd name="connsiteY6" fmla="*/ 0 h 463763"/>
                    <a:gd name="connsiteX7" fmla="*/ 1574302 w 1574302"/>
                    <a:gd name="connsiteY7" fmla="*/ 81916 h 463763"/>
                    <a:gd name="connsiteX8" fmla="*/ 1492386 w 1574302"/>
                    <a:gd name="connsiteY8" fmla="*/ 163832 h 463763"/>
                    <a:gd name="connsiteX9" fmla="*/ 1492386 w 1574302"/>
                    <a:gd name="connsiteY9" fmla="*/ 122874 h 463763"/>
                    <a:gd name="connsiteX10" fmla="*/ 1006553 w 1574302"/>
                    <a:gd name="connsiteY10" fmla="*/ 122874 h 463763"/>
                    <a:gd name="connsiteX11" fmla="*/ 694931 w 1574302"/>
                    <a:gd name="connsiteY11" fmla="*/ 451846 h 463763"/>
                    <a:gd name="connsiteX12" fmla="*/ 532372 w 1574302"/>
                    <a:gd name="connsiteY12" fmla="*/ 463762 h 463763"/>
                    <a:gd name="connsiteX0" fmla="*/ 532370 w 1574300"/>
                    <a:gd name="connsiteY0" fmla="*/ 463762 h 463761"/>
                    <a:gd name="connsiteX1" fmla="*/ 737406 w 1574300"/>
                    <a:gd name="connsiteY1" fmla="*/ 167078 h 463761"/>
                    <a:gd name="connsiteX2" fmla="*/ 19372 w 1574300"/>
                    <a:gd name="connsiteY2" fmla="*/ 365656 h 463761"/>
                    <a:gd name="connsiteX3" fmla="*/ -1 w 1574300"/>
                    <a:gd name="connsiteY3" fmla="*/ 285651 h 463761"/>
                    <a:gd name="connsiteX4" fmla="*/ 814737 w 1574300"/>
                    <a:gd name="connsiteY4" fmla="*/ 59697 h 463761"/>
                    <a:gd name="connsiteX5" fmla="*/ 1492384 w 1574300"/>
                    <a:gd name="connsiteY5" fmla="*/ 40958 h 463761"/>
                    <a:gd name="connsiteX6" fmla="*/ 1492384 w 1574300"/>
                    <a:gd name="connsiteY6" fmla="*/ 0 h 463761"/>
                    <a:gd name="connsiteX7" fmla="*/ 1574300 w 1574300"/>
                    <a:gd name="connsiteY7" fmla="*/ 81916 h 463761"/>
                    <a:gd name="connsiteX8" fmla="*/ 1492384 w 1574300"/>
                    <a:gd name="connsiteY8" fmla="*/ 163832 h 463761"/>
                    <a:gd name="connsiteX9" fmla="*/ 1492384 w 1574300"/>
                    <a:gd name="connsiteY9" fmla="*/ 122874 h 463761"/>
                    <a:gd name="connsiteX10" fmla="*/ 1006551 w 1574300"/>
                    <a:gd name="connsiteY10" fmla="*/ 122874 h 463761"/>
                    <a:gd name="connsiteX11" fmla="*/ 694929 w 1574300"/>
                    <a:gd name="connsiteY11" fmla="*/ 451846 h 463761"/>
                    <a:gd name="connsiteX12" fmla="*/ 532370 w 1574300"/>
                    <a:gd name="connsiteY12" fmla="*/ 463762 h 463761"/>
                    <a:gd name="connsiteX0" fmla="*/ 532372 w 1574302"/>
                    <a:gd name="connsiteY0" fmla="*/ 463762 h 463763"/>
                    <a:gd name="connsiteX1" fmla="*/ 737408 w 1574302"/>
                    <a:gd name="connsiteY1" fmla="*/ 167078 h 463763"/>
                    <a:gd name="connsiteX2" fmla="*/ 19374 w 1574302"/>
                    <a:gd name="connsiteY2" fmla="*/ 365656 h 463763"/>
                    <a:gd name="connsiteX3" fmla="*/ 1 w 1574302"/>
                    <a:gd name="connsiteY3" fmla="*/ 285651 h 463763"/>
                    <a:gd name="connsiteX4" fmla="*/ 814739 w 1574302"/>
                    <a:gd name="connsiteY4" fmla="*/ 59697 h 463763"/>
                    <a:gd name="connsiteX5" fmla="*/ 1492386 w 1574302"/>
                    <a:gd name="connsiteY5" fmla="*/ 40958 h 463763"/>
                    <a:gd name="connsiteX6" fmla="*/ 1492386 w 1574302"/>
                    <a:gd name="connsiteY6" fmla="*/ 0 h 463763"/>
                    <a:gd name="connsiteX7" fmla="*/ 1574302 w 1574302"/>
                    <a:gd name="connsiteY7" fmla="*/ 81916 h 463763"/>
                    <a:gd name="connsiteX8" fmla="*/ 1492386 w 1574302"/>
                    <a:gd name="connsiteY8" fmla="*/ 163832 h 463763"/>
                    <a:gd name="connsiteX9" fmla="*/ 1492386 w 1574302"/>
                    <a:gd name="connsiteY9" fmla="*/ 122874 h 463763"/>
                    <a:gd name="connsiteX10" fmla="*/ 1006553 w 1574302"/>
                    <a:gd name="connsiteY10" fmla="*/ 122874 h 463763"/>
                    <a:gd name="connsiteX11" fmla="*/ 694931 w 1574302"/>
                    <a:gd name="connsiteY11" fmla="*/ 451846 h 463763"/>
                    <a:gd name="connsiteX12" fmla="*/ 532372 w 1574302"/>
                    <a:gd name="connsiteY12" fmla="*/ 463762 h 463763"/>
                    <a:gd name="connsiteX0" fmla="*/ 532370 w 1574300"/>
                    <a:gd name="connsiteY0" fmla="*/ 463762 h 463761"/>
                    <a:gd name="connsiteX1" fmla="*/ 737405 w 1574300"/>
                    <a:gd name="connsiteY1" fmla="*/ 167078 h 463761"/>
                    <a:gd name="connsiteX2" fmla="*/ 19372 w 1574300"/>
                    <a:gd name="connsiteY2" fmla="*/ 365656 h 463761"/>
                    <a:gd name="connsiteX3" fmla="*/ -1 w 1574300"/>
                    <a:gd name="connsiteY3" fmla="*/ 285651 h 463761"/>
                    <a:gd name="connsiteX4" fmla="*/ 814737 w 1574300"/>
                    <a:gd name="connsiteY4" fmla="*/ 59697 h 463761"/>
                    <a:gd name="connsiteX5" fmla="*/ 1492384 w 1574300"/>
                    <a:gd name="connsiteY5" fmla="*/ 40958 h 463761"/>
                    <a:gd name="connsiteX6" fmla="*/ 1492384 w 1574300"/>
                    <a:gd name="connsiteY6" fmla="*/ 0 h 463761"/>
                    <a:gd name="connsiteX7" fmla="*/ 1574300 w 1574300"/>
                    <a:gd name="connsiteY7" fmla="*/ 81916 h 463761"/>
                    <a:gd name="connsiteX8" fmla="*/ 1492384 w 1574300"/>
                    <a:gd name="connsiteY8" fmla="*/ 163832 h 463761"/>
                    <a:gd name="connsiteX9" fmla="*/ 1492384 w 1574300"/>
                    <a:gd name="connsiteY9" fmla="*/ 122874 h 463761"/>
                    <a:gd name="connsiteX10" fmla="*/ 1006551 w 1574300"/>
                    <a:gd name="connsiteY10" fmla="*/ 122874 h 463761"/>
                    <a:gd name="connsiteX11" fmla="*/ 694929 w 1574300"/>
                    <a:gd name="connsiteY11" fmla="*/ 451846 h 463761"/>
                    <a:gd name="connsiteX12" fmla="*/ 532370 w 1574300"/>
                    <a:gd name="connsiteY12" fmla="*/ 463762 h 463761"/>
                    <a:gd name="connsiteX0" fmla="*/ 532372 w 1574302"/>
                    <a:gd name="connsiteY0" fmla="*/ 463762 h 463763"/>
                    <a:gd name="connsiteX1" fmla="*/ 795465 w 1574302"/>
                    <a:gd name="connsiteY1" fmla="*/ 150652 h 463763"/>
                    <a:gd name="connsiteX2" fmla="*/ 19374 w 1574302"/>
                    <a:gd name="connsiteY2" fmla="*/ 365656 h 463763"/>
                    <a:gd name="connsiteX3" fmla="*/ 1 w 1574302"/>
                    <a:gd name="connsiteY3" fmla="*/ 285651 h 463763"/>
                    <a:gd name="connsiteX4" fmla="*/ 814739 w 1574302"/>
                    <a:gd name="connsiteY4" fmla="*/ 59697 h 463763"/>
                    <a:gd name="connsiteX5" fmla="*/ 1492386 w 1574302"/>
                    <a:gd name="connsiteY5" fmla="*/ 40958 h 463763"/>
                    <a:gd name="connsiteX6" fmla="*/ 1492386 w 1574302"/>
                    <a:gd name="connsiteY6" fmla="*/ 0 h 463763"/>
                    <a:gd name="connsiteX7" fmla="*/ 1574302 w 1574302"/>
                    <a:gd name="connsiteY7" fmla="*/ 81916 h 463763"/>
                    <a:gd name="connsiteX8" fmla="*/ 1492386 w 1574302"/>
                    <a:gd name="connsiteY8" fmla="*/ 163832 h 463763"/>
                    <a:gd name="connsiteX9" fmla="*/ 1492386 w 1574302"/>
                    <a:gd name="connsiteY9" fmla="*/ 122874 h 463763"/>
                    <a:gd name="connsiteX10" fmla="*/ 1006553 w 1574302"/>
                    <a:gd name="connsiteY10" fmla="*/ 122874 h 463763"/>
                    <a:gd name="connsiteX11" fmla="*/ 694931 w 1574302"/>
                    <a:gd name="connsiteY11" fmla="*/ 451846 h 463763"/>
                    <a:gd name="connsiteX12" fmla="*/ 532372 w 1574302"/>
                    <a:gd name="connsiteY12" fmla="*/ 463762 h 463763"/>
                    <a:gd name="connsiteX0" fmla="*/ 532370 w 1574300"/>
                    <a:gd name="connsiteY0" fmla="*/ 463762 h 463761"/>
                    <a:gd name="connsiteX1" fmla="*/ 795463 w 1574300"/>
                    <a:gd name="connsiteY1" fmla="*/ 150652 h 463761"/>
                    <a:gd name="connsiteX2" fmla="*/ 19372 w 1574300"/>
                    <a:gd name="connsiteY2" fmla="*/ 365656 h 463761"/>
                    <a:gd name="connsiteX3" fmla="*/ -1 w 1574300"/>
                    <a:gd name="connsiteY3" fmla="*/ 285651 h 463761"/>
                    <a:gd name="connsiteX4" fmla="*/ 814737 w 1574300"/>
                    <a:gd name="connsiteY4" fmla="*/ 59697 h 463761"/>
                    <a:gd name="connsiteX5" fmla="*/ 1492384 w 1574300"/>
                    <a:gd name="connsiteY5" fmla="*/ 40958 h 463761"/>
                    <a:gd name="connsiteX6" fmla="*/ 1492384 w 1574300"/>
                    <a:gd name="connsiteY6" fmla="*/ 0 h 463761"/>
                    <a:gd name="connsiteX7" fmla="*/ 1574300 w 1574300"/>
                    <a:gd name="connsiteY7" fmla="*/ 81916 h 463761"/>
                    <a:gd name="connsiteX8" fmla="*/ 1492384 w 1574300"/>
                    <a:gd name="connsiteY8" fmla="*/ 163832 h 463761"/>
                    <a:gd name="connsiteX9" fmla="*/ 1492384 w 1574300"/>
                    <a:gd name="connsiteY9" fmla="*/ 122874 h 463761"/>
                    <a:gd name="connsiteX10" fmla="*/ 1006551 w 1574300"/>
                    <a:gd name="connsiteY10" fmla="*/ 122874 h 463761"/>
                    <a:gd name="connsiteX11" fmla="*/ 694929 w 1574300"/>
                    <a:gd name="connsiteY11" fmla="*/ 451846 h 463761"/>
                    <a:gd name="connsiteX12" fmla="*/ 532370 w 1574300"/>
                    <a:gd name="connsiteY12" fmla="*/ 463762 h 463761"/>
                    <a:gd name="connsiteX0" fmla="*/ 532372 w 1574302"/>
                    <a:gd name="connsiteY0" fmla="*/ 463762 h 463763"/>
                    <a:gd name="connsiteX1" fmla="*/ 767788 w 1574302"/>
                    <a:gd name="connsiteY1" fmla="*/ 153379 h 463763"/>
                    <a:gd name="connsiteX2" fmla="*/ 19374 w 1574302"/>
                    <a:gd name="connsiteY2" fmla="*/ 365656 h 463763"/>
                    <a:gd name="connsiteX3" fmla="*/ 1 w 1574302"/>
                    <a:gd name="connsiteY3" fmla="*/ 285651 h 463763"/>
                    <a:gd name="connsiteX4" fmla="*/ 814739 w 1574302"/>
                    <a:gd name="connsiteY4" fmla="*/ 59697 h 463763"/>
                    <a:gd name="connsiteX5" fmla="*/ 1492386 w 1574302"/>
                    <a:gd name="connsiteY5" fmla="*/ 40958 h 463763"/>
                    <a:gd name="connsiteX6" fmla="*/ 1492386 w 1574302"/>
                    <a:gd name="connsiteY6" fmla="*/ 0 h 463763"/>
                    <a:gd name="connsiteX7" fmla="*/ 1574302 w 1574302"/>
                    <a:gd name="connsiteY7" fmla="*/ 81916 h 463763"/>
                    <a:gd name="connsiteX8" fmla="*/ 1492386 w 1574302"/>
                    <a:gd name="connsiteY8" fmla="*/ 163832 h 463763"/>
                    <a:gd name="connsiteX9" fmla="*/ 1492386 w 1574302"/>
                    <a:gd name="connsiteY9" fmla="*/ 122874 h 463763"/>
                    <a:gd name="connsiteX10" fmla="*/ 1006553 w 1574302"/>
                    <a:gd name="connsiteY10" fmla="*/ 122874 h 463763"/>
                    <a:gd name="connsiteX11" fmla="*/ 694931 w 1574302"/>
                    <a:gd name="connsiteY11" fmla="*/ 451846 h 463763"/>
                    <a:gd name="connsiteX12" fmla="*/ 532372 w 1574302"/>
                    <a:gd name="connsiteY12" fmla="*/ 463762 h 463763"/>
                    <a:gd name="connsiteX0" fmla="*/ 532370 w 1574300"/>
                    <a:gd name="connsiteY0" fmla="*/ 463762 h 463761"/>
                    <a:gd name="connsiteX1" fmla="*/ 733092 w 1574300"/>
                    <a:gd name="connsiteY1" fmla="*/ 166316 h 463761"/>
                    <a:gd name="connsiteX2" fmla="*/ 19372 w 1574300"/>
                    <a:gd name="connsiteY2" fmla="*/ 365656 h 463761"/>
                    <a:gd name="connsiteX3" fmla="*/ -1 w 1574300"/>
                    <a:gd name="connsiteY3" fmla="*/ 285651 h 463761"/>
                    <a:gd name="connsiteX4" fmla="*/ 814737 w 1574300"/>
                    <a:gd name="connsiteY4" fmla="*/ 59697 h 463761"/>
                    <a:gd name="connsiteX5" fmla="*/ 1492384 w 1574300"/>
                    <a:gd name="connsiteY5" fmla="*/ 40958 h 463761"/>
                    <a:gd name="connsiteX6" fmla="*/ 1492384 w 1574300"/>
                    <a:gd name="connsiteY6" fmla="*/ 0 h 463761"/>
                    <a:gd name="connsiteX7" fmla="*/ 1574300 w 1574300"/>
                    <a:gd name="connsiteY7" fmla="*/ 81916 h 463761"/>
                    <a:gd name="connsiteX8" fmla="*/ 1492384 w 1574300"/>
                    <a:gd name="connsiteY8" fmla="*/ 163832 h 463761"/>
                    <a:gd name="connsiteX9" fmla="*/ 1492384 w 1574300"/>
                    <a:gd name="connsiteY9" fmla="*/ 122874 h 463761"/>
                    <a:gd name="connsiteX10" fmla="*/ 1006551 w 1574300"/>
                    <a:gd name="connsiteY10" fmla="*/ 122874 h 463761"/>
                    <a:gd name="connsiteX11" fmla="*/ 694929 w 1574300"/>
                    <a:gd name="connsiteY11" fmla="*/ 451846 h 463761"/>
                    <a:gd name="connsiteX12" fmla="*/ 532370 w 1574300"/>
                    <a:gd name="connsiteY12" fmla="*/ 463762 h 463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74300" h="463761">
                      <a:moveTo>
                        <a:pt x="532370" y="463762"/>
                      </a:moveTo>
                      <a:cubicBezTo>
                        <a:pt x="591268" y="275377"/>
                        <a:pt x="621626" y="257563"/>
                        <a:pt x="733092" y="166316"/>
                      </a:cubicBezTo>
                      <a:lnTo>
                        <a:pt x="19372" y="365656"/>
                      </a:lnTo>
                      <a:lnTo>
                        <a:pt x="-1" y="285651"/>
                      </a:lnTo>
                      <a:cubicBezTo>
                        <a:pt x="271578" y="210333"/>
                        <a:pt x="583261" y="100131"/>
                        <a:pt x="814737" y="59697"/>
                      </a:cubicBezTo>
                      <a:cubicBezTo>
                        <a:pt x="1031486" y="17468"/>
                        <a:pt x="1266502" y="47204"/>
                        <a:pt x="1492384" y="40958"/>
                      </a:cubicBezTo>
                      <a:lnTo>
                        <a:pt x="1492384" y="0"/>
                      </a:lnTo>
                      <a:lnTo>
                        <a:pt x="1574300" y="81916"/>
                      </a:lnTo>
                      <a:lnTo>
                        <a:pt x="1492384" y="163832"/>
                      </a:lnTo>
                      <a:lnTo>
                        <a:pt x="1492384" y="122874"/>
                      </a:lnTo>
                      <a:cubicBezTo>
                        <a:pt x="1330440" y="122874"/>
                        <a:pt x="1171199" y="111901"/>
                        <a:pt x="1006551" y="122874"/>
                      </a:cubicBezTo>
                      <a:cubicBezTo>
                        <a:pt x="873642" y="177703"/>
                        <a:pt x="731110" y="276707"/>
                        <a:pt x="694929" y="451846"/>
                      </a:cubicBezTo>
                      <a:lnTo>
                        <a:pt x="532370" y="463762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9C1F174B-43CB-4294-B200-D56F8818CEBD}"/>
                    </a:ext>
                  </a:extLst>
                </p:cNvPr>
                <p:cNvGrpSpPr/>
                <p:nvPr/>
              </p:nvGrpSpPr>
              <p:grpSpPr>
                <a:xfrm>
                  <a:off x="3832826" y="1640727"/>
                  <a:ext cx="610558" cy="546008"/>
                  <a:chOff x="3766151" y="1928091"/>
                  <a:chExt cx="610558" cy="546008"/>
                </a:xfrm>
              </p:grpSpPr>
              <p:grpSp>
                <p:nvGrpSpPr>
                  <p:cNvPr id="90" name="组合 89">
                    <a:extLst>
                      <a:ext uri="{FF2B5EF4-FFF2-40B4-BE49-F238E27FC236}">
                        <a16:creationId xmlns:a16="http://schemas.microsoft.com/office/drawing/2014/main" id="{251A3ED3-3D08-4096-BCAB-CDFAC0D09976}"/>
                      </a:ext>
                    </a:extLst>
                  </p:cNvPr>
                  <p:cNvGrpSpPr/>
                  <p:nvPr/>
                </p:nvGrpSpPr>
                <p:grpSpPr>
                  <a:xfrm>
                    <a:off x="3766151" y="1928091"/>
                    <a:ext cx="610558" cy="260551"/>
                    <a:chOff x="3766151" y="1928091"/>
                    <a:chExt cx="610558" cy="260551"/>
                  </a:xfrm>
                </p:grpSpPr>
                <p:sp>
                  <p:nvSpPr>
                    <p:cNvPr id="92" name="矩形 118">
                      <a:extLst>
                        <a:ext uri="{FF2B5EF4-FFF2-40B4-BE49-F238E27FC236}">
                          <a16:creationId xmlns:a16="http://schemas.microsoft.com/office/drawing/2014/main" id="{D7CE74EE-C5EF-4FD2-B9EC-5BC6534A990E}"/>
                        </a:ext>
                      </a:extLst>
                    </p:cNvPr>
                    <p:cNvSpPr/>
                    <p:nvPr/>
                  </p:nvSpPr>
                  <p:spPr>
                    <a:xfrm rot="12613904">
                      <a:off x="3804753" y="1928091"/>
                      <a:ext cx="422966" cy="70795"/>
                    </a:xfrm>
                    <a:custGeom>
                      <a:avLst/>
                      <a:gdLst>
                        <a:gd name="connsiteX0" fmla="*/ 0 w 1657350"/>
                        <a:gd name="connsiteY0" fmla="*/ 0 h 47625"/>
                        <a:gd name="connsiteX1" fmla="*/ 1657350 w 1657350"/>
                        <a:gd name="connsiteY1" fmla="*/ 0 h 47625"/>
                        <a:gd name="connsiteX2" fmla="*/ 1657350 w 1657350"/>
                        <a:gd name="connsiteY2" fmla="*/ 47625 h 47625"/>
                        <a:gd name="connsiteX3" fmla="*/ 0 w 1657350"/>
                        <a:gd name="connsiteY3" fmla="*/ 47625 h 47625"/>
                        <a:gd name="connsiteX4" fmla="*/ 0 w 1657350"/>
                        <a:gd name="connsiteY4" fmla="*/ 0 h 47625"/>
                        <a:gd name="connsiteX0" fmla="*/ 0 w 1657350"/>
                        <a:gd name="connsiteY0" fmla="*/ 0 h 47625"/>
                        <a:gd name="connsiteX1" fmla="*/ 942975 w 1657350"/>
                        <a:gd name="connsiteY1" fmla="*/ 0 h 47625"/>
                        <a:gd name="connsiteX2" fmla="*/ 1657350 w 1657350"/>
                        <a:gd name="connsiteY2" fmla="*/ 0 h 47625"/>
                        <a:gd name="connsiteX3" fmla="*/ 1657350 w 1657350"/>
                        <a:gd name="connsiteY3" fmla="*/ 47625 h 47625"/>
                        <a:gd name="connsiteX4" fmla="*/ 0 w 1657350"/>
                        <a:gd name="connsiteY4" fmla="*/ 47625 h 47625"/>
                        <a:gd name="connsiteX5" fmla="*/ 0 w 1657350"/>
                        <a:gd name="connsiteY5" fmla="*/ 0 h 47625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0 w 1657350"/>
                        <a:gd name="connsiteY4" fmla="*/ 190500 h 190500"/>
                        <a:gd name="connsiteX5" fmla="*/ 0 w 1657350"/>
                        <a:gd name="connsiteY5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14400 w 1657350"/>
                        <a:gd name="connsiteY4" fmla="*/ 190500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33450 w 1657350"/>
                        <a:gd name="connsiteY4" fmla="*/ 66675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33450 w 1657350"/>
                        <a:gd name="connsiteY4" fmla="*/ 66675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33450 w 1657350"/>
                        <a:gd name="connsiteY4" fmla="*/ 66675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33450 w 1657350"/>
                        <a:gd name="connsiteY4" fmla="*/ 66675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33450 w 1657350"/>
                        <a:gd name="connsiteY4" fmla="*/ 66675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5286 h 192911"/>
                        <a:gd name="connsiteX1" fmla="*/ 483394 w 1657350"/>
                        <a:gd name="connsiteY1" fmla="*/ 61942 h 192911"/>
                        <a:gd name="connsiteX2" fmla="*/ 914400 w 1657350"/>
                        <a:gd name="connsiteY2" fmla="*/ 2411 h 192911"/>
                        <a:gd name="connsiteX3" fmla="*/ 1657350 w 1657350"/>
                        <a:gd name="connsiteY3" fmla="*/ 145286 h 192911"/>
                        <a:gd name="connsiteX4" fmla="*/ 1657350 w 1657350"/>
                        <a:gd name="connsiteY4" fmla="*/ 192911 h 192911"/>
                        <a:gd name="connsiteX5" fmla="*/ 933450 w 1657350"/>
                        <a:gd name="connsiteY5" fmla="*/ 69086 h 192911"/>
                        <a:gd name="connsiteX6" fmla="*/ 0 w 1657350"/>
                        <a:gd name="connsiteY6" fmla="*/ 192911 h 192911"/>
                        <a:gd name="connsiteX7" fmla="*/ 0 w 1657350"/>
                        <a:gd name="connsiteY7" fmla="*/ 145286 h 192911"/>
                        <a:gd name="connsiteX0" fmla="*/ 0 w 1657350"/>
                        <a:gd name="connsiteY0" fmla="*/ 145286 h 192911"/>
                        <a:gd name="connsiteX1" fmla="*/ 483394 w 1657350"/>
                        <a:gd name="connsiteY1" fmla="*/ 61942 h 192911"/>
                        <a:gd name="connsiteX2" fmla="*/ 914400 w 1657350"/>
                        <a:gd name="connsiteY2" fmla="*/ 2411 h 192911"/>
                        <a:gd name="connsiteX3" fmla="*/ 1657350 w 1657350"/>
                        <a:gd name="connsiteY3" fmla="*/ 145286 h 192911"/>
                        <a:gd name="connsiteX4" fmla="*/ 1657350 w 1657350"/>
                        <a:gd name="connsiteY4" fmla="*/ 192911 h 192911"/>
                        <a:gd name="connsiteX5" fmla="*/ 933450 w 1657350"/>
                        <a:gd name="connsiteY5" fmla="*/ 69086 h 192911"/>
                        <a:gd name="connsiteX6" fmla="*/ 485775 w 1657350"/>
                        <a:gd name="connsiteY6" fmla="*/ 119093 h 192911"/>
                        <a:gd name="connsiteX7" fmla="*/ 0 w 1657350"/>
                        <a:gd name="connsiteY7" fmla="*/ 192911 h 192911"/>
                        <a:gd name="connsiteX8" fmla="*/ 0 w 1657350"/>
                        <a:gd name="connsiteY8" fmla="*/ 145286 h 192911"/>
                        <a:gd name="connsiteX0" fmla="*/ 0 w 1671637"/>
                        <a:gd name="connsiteY0" fmla="*/ 2053 h 247322"/>
                        <a:gd name="connsiteX1" fmla="*/ 497681 w 1671637"/>
                        <a:gd name="connsiteY1" fmla="*/ 116353 h 247322"/>
                        <a:gd name="connsiteX2" fmla="*/ 928687 w 1671637"/>
                        <a:gd name="connsiteY2" fmla="*/ 56822 h 247322"/>
                        <a:gd name="connsiteX3" fmla="*/ 1671637 w 1671637"/>
                        <a:gd name="connsiteY3" fmla="*/ 199697 h 247322"/>
                        <a:gd name="connsiteX4" fmla="*/ 1671637 w 1671637"/>
                        <a:gd name="connsiteY4" fmla="*/ 247322 h 247322"/>
                        <a:gd name="connsiteX5" fmla="*/ 947737 w 1671637"/>
                        <a:gd name="connsiteY5" fmla="*/ 123497 h 247322"/>
                        <a:gd name="connsiteX6" fmla="*/ 500062 w 1671637"/>
                        <a:gd name="connsiteY6" fmla="*/ 173504 h 247322"/>
                        <a:gd name="connsiteX7" fmla="*/ 14287 w 1671637"/>
                        <a:gd name="connsiteY7" fmla="*/ 247322 h 247322"/>
                        <a:gd name="connsiteX8" fmla="*/ 0 w 1671637"/>
                        <a:gd name="connsiteY8" fmla="*/ 2053 h 247322"/>
                        <a:gd name="connsiteX0" fmla="*/ 7144 w 1678781"/>
                        <a:gd name="connsiteY0" fmla="*/ 2053 h 247322"/>
                        <a:gd name="connsiteX1" fmla="*/ 504825 w 1678781"/>
                        <a:gd name="connsiteY1" fmla="*/ 116353 h 247322"/>
                        <a:gd name="connsiteX2" fmla="*/ 935831 w 1678781"/>
                        <a:gd name="connsiteY2" fmla="*/ 56822 h 247322"/>
                        <a:gd name="connsiteX3" fmla="*/ 1678781 w 1678781"/>
                        <a:gd name="connsiteY3" fmla="*/ 199697 h 247322"/>
                        <a:gd name="connsiteX4" fmla="*/ 1678781 w 1678781"/>
                        <a:gd name="connsiteY4" fmla="*/ 247322 h 247322"/>
                        <a:gd name="connsiteX5" fmla="*/ 954881 w 1678781"/>
                        <a:gd name="connsiteY5" fmla="*/ 123497 h 247322"/>
                        <a:gd name="connsiteX6" fmla="*/ 507206 w 1678781"/>
                        <a:gd name="connsiteY6" fmla="*/ 173504 h 247322"/>
                        <a:gd name="connsiteX7" fmla="*/ 0 w 1678781"/>
                        <a:gd name="connsiteY7" fmla="*/ 47297 h 247322"/>
                        <a:gd name="connsiteX8" fmla="*/ 7144 w 1678781"/>
                        <a:gd name="connsiteY8" fmla="*/ 2053 h 247322"/>
                        <a:gd name="connsiteX0" fmla="*/ 7144 w 1678781"/>
                        <a:gd name="connsiteY0" fmla="*/ 2053 h 247322"/>
                        <a:gd name="connsiteX1" fmla="*/ 504825 w 1678781"/>
                        <a:gd name="connsiteY1" fmla="*/ 116353 h 247322"/>
                        <a:gd name="connsiteX2" fmla="*/ 935831 w 1678781"/>
                        <a:gd name="connsiteY2" fmla="*/ 56822 h 247322"/>
                        <a:gd name="connsiteX3" fmla="*/ 1678781 w 1678781"/>
                        <a:gd name="connsiteY3" fmla="*/ 199697 h 247322"/>
                        <a:gd name="connsiteX4" fmla="*/ 1678781 w 1678781"/>
                        <a:gd name="connsiteY4" fmla="*/ 247322 h 247322"/>
                        <a:gd name="connsiteX5" fmla="*/ 954881 w 1678781"/>
                        <a:gd name="connsiteY5" fmla="*/ 123497 h 247322"/>
                        <a:gd name="connsiteX6" fmla="*/ 514350 w 1678781"/>
                        <a:gd name="connsiteY6" fmla="*/ 71110 h 247322"/>
                        <a:gd name="connsiteX7" fmla="*/ 0 w 1678781"/>
                        <a:gd name="connsiteY7" fmla="*/ 47297 h 247322"/>
                        <a:gd name="connsiteX8" fmla="*/ 7144 w 1678781"/>
                        <a:gd name="connsiteY8" fmla="*/ 2053 h 247322"/>
                        <a:gd name="connsiteX0" fmla="*/ 7144 w 1678781"/>
                        <a:gd name="connsiteY0" fmla="*/ 2053 h 247322"/>
                        <a:gd name="connsiteX1" fmla="*/ 504825 w 1678781"/>
                        <a:gd name="connsiteY1" fmla="*/ 116353 h 247322"/>
                        <a:gd name="connsiteX2" fmla="*/ 935831 w 1678781"/>
                        <a:gd name="connsiteY2" fmla="*/ 56822 h 247322"/>
                        <a:gd name="connsiteX3" fmla="*/ 1678781 w 1678781"/>
                        <a:gd name="connsiteY3" fmla="*/ 199697 h 247322"/>
                        <a:gd name="connsiteX4" fmla="*/ 1678781 w 1678781"/>
                        <a:gd name="connsiteY4" fmla="*/ 247322 h 247322"/>
                        <a:gd name="connsiteX5" fmla="*/ 940593 w 1678781"/>
                        <a:gd name="connsiteY5" fmla="*/ 23485 h 247322"/>
                        <a:gd name="connsiteX6" fmla="*/ 514350 w 1678781"/>
                        <a:gd name="connsiteY6" fmla="*/ 71110 h 247322"/>
                        <a:gd name="connsiteX7" fmla="*/ 0 w 1678781"/>
                        <a:gd name="connsiteY7" fmla="*/ 47297 h 247322"/>
                        <a:gd name="connsiteX8" fmla="*/ 7144 w 1678781"/>
                        <a:gd name="connsiteY8" fmla="*/ 2053 h 247322"/>
                        <a:gd name="connsiteX0" fmla="*/ 7144 w 1678781"/>
                        <a:gd name="connsiteY0" fmla="*/ 2053 h 247322"/>
                        <a:gd name="connsiteX1" fmla="*/ 504825 w 1678781"/>
                        <a:gd name="connsiteY1" fmla="*/ 116353 h 247322"/>
                        <a:gd name="connsiteX2" fmla="*/ 935831 w 1678781"/>
                        <a:gd name="connsiteY2" fmla="*/ 56822 h 247322"/>
                        <a:gd name="connsiteX3" fmla="*/ 1652588 w 1678781"/>
                        <a:gd name="connsiteY3" fmla="*/ 147309 h 247322"/>
                        <a:gd name="connsiteX4" fmla="*/ 1678781 w 1678781"/>
                        <a:gd name="connsiteY4" fmla="*/ 247322 h 247322"/>
                        <a:gd name="connsiteX5" fmla="*/ 940593 w 1678781"/>
                        <a:gd name="connsiteY5" fmla="*/ 23485 h 247322"/>
                        <a:gd name="connsiteX6" fmla="*/ 514350 w 1678781"/>
                        <a:gd name="connsiteY6" fmla="*/ 71110 h 247322"/>
                        <a:gd name="connsiteX7" fmla="*/ 0 w 1678781"/>
                        <a:gd name="connsiteY7" fmla="*/ 47297 h 247322"/>
                        <a:gd name="connsiteX8" fmla="*/ 7144 w 1678781"/>
                        <a:gd name="connsiteY8" fmla="*/ 2053 h 247322"/>
                        <a:gd name="connsiteX0" fmla="*/ 7144 w 1662112"/>
                        <a:gd name="connsiteY0" fmla="*/ 2053 h 147309"/>
                        <a:gd name="connsiteX1" fmla="*/ 504825 w 1662112"/>
                        <a:gd name="connsiteY1" fmla="*/ 116353 h 147309"/>
                        <a:gd name="connsiteX2" fmla="*/ 935831 w 1662112"/>
                        <a:gd name="connsiteY2" fmla="*/ 56822 h 147309"/>
                        <a:gd name="connsiteX3" fmla="*/ 1652588 w 1662112"/>
                        <a:gd name="connsiteY3" fmla="*/ 147309 h 147309"/>
                        <a:gd name="connsiteX4" fmla="*/ 1662112 w 1662112"/>
                        <a:gd name="connsiteY4" fmla="*/ 121116 h 147309"/>
                        <a:gd name="connsiteX5" fmla="*/ 940593 w 1662112"/>
                        <a:gd name="connsiteY5" fmla="*/ 23485 h 147309"/>
                        <a:gd name="connsiteX6" fmla="*/ 514350 w 1662112"/>
                        <a:gd name="connsiteY6" fmla="*/ 71110 h 147309"/>
                        <a:gd name="connsiteX7" fmla="*/ 0 w 1662112"/>
                        <a:gd name="connsiteY7" fmla="*/ 47297 h 147309"/>
                        <a:gd name="connsiteX8" fmla="*/ 7144 w 1662112"/>
                        <a:gd name="connsiteY8" fmla="*/ 2053 h 147309"/>
                        <a:gd name="connsiteX0" fmla="*/ 7144 w 1662112"/>
                        <a:gd name="connsiteY0" fmla="*/ 2053 h 147309"/>
                        <a:gd name="connsiteX1" fmla="*/ 504825 w 1662112"/>
                        <a:gd name="connsiteY1" fmla="*/ 116353 h 147309"/>
                        <a:gd name="connsiteX2" fmla="*/ 935831 w 1662112"/>
                        <a:gd name="connsiteY2" fmla="*/ 56822 h 147309"/>
                        <a:gd name="connsiteX3" fmla="*/ 1652588 w 1662112"/>
                        <a:gd name="connsiteY3" fmla="*/ 147309 h 147309"/>
                        <a:gd name="connsiteX4" fmla="*/ 1662112 w 1662112"/>
                        <a:gd name="connsiteY4" fmla="*/ 121116 h 147309"/>
                        <a:gd name="connsiteX5" fmla="*/ 940593 w 1662112"/>
                        <a:gd name="connsiteY5" fmla="*/ 23485 h 147309"/>
                        <a:gd name="connsiteX6" fmla="*/ 514350 w 1662112"/>
                        <a:gd name="connsiteY6" fmla="*/ 71110 h 147309"/>
                        <a:gd name="connsiteX7" fmla="*/ 0 w 1662112"/>
                        <a:gd name="connsiteY7" fmla="*/ 47297 h 147309"/>
                        <a:gd name="connsiteX8" fmla="*/ 7144 w 1662112"/>
                        <a:gd name="connsiteY8" fmla="*/ 2053 h 147309"/>
                        <a:gd name="connsiteX0" fmla="*/ 7144 w 1662112"/>
                        <a:gd name="connsiteY0" fmla="*/ 2053 h 159215"/>
                        <a:gd name="connsiteX1" fmla="*/ 504825 w 1662112"/>
                        <a:gd name="connsiteY1" fmla="*/ 116353 h 159215"/>
                        <a:gd name="connsiteX2" fmla="*/ 935831 w 1662112"/>
                        <a:gd name="connsiteY2" fmla="*/ 56822 h 159215"/>
                        <a:gd name="connsiteX3" fmla="*/ 1643063 w 1662112"/>
                        <a:gd name="connsiteY3" fmla="*/ 159215 h 159215"/>
                        <a:gd name="connsiteX4" fmla="*/ 1662112 w 1662112"/>
                        <a:gd name="connsiteY4" fmla="*/ 121116 h 159215"/>
                        <a:gd name="connsiteX5" fmla="*/ 940593 w 1662112"/>
                        <a:gd name="connsiteY5" fmla="*/ 23485 h 159215"/>
                        <a:gd name="connsiteX6" fmla="*/ 514350 w 1662112"/>
                        <a:gd name="connsiteY6" fmla="*/ 71110 h 159215"/>
                        <a:gd name="connsiteX7" fmla="*/ 0 w 1662112"/>
                        <a:gd name="connsiteY7" fmla="*/ 47297 h 159215"/>
                        <a:gd name="connsiteX8" fmla="*/ 7144 w 1662112"/>
                        <a:gd name="connsiteY8" fmla="*/ 2053 h 159215"/>
                        <a:gd name="connsiteX0" fmla="*/ 7144 w 1662112"/>
                        <a:gd name="connsiteY0" fmla="*/ 2053 h 159215"/>
                        <a:gd name="connsiteX1" fmla="*/ 504825 w 1662112"/>
                        <a:gd name="connsiteY1" fmla="*/ 116353 h 159215"/>
                        <a:gd name="connsiteX2" fmla="*/ 935831 w 1662112"/>
                        <a:gd name="connsiteY2" fmla="*/ 56822 h 159215"/>
                        <a:gd name="connsiteX3" fmla="*/ 1643063 w 1662112"/>
                        <a:gd name="connsiteY3" fmla="*/ 159215 h 159215"/>
                        <a:gd name="connsiteX4" fmla="*/ 1662112 w 1662112"/>
                        <a:gd name="connsiteY4" fmla="*/ 121116 h 159215"/>
                        <a:gd name="connsiteX5" fmla="*/ 940593 w 1662112"/>
                        <a:gd name="connsiteY5" fmla="*/ 23485 h 159215"/>
                        <a:gd name="connsiteX6" fmla="*/ 514350 w 1662112"/>
                        <a:gd name="connsiteY6" fmla="*/ 71110 h 159215"/>
                        <a:gd name="connsiteX7" fmla="*/ 0 w 1662112"/>
                        <a:gd name="connsiteY7" fmla="*/ 47297 h 159215"/>
                        <a:gd name="connsiteX8" fmla="*/ 7144 w 1662112"/>
                        <a:gd name="connsiteY8" fmla="*/ 2053 h 159215"/>
                        <a:gd name="connsiteX0" fmla="*/ 7144 w 1662112"/>
                        <a:gd name="connsiteY0" fmla="*/ 2053 h 159215"/>
                        <a:gd name="connsiteX1" fmla="*/ 504825 w 1662112"/>
                        <a:gd name="connsiteY1" fmla="*/ 116353 h 159215"/>
                        <a:gd name="connsiteX2" fmla="*/ 935831 w 1662112"/>
                        <a:gd name="connsiteY2" fmla="*/ 56822 h 159215"/>
                        <a:gd name="connsiteX3" fmla="*/ 1643063 w 1662112"/>
                        <a:gd name="connsiteY3" fmla="*/ 159215 h 159215"/>
                        <a:gd name="connsiteX4" fmla="*/ 1662112 w 1662112"/>
                        <a:gd name="connsiteY4" fmla="*/ 121116 h 159215"/>
                        <a:gd name="connsiteX5" fmla="*/ 940593 w 1662112"/>
                        <a:gd name="connsiteY5" fmla="*/ 23485 h 159215"/>
                        <a:gd name="connsiteX6" fmla="*/ 514350 w 1662112"/>
                        <a:gd name="connsiteY6" fmla="*/ 71110 h 159215"/>
                        <a:gd name="connsiteX7" fmla="*/ 0 w 1662112"/>
                        <a:gd name="connsiteY7" fmla="*/ 47297 h 159215"/>
                        <a:gd name="connsiteX8" fmla="*/ 7144 w 1662112"/>
                        <a:gd name="connsiteY8" fmla="*/ 2053 h 159215"/>
                        <a:gd name="connsiteX0" fmla="*/ 7144 w 1643063"/>
                        <a:gd name="connsiteY0" fmla="*/ 2053 h 183028"/>
                        <a:gd name="connsiteX1" fmla="*/ 504825 w 1643063"/>
                        <a:gd name="connsiteY1" fmla="*/ 116353 h 183028"/>
                        <a:gd name="connsiteX2" fmla="*/ 935831 w 1643063"/>
                        <a:gd name="connsiteY2" fmla="*/ 56822 h 183028"/>
                        <a:gd name="connsiteX3" fmla="*/ 1643063 w 1643063"/>
                        <a:gd name="connsiteY3" fmla="*/ 159215 h 183028"/>
                        <a:gd name="connsiteX4" fmla="*/ 1633537 w 1643063"/>
                        <a:gd name="connsiteY4" fmla="*/ 183028 h 183028"/>
                        <a:gd name="connsiteX5" fmla="*/ 940593 w 1643063"/>
                        <a:gd name="connsiteY5" fmla="*/ 23485 h 183028"/>
                        <a:gd name="connsiteX6" fmla="*/ 514350 w 1643063"/>
                        <a:gd name="connsiteY6" fmla="*/ 71110 h 183028"/>
                        <a:gd name="connsiteX7" fmla="*/ 0 w 1643063"/>
                        <a:gd name="connsiteY7" fmla="*/ 47297 h 183028"/>
                        <a:gd name="connsiteX8" fmla="*/ 7144 w 1643063"/>
                        <a:gd name="connsiteY8" fmla="*/ 2053 h 183028"/>
                        <a:gd name="connsiteX0" fmla="*/ 7144 w 1643063"/>
                        <a:gd name="connsiteY0" fmla="*/ 2053 h 197315"/>
                        <a:gd name="connsiteX1" fmla="*/ 504825 w 1643063"/>
                        <a:gd name="connsiteY1" fmla="*/ 116353 h 197315"/>
                        <a:gd name="connsiteX2" fmla="*/ 935831 w 1643063"/>
                        <a:gd name="connsiteY2" fmla="*/ 56822 h 197315"/>
                        <a:gd name="connsiteX3" fmla="*/ 1643063 w 1643063"/>
                        <a:gd name="connsiteY3" fmla="*/ 159215 h 197315"/>
                        <a:gd name="connsiteX4" fmla="*/ 1619249 w 1643063"/>
                        <a:gd name="connsiteY4" fmla="*/ 197315 h 197315"/>
                        <a:gd name="connsiteX5" fmla="*/ 940593 w 1643063"/>
                        <a:gd name="connsiteY5" fmla="*/ 23485 h 197315"/>
                        <a:gd name="connsiteX6" fmla="*/ 514350 w 1643063"/>
                        <a:gd name="connsiteY6" fmla="*/ 71110 h 197315"/>
                        <a:gd name="connsiteX7" fmla="*/ 0 w 1643063"/>
                        <a:gd name="connsiteY7" fmla="*/ 47297 h 197315"/>
                        <a:gd name="connsiteX8" fmla="*/ 7144 w 1643063"/>
                        <a:gd name="connsiteY8" fmla="*/ 2053 h 197315"/>
                        <a:gd name="connsiteX0" fmla="*/ 7144 w 1643063"/>
                        <a:gd name="connsiteY0" fmla="*/ 2053 h 197315"/>
                        <a:gd name="connsiteX1" fmla="*/ 504825 w 1643063"/>
                        <a:gd name="connsiteY1" fmla="*/ 116353 h 197315"/>
                        <a:gd name="connsiteX2" fmla="*/ 935831 w 1643063"/>
                        <a:gd name="connsiteY2" fmla="*/ 56822 h 197315"/>
                        <a:gd name="connsiteX3" fmla="*/ 1643063 w 1643063"/>
                        <a:gd name="connsiteY3" fmla="*/ 159215 h 197315"/>
                        <a:gd name="connsiteX4" fmla="*/ 1619249 w 1643063"/>
                        <a:gd name="connsiteY4" fmla="*/ 197315 h 197315"/>
                        <a:gd name="connsiteX5" fmla="*/ 940593 w 1643063"/>
                        <a:gd name="connsiteY5" fmla="*/ 23485 h 197315"/>
                        <a:gd name="connsiteX6" fmla="*/ 514350 w 1643063"/>
                        <a:gd name="connsiteY6" fmla="*/ 71110 h 197315"/>
                        <a:gd name="connsiteX7" fmla="*/ 0 w 1643063"/>
                        <a:gd name="connsiteY7" fmla="*/ 47297 h 197315"/>
                        <a:gd name="connsiteX8" fmla="*/ 7144 w 1643063"/>
                        <a:gd name="connsiteY8" fmla="*/ 2053 h 197315"/>
                        <a:gd name="connsiteX0" fmla="*/ 7144 w 1643063"/>
                        <a:gd name="connsiteY0" fmla="*/ 2053 h 197315"/>
                        <a:gd name="connsiteX1" fmla="*/ 504825 w 1643063"/>
                        <a:gd name="connsiteY1" fmla="*/ 116353 h 197315"/>
                        <a:gd name="connsiteX2" fmla="*/ 935831 w 1643063"/>
                        <a:gd name="connsiteY2" fmla="*/ 56822 h 197315"/>
                        <a:gd name="connsiteX3" fmla="*/ 1643063 w 1643063"/>
                        <a:gd name="connsiteY3" fmla="*/ 159215 h 197315"/>
                        <a:gd name="connsiteX4" fmla="*/ 1619249 w 1643063"/>
                        <a:gd name="connsiteY4" fmla="*/ 197315 h 197315"/>
                        <a:gd name="connsiteX5" fmla="*/ 940593 w 1643063"/>
                        <a:gd name="connsiteY5" fmla="*/ 23485 h 197315"/>
                        <a:gd name="connsiteX6" fmla="*/ 514350 w 1643063"/>
                        <a:gd name="connsiteY6" fmla="*/ 71110 h 197315"/>
                        <a:gd name="connsiteX7" fmla="*/ 0 w 1643063"/>
                        <a:gd name="connsiteY7" fmla="*/ 47297 h 197315"/>
                        <a:gd name="connsiteX8" fmla="*/ 7144 w 1643063"/>
                        <a:gd name="connsiteY8" fmla="*/ 2053 h 197315"/>
                        <a:gd name="connsiteX0" fmla="*/ 23347 w 1643063"/>
                        <a:gd name="connsiteY0" fmla="*/ 27821 h 177774"/>
                        <a:gd name="connsiteX1" fmla="*/ 504825 w 1643063"/>
                        <a:gd name="connsiteY1" fmla="*/ 96812 h 177774"/>
                        <a:gd name="connsiteX2" fmla="*/ 935831 w 1643063"/>
                        <a:gd name="connsiteY2" fmla="*/ 37281 h 177774"/>
                        <a:gd name="connsiteX3" fmla="*/ 1643063 w 1643063"/>
                        <a:gd name="connsiteY3" fmla="*/ 139674 h 177774"/>
                        <a:gd name="connsiteX4" fmla="*/ 1619249 w 1643063"/>
                        <a:gd name="connsiteY4" fmla="*/ 177774 h 177774"/>
                        <a:gd name="connsiteX5" fmla="*/ 940593 w 1643063"/>
                        <a:gd name="connsiteY5" fmla="*/ 3944 h 177774"/>
                        <a:gd name="connsiteX6" fmla="*/ 514350 w 1643063"/>
                        <a:gd name="connsiteY6" fmla="*/ 51569 h 177774"/>
                        <a:gd name="connsiteX7" fmla="*/ 0 w 1643063"/>
                        <a:gd name="connsiteY7" fmla="*/ 27756 h 177774"/>
                        <a:gd name="connsiteX8" fmla="*/ 23347 w 1643063"/>
                        <a:gd name="connsiteY8" fmla="*/ 27821 h 177774"/>
                        <a:gd name="connsiteX0" fmla="*/ 0 w 1643063"/>
                        <a:gd name="connsiteY0" fmla="*/ 27756 h 177774"/>
                        <a:gd name="connsiteX1" fmla="*/ 504825 w 1643063"/>
                        <a:gd name="connsiteY1" fmla="*/ 96812 h 177774"/>
                        <a:gd name="connsiteX2" fmla="*/ 935831 w 1643063"/>
                        <a:gd name="connsiteY2" fmla="*/ 37281 h 177774"/>
                        <a:gd name="connsiteX3" fmla="*/ 1643063 w 1643063"/>
                        <a:gd name="connsiteY3" fmla="*/ 139674 h 177774"/>
                        <a:gd name="connsiteX4" fmla="*/ 1619249 w 1643063"/>
                        <a:gd name="connsiteY4" fmla="*/ 177774 h 177774"/>
                        <a:gd name="connsiteX5" fmla="*/ 940593 w 1643063"/>
                        <a:gd name="connsiteY5" fmla="*/ 3944 h 177774"/>
                        <a:gd name="connsiteX6" fmla="*/ 514350 w 1643063"/>
                        <a:gd name="connsiteY6" fmla="*/ 51569 h 177774"/>
                        <a:gd name="connsiteX7" fmla="*/ 0 w 1643063"/>
                        <a:gd name="connsiteY7" fmla="*/ 27756 h 177774"/>
                        <a:gd name="connsiteX0" fmla="*/ 58523 w 1187236"/>
                        <a:gd name="connsiteY0" fmla="*/ 51268 h 177473"/>
                        <a:gd name="connsiteX1" fmla="*/ 48998 w 1187236"/>
                        <a:gd name="connsiteY1" fmla="*/ 96511 h 177473"/>
                        <a:gd name="connsiteX2" fmla="*/ 480004 w 1187236"/>
                        <a:gd name="connsiteY2" fmla="*/ 36980 h 177473"/>
                        <a:gd name="connsiteX3" fmla="*/ 1187236 w 1187236"/>
                        <a:gd name="connsiteY3" fmla="*/ 139373 h 177473"/>
                        <a:gd name="connsiteX4" fmla="*/ 1163422 w 1187236"/>
                        <a:gd name="connsiteY4" fmla="*/ 177473 h 177473"/>
                        <a:gd name="connsiteX5" fmla="*/ 484766 w 1187236"/>
                        <a:gd name="connsiteY5" fmla="*/ 3643 h 177473"/>
                        <a:gd name="connsiteX6" fmla="*/ 58523 w 1187236"/>
                        <a:gd name="connsiteY6" fmla="*/ 51268 h 177473"/>
                        <a:gd name="connsiteX0" fmla="*/ 39196 w 1167909"/>
                        <a:gd name="connsiteY0" fmla="*/ 51268 h 177473"/>
                        <a:gd name="connsiteX1" fmla="*/ 29671 w 1167909"/>
                        <a:gd name="connsiteY1" fmla="*/ 96511 h 177473"/>
                        <a:gd name="connsiteX2" fmla="*/ 460677 w 1167909"/>
                        <a:gd name="connsiteY2" fmla="*/ 36980 h 177473"/>
                        <a:gd name="connsiteX3" fmla="*/ 1167909 w 1167909"/>
                        <a:gd name="connsiteY3" fmla="*/ 139373 h 177473"/>
                        <a:gd name="connsiteX4" fmla="*/ 1144095 w 1167909"/>
                        <a:gd name="connsiteY4" fmla="*/ 177473 h 177473"/>
                        <a:gd name="connsiteX5" fmla="*/ 465439 w 1167909"/>
                        <a:gd name="connsiteY5" fmla="*/ 3643 h 177473"/>
                        <a:gd name="connsiteX6" fmla="*/ 39196 w 1167909"/>
                        <a:gd name="connsiteY6" fmla="*/ 51268 h 177473"/>
                        <a:gd name="connsiteX0" fmla="*/ 9524 w 1138237"/>
                        <a:gd name="connsiteY0" fmla="*/ 51268 h 177473"/>
                        <a:gd name="connsiteX1" fmla="*/ -1 w 1138237"/>
                        <a:gd name="connsiteY1" fmla="*/ 96511 h 177473"/>
                        <a:gd name="connsiteX2" fmla="*/ 431005 w 1138237"/>
                        <a:gd name="connsiteY2" fmla="*/ 36980 h 177473"/>
                        <a:gd name="connsiteX3" fmla="*/ 1138237 w 1138237"/>
                        <a:gd name="connsiteY3" fmla="*/ 139373 h 177473"/>
                        <a:gd name="connsiteX4" fmla="*/ 1114423 w 1138237"/>
                        <a:gd name="connsiteY4" fmla="*/ 177473 h 177473"/>
                        <a:gd name="connsiteX5" fmla="*/ 435767 w 1138237"/>
                        <a:gd name="connsiteY5" fmla="*/ 3643 h 177473"/>
                        <a:gd name="connsiteX6" fmla="*/ 9524 w 1138237"/>
                        <a:gd name="connsiteY6" fmla="*/ 51268 h 177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38237" h="177473">
                          <a:moveTo>
                            <a:pt x="9524" y="51268"/>
                          </a:moveTo>
                          <a:cubicBezTo>
                            <a:pt x="5789" y="108288"/>
                            <a:pt x="20962" y="13963"/>
                            <a:pt x="-1" y="96511"/>
                          </a:cubicBezTo>
                          <a:cubicBezTo>
                            <a:pt x="152399" y="72699"/>
                            <a:pt x="235346" y="23089"/>
                            <a:pt x="431005" y="36980"/>
                          </a:cubicBezTo>
                          <a:cubicBezTo>
                            <a:pt x="681036" y="32218"/>
                            <a:pt x="916781" y="67936"/>
                            <a:pt x="1138237" y="139373"/>
                          </a:cubicBezTo>
                          <a:lnTo>
                            <a:pt x="1114423" y="177473"/>
                          </a:lnTo>
                          <a:cubicBezTo>
                            <a:pt x="901698" y="138580"/>
                            <a:pt x="688974" y="-7469"/>
                            <a:pt x="435767" y="3643"/>
                          </a:cubicBezTo>
                          <a:cubicBezTo>
                            <a:pt x="311713" y="-13719"/>
                            <a:pt x="82152" y="35790"/>
                            <a:pt x="9524" y="51268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93" name="组合 92">
                      <a:extLst>
                        <a:ext uri="{FF2B5EF4-FFF2-40B4-BE49-F238E27FC236}">
                          <a16:creationId xmlns:a16="http://schemas.microsoft.com/office/drawing/2014/main" id="{97FAD5E6-2172-480D-A0AF-20395ECBA9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6151" y="1993900"/>
                      <a:ext cx="610558" cy="194742"/>
                      <a:chOff x="3791551" y="1936750"/>
                      <a:chExt cx="610558" cy="194742"/>
                    </a:xfrm>
                  </p:grpSpPr>
                  <p:grpSp>
                    <p:nvGrpSpPr>
                      <p:cNvPr id="94" name="组合 93">
                        <a:extLst>
                          <a:ext uri="{FF2B5EF4-FFF2-40B4-BE49-F238E27FC236}">
                            <a16:creationId xmlns:a16="http://schemas.microsoft.com/office/drawing/2014/main" id="{E17E4046-5EA1-448C-85AB-9786ED8B3863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4243068" y="1936750"/>
                        <a:ext cx="93982" cy="106508"/>
                        <a:chOff x="3611880" y="1127760"/>
                        <a:chExt cx="541019" cy="606889"/>
                      </a:xfrm>
                    </p:grpSpPr>
                    <p:sp>
                      <p:nvSpPr>
                        <p:cNvPr id="101" name="空心弧 169">
                          <a:extLst>
                            <a:ext uri="{FF2B5EF4-FFF2-40B4-BE49-F238E27FC236}">
                              <a16:creationId xmlns:a16="http://schemas.microsoft.com/office/drawing/2014/main" id="{D8A32998-C84D-4D7B-AF52-6E4DB91DF8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605762" y="1187511"/>
                          <a:ext cx="606886" cy="487389"/>
                        </a:xfrm>
                        <a:custGeom>
                          <a:avLst/>
                          <a:gdLst>
                            <a:gd name="connsiteX0" fmla="*/ 0 w 168275"/>
                            <a:gd name="connsiteY0" fmla="*/ 419100 h 838200"/>
                            <a:gd name="connsiteX1" fmla="*/ 84138 w 168275"/>
                            <a:gd name="connsiteY1" fmla="*/ 0 h 838200"/>
                            <a:gd name="connsiteX2" fmla="*/ 168276 w 168275"/>
                            <a:gd name="connsiteY2" fmla="*/ 419100 h 838200"/>
                            <a:gd name="connsiteX3" fmla="*/ 126206 w 168275"/>
                            <a:gd name="connsiteY3" fmla="*/ 419100 h 838200"/>
                            <a:gd name="connsiteX4" fmla="*/ 84137 w 168275"/>
                            <a:gd name="connsiteY4" fmla="*/ 42069 h 838200"/>
                            <a:gd name="connsiteX5" fmla="*/ 42068 w 168275"/>
                            <a:gd name="connsiteY5" fmla="*/ 419100 h 838200"/>
                            <a:gd name="connsiteX6" fmla="*/ 0 w 168275"/>
                            <a:gd name="connsiteY6" fmla="*/ 419100 h 838200"/>
                            <a:gd name="connsiteX0" fmla="*/ 0 w 168276"/>
                            <a:gd name="connsiteY0" fmla="*/ 419100 h 419100"/>
                            <a:gd name="connsiteX1" fmla="*/ 84138 w 168276"/>
                            <a:gd name="connsiteY1" fmla="*/ 0 h 419100"/>
                            <a:gd name="connsiteX2" fmla="*/ 168276 w 168276"/>
                            <a:gd name="connsiteY2" fmla="*/ 419100 h 419100"/>
                            <a:gd name="connsiteX3" fmla="*/ 78584 w 168276"/>
                            <a:gd name="connsiteY3" fmla="*/ 412750 h 419100"/>
                            <a:gd name="connsiteX4" fmla="*/ 84137 w 168276"/>
                            <a:gd name="connsiteY4" fmla="*/ 42069 h 419100"/>
                            <a:gd name="connsiteX5" fmla="*/ 42068 w 168276"/>
                            <a:gd name="connsiteY5" fmla="*/ 419100 h 419100"/>
                            <a:gd name="connsiteX6" fmla="*/ 0 w 168276"/>
                            <a:gd name="connsiteY6" fmla="*/ 419100 h 419100"/>
                            <a:gd name="connsiteX0" fmla="*/ 0 w 117476"/>
                            <a:gd name="connsiteY0" fmla="*/ 419101 h 419101"/>
                            <a:gd name="connsiteX1" fmla="*/ 84138 w 117476"/>
                            <a:gd name="connsiteY1" fmla="*/ 1 h 419101"/>
                            <a:gd name="connsiteX2" fmla="*/ 117476 w 117476"/>
                            <a:gd name="connsiteY2" fmla="*/ 415926 h 419101"/>
                            <a:gd name="connsiteX3" fmla="*/ 78584 w 117476"/>
                            <a:gd name="connsiteY3" fmla="*/ 412751 h 419101"/>
                            <a:gd name="connsiteX4" fmla="*/ 84137 w 117476"/>
                            <a:gd name="connsiteY4" fmla="*/ 42070 h 419101"/>
                            <a:gd name="connsiteX5" fmla="*/ 42068 w 117476"/>
                            <a:gd name="connsiteY5" fmla="*/ 419101 h 419101"/>
                            <a:gd name="connsiteX6" fmla="*/ 0 w 117476"/>
                            <a:gd name="connsiteY6" fmla="*/ 419101 h 419101"/>
                            <a:gd name="connsiteX0" fmla="*/ 0 w 481932"/>
                            <a:gd name="connsiteY0" fmla="*/ 419101 h 419101"/>
                            <a:gd name="connsiteX1" fmla="*/ 84138 w 481932"/>
                            <a:gd name="connsiteY1" fmla="*/ 1 h 419101"/>
                            <a:gd name="connsiteX2" fmla="*/ 117476 w 481932"/>
                            <a:gd name="connsiteY2" fmla="*/ 415926 h 419101"/>
                            <a:gd name="connsiteX3" fmla="*/ 78584 w 481932"/>
                            <a:gd name="connsiteY3" fmla="*/ 412751 h 419101"/>
                            <a:gd name="connsiteX4" fmla="*/ 481015 w 481932"/>
                            <a:gd name="connsiteY4" fmla="*/ 51595 h 419101"/>
                            <a:gd name="connsiteX5" fmla="*/ 42068 w 481932"/>
                            <a:gd name="connsiteY5" fmla="*/ 419101 h 419101"/>
                            <a:gd name="connsiteX6" fmla="*/ 0 w 481932"/>
                            <a:gd name="connsiteY6" fmla="*/ 419101 h 419101"/>
                            <a:gd name="connsiteX0" fmla="*/ 0 w 522948"/>
                            <a:gd name="connsiteY0" fmla="*/ 384177 h 384177"/>
                            <a:gd name="connsiteX1" fmla="*/ 522291 w 522948"/>
                            <a:gd name="connsiteY1" fmla="*/ 2 h 384177"/>
                            <a:gd name="connsiteX2" fmla="*/ 117476 w 522948"/>
                            <a:gd name="connsiteY2" fmla="*/ 381002 h 384177"/>
                            <a:gd name="connsiteX3" fmla="*/ 78584 w 522948"/>
                            <a:gd name="connsiteY3" fmla="*/ 377827 h 384177"/>
                            <a:gd name="connsiteX4" fmla="*/ 481015 w 522948"/>
                            <a:gd name="connsiteY4" fmla="*/ 16671 h 384177"/>
                            <a:gd name="connsiteX5" fmla="*/ 42068 w 522948"/>
                            <a:gd name="connsiteY5" fmla="*/ 384177 h 384177"/>
                            <a:gd name="connsiteX6" fmla="*/ 0 w 522948"/>
                            <a:gd name="connsiteY6" fmla="*/ 384177 h 384177"/>
                            <a:gd name="connsiteX0" fmla="*/ 0 w 534734"/>
                            <a:gd name="connsiteY0" fmla="*/ 414739 h 414739"/>
                            <a:gd name="connsiteX1" fmla="*/ 392112 w 534734"/>
                            <a:gd name="connsiteY1" fmla="*/ 67078 h 414739"/>
                            <a:gd name="connsiteX2" fmla="*/ 522291 w 534734"/>
                            <a:gd name="connsiteY2" fmla="*/ 30564 h 414739"/>
                            <a:gd name="connsiteX3" fmla="*/ 117476 w 534734"/>
                            <a:gd name="connsiteY3" fmla="*/ 411564 h 414739"/>
                            <a:gd name="connsiteX4" fmla="*/ 78584 w 534734"/>
                            <a:gd name="connsiteY4" fmla="*/ 408389 h 414739"/>
                            <a:gd name="connsiteX5" fmla="*/ 481015 w 534734"/>
                            <a:gd name="connsiteY5" fmla="*/ 47233 h 414739"/>
                            <a:gd name="connsiteX6" fmla="*/ 42068 w 534734"/>
                            <a:gd name="connsiteY6" fmla="*/ 414739 h 414739"/>
                            <a:gd name="connsiteX7" fmla="*/ 0 w 534734"/>
                            <a:gd name="connsiteY7" fmla="*/ 414739 h 414739"/>
                            <a:gd name="connsiteX0" fmla="*/ 0 w 529982"/>
                            <a:gd name="connsiteY0" fmla="*/ 460275 h 460275"/>
                            <a:gd name="connsiteX1" fmla="*/ 354015 w 529982"/>
                            <a:gd name="connsiteY1" fmla="*/ 33238 h 460275"/>
                            <a:gd name="connsiteX2" fmla="*/ 522291 w 529982"/>
                            <a:gd name="connsiteY2" fmla="*/ 76100 h 460275"/>
                            <a:gd name="connsiteX3" fmla="*/ 117476 w 529982"/>
                            <a:gd name="connsiteY3" fmla="*/ 457100 h 460275"/>
                            <a:gd name="connsiteX4" fmla="*/ 78584 w 529982"/>
                            <a:gd name="connsiteY4" fmla="*/ 453925 h 460275"/>
                            <a:gd name="connsiteX5" fmla="*/ 481015 w 529982"/>
                            <a:gd name="connsiteY5" fmla="*/ 92769 h 460275"/>
                            <a:gd name="connsiteX6" fmla="*/ 42068 w 529982"/>
                            <a:gd name="connsiteY6" fmla="*/ 460275 h 460275"/>
                            <a:gd name="connsiteX7" fmla="*/ 0 w 529982"/>
                            <a:gd name="connsiteY7" fmla="*/ 460275 h 460275"/>
                            <a:gd name="connsiteX0" fmla="*/ 0 w 529982"/>
                            <a:gd name="connsiteY0" fmla="*/ 460275 h 460275"/>
                            <a:gd name="connsiteX1" fmla="*/ 354015 w 529982"/>
                            <a:gd name="connsiteY1" fmla="*/ 33238 h 460275"/>
                            <a:gd name="connsiteX2" fmla="*/ 522291 w 529982"/>
                            <a:gd name="connsiteY2" fmla="*/ 76100 h 460275"/>
                            <a:gd name="connsiteX3" fmla="*/ 117476 w 529982"/>
                            <a:gd name="connsiteY3" fmla="*/ 457100 h 460275"/>
                            <a:gd name="connsiteX4" fmla="*/ 78584 w 529982"/>
                            <a:gd name="connsiteY4" fmla="*/ 453925 h 460275"/>
                            <a:gd name="connsiteX5" fmla="*/ 481015 w 529982"/>
                            <a:gd name="connsiteY5" fmla="*/ 92769 h 460275"/>
                            <a:gd name="connsiteX6" fmla="*/ 401637 w 529982"/>
                            <a:gd name="connsiteY6" fmla="*/ 118964 h 460275"/>
                            <a:gd name="connsiteX7" fmla="*/ 42068 w 529982"/>
                            <a:gd name="connsiteY7" fmla="*/ 460275 h 460275"/>
                            <a:gd name="connsiteX8" fmla="*/ 0 w 529982"/>
                            <a:gd name="connsiteY8" fmla="*/ 460275 h 460275"/>
                            <a:gd name="connsiteX0" fmla="*/ 0 w 529982"/>
                            <a:gd name="connsiteY0" fmla="*/ 460275 h 460275"/>
                            <a:gd name="connsiteX1" fmla="*/ 354015 w 529982"/>
                            <a:gd name="connsiteY1" fmla="*/ 33238 h 460275"/>
                            <a:gd name="connsiteX2" fmla="*/ 522291 w 529982"/>
                            <a:gd name="connsiteY2" fmla="*/ 76100 h 460275"/>
                            <a:gd name="connsiteX3" fmla="*/ 117476 w 529982"/>
                            <a:gd name="connsiteY3" fmla="*/ 457100 h 460275"/>
                            <a:gd name="connsiteX4" fmla="*/ 78584 w 529982"/>
                            <a:gd name="connsiteY4" fmla="*/ 453925 h 460275"/>
                            <a:gd name="connsiteX5" fmla="*/ 481015 w 529982"/>
                            <a:gd name="connsiteY5" fmla="*/ 92769 h 460275"/>
                            <a:gd name="connsiteX6" fmla="*/ 373065 w 529982"/>
                            <a:gd name="connsiteY6" fmla="*/ 52289 h 460275"/>
                            <a:gd name="connsiteX7" fmla="*/ 42068 w 529982"/>
                            <a:gd name="connsiteY7" fmla="*/ 460275 h 460275"/>
                            <a:gd name="connsiteX8" fmla="*/ 0 w 529982"/>
                            <a:gd name="connsiteY8" fmla="*/ 460275 h 460275"/>
                            <a:gd name="connsiteX0" fmla="*/ 0 w 529982"/>
                            <a:gd name="connsiteY0" fmla="*/ 460275 h 460275"/>
                            <a:gd name="connsiteX1" fmla="*/ 354015 w 529982"/>
                            <a:gd name="connsiteY1" fmla="*/ 33238 h 460275"/>
                            <a:gd name="connsiteX2" fmla="*/ 522291 w 529982"/>
                            <a:gd name="connsiteY2" fmla="*/ 76100 h 460275"/>
                            <a:gd name="connsiteX3" fmla="*/ 117476 w 529982"/>
                            <a:gd name="connsiteY3" fmla="*/ 457100 h 460275"/>
                            <a:gd name="connsiteX4" fmla="*/ 78584 w 529982"/>
                            <a:gd name="connsiteY4" fmla="*/ 453925 h 460275"/>
                            <a:gd name="connsiteX5" fmla="*/ 414337 w 529982"/>
                            <a:gd name="connsiteY5" fmla="*/ 125314 h 460275"/>
                            <a:gd name="connsiteX6" fmla="*/ 481015 w 529982"/>
                            <a:gd name="connsiteY6" fmla="*/ 92769 h 460275"/>
                            <a:gd name="connsiteX7" fmla="*/ 373065 w 529982"/>
                            <a:gd name="connsiteY7" fmla="*/ 52289 h 460275"/>
                            <a:gd name="connsiteX8" fmla="*/ 42068 w 529982"/>
                            <a:gd name="connsiteY8" fmla="*/ 460275 h 460275"/>
                            <a:gd name="connsiteX9" fmla="*/ 0 w 529982"/>
                            <a:gd name="connsiteY9" fmla="*/ 460275 h 460275"/>
                            <a:gd name="connsiteX0" fmla="*/ 0 w 525428"/>
                            <a:gd name="connsiteY0" fmla="*/ 449980 h 449980"/>
                            <a:gd name="connsiteX1" fmla="*/ 354015 w 525428"/>
                            <a:gd name="connsiteY1" fmla="*/ 22943 h 449980"/>
                            <a:gd name="connsiteX2" fmla="*/ 522291 w 525428"/>
                            <a:gd name="connsiteY2" fmla="*/ 65805 h 449980"/>
                            <a:gd name="connsiteX3" fmla="*/ 436562 w 525428"/>
                            <a:gd name="connsiteY3" fmla="*/ 134069 h 449980"/>
                            <a:gd name="connsiteX4" fmla="*/ 117476 w 525428"/>
                            <a:gd name="connsiteY4" fmla="*/ 446805 h 449980"/>
                            <a:gd name="connsiteX5" fmla="*/ 78584 w 525428"/>
                            <a:gd name="connsiteY5" fmla="*/ 443630 h 449980"/>
                            <a:gd name="connsiteX6" fmla="*/ 414337 w 525428"/>
                            <a:gd name="connsiteY6" fmla="*/ 115019 h 449980"/>
                            <a:gd name="connsiteX7" fmla="*/ 481015 w 525428"/>
                            <a:gd name="connsiteY7" fmla="*/ 82474 h 449980"/>
                            <a:gd name="connsiteX8" fmla="*/ 373065 w 525428"/>
                            <a:gd name="connsiteY8" fmla="*/ 41994 h 449980"/>
                            <a:gd name="connsiteX9" fmla="*/ 42068 w 525428"/>
                            <a:gd name="connsiteY9" fmla="*/ 449980 h 449980"/>
                            <a:gd name="connsiteX10" fmla="*/ 0 w 525428"/>
                            <a:gd name="connsiteY10" fmla="*/ 449980 h 449980"/>
                            <a:gd name="connsiteX0" fmla="*/ 0 w 525428"/>
                            <a:gd name="connsiteY0" fmla="*/ 490038 h 490038"/>
                            <a:gd name="connsiteX1" fmla="*/ 354015 w 525428"/>
                            <a:gd name="connsiteY1" fmla="*/ 63001 h 490038"/>
                            <a:gd name="connsiteX2" fmla="*/ 522291 w 525428"/>
                            <a:gd name="connsiteY2" fmla="*/ 105863 h 490038"/>
                            <a:gd name="connsiteX3" fmla="*/ 436562 w 525428"/>
                            <a:gd name="connsiteY3" fmla="*/ 174127 h 490038"/>
                            <a:gd name="connsiteX4" fmla="*/ 117476 w 525428"/>
                            <a:gd name="connsiteY4" fmla="*/ 486863 h 490038"/>
                            <a:gd name="connsiteX5" fmla="*/ 78584 w 525428"/>
                            <a:gd name="connsiteY5" fmla="*/ 483688 h 490038"/>
                            <a:gd name="connsiteX6" fmla="*/ 357187 w 525428"/>
                            <a:gd name="connsiteY6" fmla="*/ 12202 h 490038"/>
                            <a:gd name="connsiteX7" fmla="*/ 481015 w 525428"/>
                            <a:gd name="connsiteY7" fmla="*/ 122532 h 490038"/>
                            <a:gd name="connsiteX8" fmla="*/ 373065 w 525428"/>
                            <a:gd name="connsiteY8" fmla="*/ 82052 h 490038"/>
                            <a:gd name="connsiteX9" fmla="*/ 42068 w 525428"/>
                            <a:gd name="connsiteY9" fmla="*/ 490038 h 490038"/>
                            <a:gd name="connsiteX10" fmla="*/ 0 w 525428"/>
                            <a:gd name="connsiteY10" fmla="*/ 490038 h 490038"/>
                            <a:gd name="connsiteX0" fmla="*/ 0 w 525428"/>
                            <a:gd name="connsiteY0" fmla="*/ 449980 h 449980"/>
                            <a:gd name="connsiteX1" fmla="*/ 354015 w 525428"/>
                            <a:gd name="connsiteY1" fmla="*/ 22943 h 449980"/>
                            <a:gd name="connsiteX2" fmla="*/ 522291 w 525428"/>
                            <a:gd name="connsiteY2" fmla="*/ 65805 h 449980"/>
                            <a:gd name="connsiteX3" fmla="*/ 436562 w 525428"/>
                            <a:gd name="connsiteY3" fmla="*/ 134069 h 449980"/>
                            <a:gd name="connsiteX4" fmla="*/ 117476 w 525428"/>
                            <a:gd name="connsiteY4" fmla="*/ 446805 h 449980"/>
                            <a:gd name="connsiteX5" fmla="*/ 78584 w 525428"/>
                            <a:gd name="connsiteY5" fmla="*/ 443630 h 449980"/>
                            <a:gd name="connsiteX6" fmla="*/ 407987 w 525428"/>
                            <a:gd name="connsiteY6" fmla="*/ 115019 h 449980"/>
                            <a:gd name="connsiteX7" fmla="*/ 481015 w 525428"/>
                            <a:gd name="connsiteY7" fmla="*/ 82474 h 449980"/>
                            <a:gd name="connsiteX8" fmla="*/ 373065 w 525428"/>
                            <a:gd name="connsiteY8" fmla="*/ 41994 h 449980"/>
                            <a:gd name="connsiteX9" fmla="*/ 42068 w 525428"/>
                            <a:gd name="connsiteY9" fmla="*/ 449980 h 449980"/>
                            <a:gd name="connsiteX10" fmla="*/ 0 w 525428"/>
                            <a:gd name="connsiteY10" fmla="*/ 449980 h 449980"/>
                            <a:gd name="connsiteX0" fmla="*/ 0 w 525428"/>
                            <a:gd name="connsiteY0" fmla="*/ 449980 h 449980"/>
                            <a:gd name="connsiteX1" fmla="*/ 354015 w 525428"/>
                            <a:gd name="connsiteY1" fmla="*/ 22943 h 449980"/>
                            <a:gd name="connsiteX2" fmla="*/ 522291 w 525428"/>
                            <a:gd name="connsiteY2" fmla="*/ 65805 h 449980"/>
                            <a:gd name="connsiteX3" fmla="*/ 436562 w 525428"/>
                            <a:gd name="connsiteY3" fmla="*/ 134069 h 449980"/>
                            <a:gd name="connsiteX4" fmla="*/ 117476 w 525428"/>
                            <a:gd name="connsiteY4" fmla="*/ 446805 h 449980"/>
                            <a:gd name="connsiteX5" fmla="*/ 78584 w 525428"/>
                            <a:gd name="connsiteY5" fmla="*/ 443630 h 449980"/>
                            <a:gd name="connsiteX6" fmla="*/ 407987 w 525428"/>
                            <a:gd name="connsiteY6" fmla="*/ 115019 h 449980"/>
                            <a:gd name="connsiteX7" fmla="*/ 490540 w 525428"/>
                            <a:gd name="connsiteY7" fmla="*/ 60249 h 449980"/>
                            <a:gd name="connsiteX8" fmla="*/ 373065 w 525428"/>
                            <a:gd name="connsiteY8" fmla="*/ 41994 h 449980"/>
                            <a:gd name="connsiteX9" fmla="*/ 42068 w 525428"/>
                            <a:gd name="connsiteY9" fmla="*/ 449980 h 449980"/>
                            <a:gd name="connsiteX10" fmla="*/ 0 w 525428"/>
                            <a:gd name="connsiteY10" fmla="*/ 449980 h 449980"/>
                            <a:gd name="connsiteX0" fmla="*/ 0 w 537480"/>
                            <a:gd name="connsiteY0" fmla="*/ 452298 h 452298"/>
                            <a:gd name="connsiteX1" fmla="*/ 354015 w 537480"/>
                            <a:gd name="connsiteY1" fmla="*/ 25261 h 452298"/>
                            <a:gd name="connsiteX2" fmla="*/ 534991 w 537480"/>
                            <a:gd name="connsiteY2" fmla="*/ 55423 h 452298"/>
                            <a:gd name="connsiteX3" fmla="*/ 436562 w 537480"/>
                            <a:gd name="connsiteY3" fmla="*/ 136387 h 452298"/>
                            <a:gd name="connsiteX4" fmla="*/ 117476 w 537480"/>
                            <a:gd name="connsiteY4" fmla="*/ 449123 h 452298"/>
                            <a:gd name="connsiteX5" fmla="*/ 78584 w 537480"/>
                            <a:gd name="connsiteY5" fmla="*/ 445948 h 452298"/>
                            <a:gd name="connsiteX6" fmla="*/ 407987 w 537480"/>
                            <a:gd name="connsiteY6" fmla="*/ 117337 h 452298"/>
                            <a:gd name="connsiteX7" fmla="*/ 490540 w 537480"/>
                            <a:gd name="connsiteY7" fmla="*/ 62567 h 452298"/>
                            <a:gd name="connsiteX8" fmla="*/ 373065 w 537480"/>
                            <a:gd name="connsiteY8" fmla="*/ 44312 h 452298"/>
                            <a:gd name="connsiteX9" fmla="*/ 42068 w 537480"/>
                            <a:gd name="connsiteY9" fmla="*/ 452298 h 452298"/>
                            <a:gd name="connsiteX10" fmla="*/ 0 w 537480"/>
                            <a:gd name="connsiteY10" fmla="*/ 452298 h 452298"/>
                            <a:gd name="connsiteX0" fmla="*/ 0 w 535332"/>
                            <a:gd name="connsiteY0" fmla="*/ 464970 h 464970"/>
                            <a:gd name="connsiteX1" fmla="*/ 354015 w 535332"/>
                            <a:gd name="connsiteY1" fmla="*/ 37933 h 464970"/>
                            <a:gd name="connsiteX2" fmla="*/ 534991 w 535332"/>
                            <a:gd name="connsiteY2" fmla="*/ 68095 h 464970"/>
                            <a:gd name="connsiteX3" fmla="*/ 436562 w 535332"/>
                            <a:gd name="connsiteY3" fmla="*/ 149059 h 464970"/>
                            <a:gd name="connsiteX4" fmla="*/ 117476 w 535332"/>
                            <a:gd name="connsiteY4" fmla="*/ 461795 h 464970"/>
                            <a:gd name="connsiteX5" fmla="*/ 78584 w 535332"/>
                            <a:gd name="connsiteY5" fmla="*/ 458620 h 464970"/>
                            <a:gd name="connsiteX6" fmla="*/ 407987 w 535332"/>
                            <a:gd name="connsiteY6" fmla="*/ 130009 h 464970"/>
                            <a:gd name="connsiteX7" fmla="*/ 490540 w 535332"/>
                            <a:gd name="connsiteY7" fmla="*/ 75239 h 464970"/>
                            <a:gd name="connsiteX8" fmla="*/ 373065 w 535332"/>
                            <a:gd name="connsiteY8" fmla="*/ 56984 h 464970"/>
                            <a:gd name="connsiteX9" fmla="*/ 42068 w 535332"/>
                            <a:gd name="connsiteY9" fmla="*/ 464970 h 464970"/>
                            <a:gd name="connsiteX10" fmla="*/ 0 w 535332"/>
                            <a:gd name="connsiteY10" fmla="*/ 464970 h 464970"/>
                            <a:gd name="connsiteX0" fmla="*/ 0 w 535332"/>
                            <a:gd name="connsiteY0" fmla="*/ 464970 h 464970"/>
                            <a:gd name="connsiteX1" fmla="*/ 354015 w 535332"/>
                            <a:gd name="connsiteY1" fmla="*/ 37933 h 464970"/>
                            <a:gd name="connsiteX2" fmla="*/ 534991 w 535332"/>
                            <a:gd name="connsiteY2" fmla="*/ 68095 h 464970"/>
                            <a:gd name="connsiteX3" fmla="*/ 436562 w 535332"/>
                            <a:gd name="connsiteY3" fmla="*/ 149059 h 464970"/>
                            <a:gd name="connsiteX4" fmla="*/ 117476 w 535332"/>
                            <a:gd name="connsiteY4" fmla="*/ 461795 h 464970"/>
                            <a:gd name="connsiteX5" fmla="*/ 78584 w 535332"/>
                            <a:gd name="connsiteY5" fmla="*/ 458620 h 464970"/>
                            <a:gd name="connsiteX6" fmla="*/ 407987 w 535332"/>
                            <a:gd name="connsiteY6" fmla="*/ 130009 h 464970"/>
                            <a:gd name="connsiteX7" fmla="*/ 506415 w 535332"/>
                            <a:gd name="connsiteY7" fmla="*/ 68889 h 464970"/>
                            <a:gd name="connsiteX8" fmla="*/ 373065 w 535332"/>
                            <a:gd name="connsiteY8" fmla="*/ 56984 h 464970"/>
                            <a:gd name="connsiteX9" fmla="*/ 42068 w 535332"/>
                            <a:gd name="connsiteY9" fmla="*/ 464970 h 464970"/>
                            <a:gd name="connsiteX10" fmla="*/ 0 w 535332"/>
                            <a:gd name="connsiteY10" fmla="*/ 464970 h 464970"/>
                            <a:gd name="connsiteX0" fmla="*/ 0 w 535332"/>
                            <a:gd name="connsiteY0" fmla="*/ 464970 h 464970"/>
                            <a:gd name="connsiteX1" fmla="*/ 354015 w 535332"/>
                            <a:gd name="connsiteY1" fmla="*/ 37933 h 464970"/>
                            <a:gd name="connsiteX2" fmla="*/ 534991 w 535332"/>
                            <a:gd name="connsiteY2" fmla="*/ 68095 h 464970"/>
                            <a:gd name="connsiteX3" fmla="*/ 436562 w 535332"/>
                            <a:gd name="connsiteY3" fmla="*/ 149059 h 464970"/>
                            <a:gd name="connsiteX4" fmla="*/ 117476 w 535332"/>
                            <a:gd name="connsiteY4" fmla="*/ 461795 h 464970"/>
                            <a:gd name="connsiteX5" fmla="*/ 78584 w 535332"/>
                            <a:gd name="connsiteY5" fmla="*/ 458620 h 464970"/>
                            <a:gd name="connsiteX6" fmla="*/ 407987 w 535332"/>
                            <a:gd name="connsiteY6" fmla="*/ 130009 h 464970"/>
                            <a:gd name="connsiteX7" fmla="*/ 506415 w 535332"/>
                            <a:gd name="connsiteY7" fmla="*/ 68889 h 464970"/>
                            <a:gd name="connsiteX8" fmla="*/ 373065 w 535332"/>
                            <a:gd name="connsiteY8" fmla="*/ 56984 h 464970"/>
                            <a:gd name="connsiteX9" fmla="*/ 42068 w 535332"/>
                            <a:gd name="connsiteY9" fmla="*/ 464970 h 464970"/>
                            <a:gd name="connsiteX10" fmla="*/ 0 w 535332"/>
                            <a:gd name="connsiteY10" fmla="*/ 464970 h 464970"/>
                            <a:gd name="connsiteX0" fmla="*/ 0 w 535332"/>
                            <a:gd name="connsiteY0" fmla="*/ 464970 h 464970"/>
                            <a:gd name="connsiteX1" fmla="*/ 354015 w 535332"/>
                            <a:gd name="connsiteY1" fmla="*/ 37933 h 464970"/>
                            <a:gd name="connsiteX2" fmla="*/ 534991 w 535332"/>
                            <a:gd name="connsiteY2" fmla="*/ 68095 h 464970"/>
                            <a:gd name="connsiteX3" fmla="*/ 436562 w 535332"/>
                            <a:gd name="connsiteY3" fmla="*/ 149059 h 464970"/>
                            <a:gd name="connsiteX4" fmla="*/ 117476 w 535332"/>
                            <a:gd name="connsiteY4" fmla="*/ 461795 h 464970"/>
                            <a:gd name="connsiteX5" fmla="*/ 78584 w 535332"/>
                            <a:gd name="connsiteY5" fmla="*/ 458620 h 464970"/>
                            <a:gd name="connsiteX6" fmla="*/ 407987 w 535332"/>
                            <a:gd name="connsiteY6" fmla="*/ 130009 h 464970"/>
                            <a:gd name="connsiteX7" fmla="*/ 512765 w 535332"/>
                            <a:gd name="connsiteY7" fmla="*/ 81589 h 464970"/>
                            <a:gd name="connsiteX8" fmla="*/ 373065 w 535332"/>
                            <a:gd name="connsiteY8" fmla="*/ 56984 h 464970"/>
                            <a:gd name="connsiteX9" fmla="*/ 42068 w 535332"/>
                            <a:gd name="connsiteY9" fmla="*/ 464970 h 464970"/>
                            <a:gd name="connsiteX10" fmla="*/ 0 w 535332"/>
                            <a:gd name="connsiteY10" fmla="*/ 464970 h 464970"/>
                            <a:gd name="connsiteX0" fmla="*/ 0 w 535332"/>
                            <a:gd name="connsiteY0" fmla="*/ 464970 h 464970"/>
                            <a:gd name="connsiteX1" fmla="*/ 354015 w 535332"/>
                            <a:gd name="connsiteY1" fmla="*/ 37933 h 464970"/>
                            <a:gd name="connsiteX2" fmla="*/ 534991 w 535332"/>
                            <a:gd name="connsiteY2" fmla="*/ 68095 h 464970"/>
                            <a:gd name="connsiteX3" fmla="*/ 436562 w 535332"/>
                            <a:gd name="connsiteY3" fmla="*/ 149059 h 464970"/>
                            <a:gd name="connsiteX4" fmla="*/ 117476 w 535332"/>
                            <a:gd name="connsiteY4" fmla="*/ 461795 h 464970"/>
                            <a:gd name="connsiteX5" fmla="*/ 78584 w 535332"/>
                            <a:gd name="connsiteY5" fmla="*/ 458620 h 464970"/>
                            <a:gd name="connsiteX6" fmla="*/ 407987 w 535332"/>
                            <a:gd name="connsiteY6" fmla="*/ 130009 h 464970"/>
                            <a:gd name="connsiteX7" fmla="*/ 515940 w 535332"/>
                            <a:gd name="connsiteY7" fmla="*/ 68889 h 464970"/>
                            <a:gd name="connsiteX8" fmla="*/ 373065 w 535332"/>
                            <a:gd name="connsiteY8" fmla="*/ 56984 h 464970"/>
                            <a:gd name="connsiteX9" fmla="*/ 42068 w 535332"/>
                            <a:gd name="connsiteY9" fmla="*/ 464970 h 464970"/>
                            <a:gd name="connsiteX10" fmla="*/ 0 w 535332"/>
                            <a:gd name="connsiteY10" fmla="*/ 464970 h 464970"/>
                            <a:gd name="connsiteX0" fmla="*/ 0 w 535332"/>
                            <a:gd name="connsiteY0" fmla="*/ 464970 h 464970"/>
                            <a:gd name="connsiteX1" fmla="*/ 354015 w 535332"/>
                            <a:gd name="connsiteY1" fmla="*/ 37933 h 464970"/>
                            <a:gd name="connsiteX2" fmla="*/ 534991 w 535332"/>
                            <a:gd name="connsiteY2" fmla="*/ 68095 h 464970"/>
                            <a:gd name="connsiteX3" fmla="*/ 436562 w 535332"/>
                            <a:gd name="connsiteY3" fmla="*/ 149059 h 464970"/>
                            <a:gd name="connsiteX4" fmla="*/ 117476 w 535332"/>
                            <a:gd name="connsiteY4" fmla="*/ 461795 h 464970"/>
                            <a:gd name="connsiteX5" fmla="*/ 78584 w 535332"/>
                            <a:gd name="connsiteY5" fmla="*/ 458620 h 464970"/>
                            <a:gd name="connsiteX6" fmla="*/ 407987 w 535332"/>
                            <a:gd name="connsiteY6" fmla="*/ 130009 h 464970"/>
                            <a:gd name="connsiteX7" fmla="*/ 515940 w 535332"/>
                            <a:gd name="connsiteY7" fmla="*/ 68889 h 464970"/>
                            <a:gd name="connsiteX8" fmla="*/ 373065 w 535332"/>
                            <a:gd name="connsiteY8" fmla="*/ 56984 h 464970"/>
                            <a:gd name="connsiteX9" fmla="*/ 42068 w 535332"/>
                            <a:gd name="connsiteY9" fmla="*/ 464970 h 464970"/>
                            <a:gd name="connsiteX10" fmla="*/ 0 w 535332"/>
                            <a:gd name="connsiteY10" fmla="*/ 464970 h 464970"/>
                            <a:gd name="connsiteX0" fmla="*/ 0 w 536914"/>
                            <a:gd name="connsiteY0" fmla="*/ 455356 h 455356"/>
                            <a:gd name="connsiteX1" fmla="*/ 354015 w 536914"/>
                            <a:gd name="connsiteY1" fmla="*/ 28319 h 455356"/>
                            <a:gd name="connsiteX2" fmla="*/ 534991 w 536914"/>
                            <a:gd name="connsiteY2" fmla="*/ 58481 h 455356"/>
                            <a:gd name="connsiteX3" fmla="*/ 436562 w 536914"/>
                            <a:gd name="connsiteY3" fmla="*/ 139445 h 455356"/>
                            <a:gd name="connsiteX4" fmla="*/ 117476 w 536914"/>
                            <a:gd name="connsiteY4" fmla="*/ 452181 h 455356"/>
                            <a:gd name="connsiteX5" fmla="*/ 78584 w 536914"/>
                            <a:gd name="connsiteY5" fmla="*/ 449006 h 455356"/>
                            <a:gd name="connsiteX6" fmla="*/ 407987 w 536914"/>
                            <a:gd name="connsiteY6" fmla="*/ 120395 h 455356"/>
                            <a:gd name="connsiteX7" fmla="*/ 515940 w 536914"/>
                            <a:gd name="connsiteY7" fmla="*/ 59275 h 455356"/>
                            <a:gd name="connsiteX8" fmla="*/ 373065 w 536914"/>
                            <a:gd name="connsiteY8" fmla="*/ 47370 h 455356"/>
                            <a:gd name="connsiteX9" fmla="*/ 42068 w 536914"/>
                            <a:gd name="connsiteY9" fmla="*/ 455356 h 455356"/>
                            <a:gd name="connsiteX10" fmla="*/ 0 w 536914"/>
                            <a:gd name="connsiteY10" fmla="*/ 455356 h 455356"/>
                            <a:gd name="connsiteX0" fmla="*/ 0 w 552577"/>
                            <a:gd name="connsiteY0" fmla="*/ 461812 h 461812"/>
                            <a:gd name="connsiteX1" fmla="*/ 354015 w 552577"/>
                            <a:gd name="connsiteY1" fmla="*/ 34775 h 461812"/>
                            <a:gd name="connsiteX2" fmla="*/ 550866 w 552577"/>
                            <a:gd name="connsiteY2" fmla="*/ 42712 h 461812"/>
                            <a:gd name="connsiteX3" fmla="*/ 436562 w 552577"/>
                            <a:gd name="connsiteY3" fmla="*/ 145901 h 461812"/>
                            <a:gd name="connsiteX4" fmla="*/ 117476 w 552577"/>
                            <a:gd name="connsiteY4" fmla="*/ 458637 h 461812"/>
                            <a:gd name="connsiteX5" fmla="*/ 78584 w 552577"/>
                            <a:gd name="connsiteY5" fmla="*/ 455462 h 461812"/>
                            <a:gd name="connsiteX6" fmla="*/ 407987 w 552577"/>
                            <a:gd name="connsiteY6" fmla="*/ 126851 h 461812"/>
                            <a:gd name="connsiteX7" fmla="*/ 515940 w 552577"/>
                            <a:gd name="connsiteY7" fmla="*/ 65731 h 461812"/>
                            <a:gd name="connsiteX8" fmla="*/ 373065 w 552577"/>
                            <a:gd name="connsiteY8" fmla="*/ 53826 h 461812"/>
                            <a:gd name="connsiteX9" fmla="*/ 42068 w 552577"/>
                            <a:gd name="connsiteY9" fmla="*/ 461812 h 461812"/>
                            <a:gd name="connsiteX10" fmla="*/ 0 w 552577"/>
                            <a:gd name="connsiteY10" fmla="*/ 461812 h 461812"/>
                            <a:gd name="connsiteX0" fmla="*/ 0 w 552577"/>
                            <a:gd name="connsiteY0" fmla="*/ 463674 h 463674"/>
                            <a:gd name="connsiteX1" fmla="*/ 354015 w 552577"/>
                            <a:gd name="connsiteY1" fmla="*/ 36637 h 463674"/>
                            <a:gd name="connsiteX2" fmla="*/ 550866 w 552577"/>
                            <a:gd name="connsiteY2" fmla="*/ 44574 h 463674"/>
                            <a:gd name="connsiteX3" fmla="*/ 436562 w 552577"/>
                            <a:gd name="connsiteY3" fmla="*/ 147763 h 463674"/>
                            <a:gd name="connsiteX4" fmla="*/ 117476 w 552577"/>
                            <a:gd name="connsiteY4" fmla="*/ 460499 h 463674"/>
                            <a:gd name="connsiteX5" fmla="*/ 78584 w 552577"/>
                            <a:gd name="connsiteY5" fmla="*/ 457324 h 463674"/>
                            <a:gd name="connsiteX6" fmla="*/ 407987 w 552577"/>
                            <a:gd name="connsiteY6" fmla="*/ 128713 h 463674"/>
                            <a:gd name="connsiteX7" fmla="*/ 515943 w 552577"/>
                            <a:gd name="connsiteY7" fmla="*/ 45368 h 463674"/>
                            <a:gd name="connsiteX8" fmla="*/ 373065 w 552577"/>
                            <a:gd name="connsiteY8" fmla="*/ 55688 h 463674"/>
                            <a:gd name="connsiteX9" fmla="*/ 42068 w 552577"/>
                            <a:gd name="connsiteY9" fmla="*/ 463674 h 463674"/>
                            <a:gd name="connsiteX10" fmla="*/ 0 w 552577"/>
                            <a:gd name="connsiteY10" fmla="*/ 463674 h 463674"/>
                            <a:gd name="connsiteX0" fmla="*/ 0 w 552577"/>
                            <a:gd name="connsiteY0" fmla="*/ 461813 h 461813"/>
                            <a:gd name="connsiteX1" fmla="*/ 354015 w 552577"/>
                            <a:gd name="connsiteY1" fmla="*/ 34776 h 461813"/>
                            <a:gd name="connsiteX2" fmla="*/ 550866 w 552577"/>
                            <a:gd name="connsiteY2" fmla="*/ 42713 h 461813"/>
                            <a:gd name="connsiteX3" fmla="*/ 436562 w 552577"/>
                            <a:gd name="connsiteY3" fmla="*/ 145902 h 461813"/>
                            <a:gd name="connsiteX4" fmla="*/ 117476 w 552577"/>
                            <a:gd name="connsiteY4" fmla="*/ 458638 h 461813"/>
                            <a:gd name="connsiteX5" fmla="*/ 78584 w 552577"/>
                            <a:gd name="connsiteY5" fmla="*/ 455463 h 461813"/>
                            <a:gd name="connsiteX6" fmla="*/ 407987 w 552577"/>
                            <a:gd name="connsiteY6" fmla="*/ 126852 h 461813"/>
                            <a:gd name="connsiteX7" fmla="*/ 515943 w 552577"/>
                            <a:gd name="connsiteY7" fmla="*/ 43507 h 461813"/>
                            <a:gd name="connsiteX8" fmla="*/ 373065 w 552577"/>
                            <a:gd name="connsiteY8" fmla="*/ 53827 h 461813"/>
                            <a:gd name="connsiteX9" fmla="*/ 42068 w 552577"/>
                            <a:gd name="connsiteY9" fmla="*/ 461813 h 461813"/>
                            <a:gd name="connsiteX10" fmla="*/ 0 w 552577"/>
                            <a:gd name="connsiteY10" fmla="*/ 461813 h 461813"/>
                            <a:gd name="connsiteX0" fmla="*/ 0 w 551920"/>
                            <a:gd name="connsiteY0" fmla="*/ 477810 h 477810"/>
                            <a:gd name="connsiteX1" fmla="*/ 379415 w 551920"/>
                            <a:gd name="connsiteY1" fmla="*/ 25373 h 477810"/>
                            <a:gd name="connsiteX2" fmla="*/ 550866 w 551920"/>
                            <a:gd name="connsiteY2" fmla="*/ 58710 h 477810"/>
                            <a:gd name="connsiteX3" fmla="*/ 436562 w 551920"/>
                            <a:gd name="connsiteY3" fmla="*/ 161899 h 477810"/>
                            <a:gd name="connsiteX4" fmla="*/ 117476 w 551920"/>
                            <a:gd name="connsiteY4" fmla="*/ 474635 h 477810"/>
                            <a:gd name="connsiteX5" fmla="*/ 78584 w 551920"/>
                            <a:gd name="connsiteY5" fmla="*/ 471460 h 477810"/>
                            <a:gd name="connsiteX6" fmla="*/ 407987 w 551920"/>
                            <a:gd name="connsiteY6" fmla="*/ 142849 h 477810"/>
                            <a:gd name="connsiteX7" fmla="*/ 515943 w 551920"/>
                            <a:gd name="connsiteY7" fmla="*/ 59504 h 477810"/>
                            <a:gd name="connsiteX8" fmla="*/ 373065 w 551920"/>
                            <a:gd name="connsiteY8" fmla="*/ 69824 h 477810"/>
                            <a:gd name="connsiteX9" fmla="*/ 42068 w 551920"/>
                            <a:gd name="connsiteY9" fmla="*/ 477810 h 477810"/>
                            <a:gd name="connsiteX10" fmla="*/ 0 w 551920"/>
                            <a:gd name="connsiteY10" fmla="*/ 477810 h 477810"/>
                            <a:gd name="connsiteX0" fmla="*/ 0 w 550866"/>
                            <a:gd name="connsiteY0" fmla="*/ 482967 h 482967"/>
                            <a:gd name="connsiteX1" fmla="*/ 379415 w 550866"/>
                            <a:gd name="connsiteY1" fmla="*/ 30530 h 482967"/>
                            <a:gd name="connsiteX2" fmla="*/ 550866 w 550866"/>
                            <a:gd name="connsiteY2" fmla="*/ 63867 h 482967"/>
                            <a:gd name="connsiteX3" fmla="*/ 436562 w 550866"/>
                            <a:gd name="connsiteY3" fmla="*/ 167056 h 482967"/>
                            <a:gd name="connsiteX4" fmla="*/ 117476 w 550866"/>
                            <a:gd name="connsiteY4" fmla="*/ 479792 h 482967"/>
                            <a:gd name="connsiteX5" fmla="*/ 78584 w 550866"/>
                            <a:gd name="connsiteY5" fmla="*/ 476617 h 482967"/>
                            <a:gd name="connsiteX6" fmla="*/ 407987 w 550866"/>
                            <a:gd name="connsiteY6" fmla="*/ 148006 h 482967"/>
                            <a:gd name="connsiteX7" fmla="*/ 515943 w 550866"/>
                            <a:gd name="connsiteY7" fmla="*/ 64661 h 482967"/>
                            <a:gd name="connsiteX8" fmla="*/ 373065 w 550866"/>
                            <a:gd name="connsiteY8" fmla="*/ 74981 h 482967"/>
                            <a:gd name="connsiteX9" fmla="*/ 42068 w 550866"/>
                            <a:gd name="connsiteY9" fmla="*/ 482967 h 482967"/>
                            <a:gd name="connsiteX10" fmla="*/ 0 w 550866"/>
                            <a:gd name="connsiteY10" fmla="*/ 482967 h 482967"/>
                            <a:gd name="connsiteX0" fmla="*/ 0 w 550866"/>
                            <a:gd name="connsiteY0" fmla="*/ 482967 h 482967"/>
                            <a:gd name="connsiteX1" fmla="*/ 379415 w 550866"/>
                            <a:gd name="connsiteY1" fmla="*/ 30530 h 482967"/>
                            <a:gd name="connsiteX2" fmla="*/ 550866 w 550866"/>
                            <a:gd name="connsiteY2" fmla="*/ 63867 h 482967"/>
                            <a:gd name="connsiteX3" fmla="*/ 436562 w 550866"/>
                            <a:gd name="connsiteY3" fmla="*/ 167056 h 482967"/>
                            <a:gd name="connsiteX4" fmla="*/ 117476 w 550866"/>
                            <a:gd name="connsiteY4" fmla="*/ 479792 h 482967"/>
                            <a:gd name="connsiteX5" fmla="*/ 78584 w 550866"/>
                            <a:gd name="connsiteY5" fmla="*/ 476617 h 482967"/>
                            <a:gd name="connsiteX6" fmla="*/ 430215 w 550866"/>
                            <a:gd name="connsiteY6" fmla="*/ 125781 h 482967"/>
                            <a:gd name="connsiteX7" fmla="*/ 515943 w 550866"/>
                            <a:gd name="connsiteY7" fmla="*/ 64661 h 482967"/>
                            <a:gd name="connsiteX8" fmla="*/ 373065 w 550866"/>
                            <a:gd name="connsiteY8" fmla="*/ 74981 h 482967"/>
                            <a:gd name="connsiteX9" fmla="*/ 42068 w 550866"/>
                            <a:gd name="connsiteY9" fmla="*/ 482967 h 482967"/>
                            <a:gd name="connsiteX10" fmla="*/ 0 w 550866"/>
                            <a:gd name="connsiteY10" fmla="*/ 482967 h 482967"/>
                            <a:gd name="connsiteX0" fmla="*/ 0 w 553814"/>
                            <a:gd name="connsiteY0" fmla="*/ 477079 h 477079"/>
                            <a:gd name="connsiteX1" fmla="*/ 379415 w 553814"/>
                            <a:gd name="connsiteY1" fmla="*/ 24642 h 477079"/>
                            <a:gd name="connsiteX2" fmla="*/ 550866 w 553814"/>
                            <a:gd name="connsiteY2" fmla="*/ 57979 h 477079"/>
                            <a:gd name="connsiteX3" fmla="*/ 461965 w 553814"/>
                            <a:gd name="connsiteY3" fmla="*/ 135768 h 477079"/>
                            <a:gd name="connsiteX4" fmla="*/ 117476 w 553814"/>
                            <a:gd name="connsiteY4" fmla="*/ 473904 h 477079"/>
                            <a:gd name="connsiteX5" fmla="*/ 78584 w 553814"/>
                            <a:gd name="connsiteY5" fmla="*/ 470729 h 477079"/>
                            <a:gd name="connsiteX6" fmla="*/ 430215 w 553814"/>
                            <a:gd name="connsiteY6" fmla="*/ 119893 h 477079"/>
                            <a:gd name="connsiteX7" fmla="*/ 515943 w 553814"/>
                            <a:gd name="connsiteY7" fmla="*/ 58773 h 477079"/>
                            <a:gd name="connsiteX8" fmla="*/ 373065 w 553814"/>
                            <a:gd name="connsiteY8" fmla="*/ 69093 h 477079"/>
                            <a:gd name="connsiteX9" fmla="*/ 42068 w 553814"/>
                            <a:gd name="connsiteY9" fmla="*/ 477079 h 477079"/>
                            <a:gd name="connsiteX10" fmla="*/ 0 w 553814"/>
                            <a:gd name="connsiteY10" fmla="*/ 477079 h 477079"/>
                            <a:gd name="connsiteX0" fmla="*/ 0 w 553814"/>
                            <a:gd name="connsiteY0" fmla="*/ 477079 h 477079"/>
                            <a:gd name="connsiteX1" fmla="*/ 379415 w 553814"/>
                            <a:gd name="connsiteY1" fmla="*/ 24642 h 477079"/>
                            <a:gd name="connsiteX2" fmla="*/ 550866 w 553814"/>
                            <a:gd name="connsiteY2" fmla="*/ 57979 h 477079"/>
                            <a:gd name="connsiteX3" fmla="*/ 461965 w 553814"/>
                            <a:gd name="connsiteY3" fmla="*/ 135768 h 477079"/>
                            <a:gd name="connsiteX4" fmla="*/ 117476 w 553814"/>
                            <a:gd name="connsiteY4" fmla="*/ 473904 h 477079"/>
                            <a:gd name="connsiteX5" fmla="*/ 78584 w 553814"/>
                            <a:gd name="connsiteY5" fmla="*/ 470729 h 477079"/>
                            <a:gd name="connsiteX6" fmla="*/ 201612 w 553814"/>
                            <a:gd name="connsiteY6" fmla="*/ 338968 h 477079"/>
                            <a:gd name="connsiteX7" fmla="*/ 430215 w 553814"/>
                            <a:gd name="connsiteY7" fmla="*/ 119893 h 477079"/>
                            <a:gd name="connsiteX8" fmla="*/ 515943 w 553814"/>
                            <a:gd name="connsiteY8" fmla="*/ 58773 h 477079"/>
                            <a:gd name="connsiteX9" fmla="*/ 373065 w 553814"/>
                            <a:gd name="connsiteY9" fmla="*/ 69093 h 477079"/>
                            <a:gd name="connsiteX10" fmla="*/ 42068 w 553814"/>
                            <a:gd name="connsiteY10" fmla="*/ 477079 h 477079"/>
                            <a:gd name="connsiteX11" fmla="*/ 0 w 553814"/>
                            <a:gd name="connsiteY11" fmla="*/ 477079 h 477079"/>
                            <a:gd name="connsiteX0" fmla="*/ 0 w 553203"/>
                            <a:gd name="connsiteY0" fmla="*/ 477079 h 477079"/>
                            <a:gd name="connsiteX1" fmla="*/ 379415 w 553203"/>
                            <a:gd name="connsiteY1" fmla="*/ 24642 h 477079"/>
                            <a:gd name="connsiteX2" fmla="*/ 550866 w 553203"/>
                            <a:gd name="connsiteY2" fmla="*/ 57979 h 477079"/>
                            <a:gd name="connsiteX3" fmla="*/ 461965 w 553203"/>
                            <a:gd name="connsiteY3" fmla="*/ 135768 h 477079"/>
                            <a:gd name="connsiteX4" fmla="*/ 230187 w 553203"/>
                            <a:gd name="connsiteY4" fmla="*/ 367543 h 477079"/>
                            <a:gd name="connsiteX5" fmla="*/ 117476 w 553203"/>
                            <a:gd name="connsiteY5" fmla="*/ 473904 h 477079"/>
                            <a:gd name="connsiteX6" fmla="*/ 78584 w 553203"/>
                            <a:gd name="connsiteY6" fmla="*/ 470729 h 477079"/>
                            <a:gd name="connsiteX7" fmla="*/ 201612 w 553203"/>
                            <a:gd name="connsiteY7" fmla="*/ 338968 h 477079"/>
                            <a:gd name="connsiteX8" fmla="*/ 430215 w 553203"/>
                            <a:gd name="connsiteY8" fmla="*/ 119893 h 477079"/>
                            <a:gd name="connsiteX9" fmla="*/ 515943 w 553203"/>
                            <a:gd name="connsiteY9" fmla="*/ 58773 h 477079"/>
                            <a:gd name="connsiteX10" fmla="*/ 373065 w 553203"/>
                            <a:gd name="connsiteY10" fmla="*/ 69093 h 477079"/>
                            <a:gd name="connsiteX11" fmla="*/ 42068 w 553203"/>
                            <a:gd name="connsiteY11" fmla="*/ 477079 h 477079"/>
                            <a:gd name="connsiteX12" fmla="*/ 0 w 553203"/>
                            <a:gd name="connsiteY12" fmla="*/ 477079 h 477079"/>
                            <a:gd name="connsiteX0" fmla="*/ 0 w 553203"/>
                            <a:gd name="connsiteY0" fmla="*/ 477079 h 477079"/>
                            <a:gd name="connsiteX1" fmla="*/ 379415 w 553203"/>
                            <a:gd name="connsiteY1" fmla="*/ 24642 h 477079"/>
                            <a:gd name="connsiteX2" fmla="*/ 550866 w 553203"/>
                            <a:gd name="connsiteY2" fmla="*/ 57979 h 477079"/>
                            <a:gd name="connsiteX3" fmla="*/ 461965 w 553203"/>
                            <a:gd name="connsiteY3" fmla="*/ 135768 h 477079"/>
                            <a:gd name="connsiteX4" fmla="*/ 230187 w 553203"/>
                            <a:gd name="connsiteY4" fmla="*/ 367543 h 477079"/>
                            <a:gd name="connsiteX5" fmla="*/ 117476 w 553203"/>
                            <a:gd name="connsiteY5" fmla="*/ 473904 h 477079"/>
                            <a:gd name="connsiteX6" fmla="*/ 78584 w 553203"/>
                            <a:gd name="connsiteY6" fmla="*/ 470729 h 477079"/>
                            <a:gd name="connsiteX7" fmla="*/ 201612 w 553203"/>
                            <a:gd name="connsiteY7" fmla="*/ 338968 h 477079"/>
                            <a:gd name="connsiteX8" fmla="*/ 430215 w 553203"/>
                            <a:gd name="connsiteY8" fmla="*/ 119893 h 477079"/>
                            <a:gd name="connsiteX9" fmla="*/ 515943 w 553203"/>
                            <a:gd name="connsiteY9" fmla="*/ 58773 h 477079"/>
                            <a:gd name="connsiteX10" fmla="*/ 373065 w 553203"/>
                            <a:gd name="connsiteY10" fmla="*/ 69093 h 477079"/>
                            <a:gd name="connsiteX11" fmla="*/ 176212 w 553203"/>
                            <a:gd name="connsiteY11" fmla="*/ 319917 h 477079"/>
                            <a:gd name="connsiteX12" fmla="*/ 42068 w 553203"/>
                            <a:gd name="connsiteY12" fmla="*/ 477079 h 477079"/>
                            <a:gd name="connsiteX13" fmla="*/ 0 w 553203"/>
                            <a:gd name="connsiteY13" fmla="*/ 477079 h 477079"/>
                            <a:gd name="connsiteX0" fmla="*/ 0 w 553203"/>
                            <a:gd name="connsiteY0" fmla="*/ 466920 h 466920"/>
                            <a:gd name="connsiteX1" fmla="*/ 147637 w 553203"/>
                            <a:gd name="connsiteY1" fmla="*/ 290708 h 466920"/>
                            <a:gd name="connsiteX2" fmla="*/ 379415 w 553203"/>
                            <a:gd name="connsiteY2" fmla="*/ 14483 h 466920"/>
                            <a:gd name="connsiteX3" fmla="*/ 550866 w 553203"/>
                            <a:gd name="connsiteY3" fmla="*/ 47820 h 466920"/>
                            <a:gd name="connsiteX4" fmla="*/ 461965 w 553203"/>
                            <a:gd name="connsiteY4" fmla="*/ 125609 h 466920"/>
                            <a:gd name="connsiteX5" fmla="*/ 230187 w 553203"/>
                            <a:gd name="connsiteY5" fmla="*/ 357384 h 466920"/>
                            <a:gd name="connsiteX6" fmla="*/ 117476 w 553203"/>
                            <a:gd name="connsiteY6" fmla="*/ 463745 h 466920"/>
                            <a:gd name="connsiteX7" fmla="*/ 78584 w 553203"/>
                            <a:gd name="connsiteY7" fmla="*/ 460570 h 466920"/>
                            <a:gd name="connsiteX8" fmla="*/ 201612 w 553203"/>
                            <a:gd name="connsiteY8" fmla="*/ 328809 h 466920"/>
                            <a:gd name="connsiteX9" fmla="*/ 430215 w 553203"/>
                            <a:gd name="connsiteY9" fmla="*/ 109734 h 466920"/>
                            <a:gd name="connsiteX10" fmla="*/ 515943 w 553203"/>
                            <a:gd name="connsiteY10" fmla="*/ 48614 h 466920"/>
                            <a:gd name="connsiteX11" fmla="*/ 373065 w 553203"/>
                            <a:gd name="connsiteY11" fmla="*/ 58934 h 466920"/>
                            <a:gd name="connsiteX12" fmla="*/ 176212 w 553203"/>
                            <a:gd name="connsiteY12" fmla="*/ 309758 h 466920"/>
                            <a:gd name="connsiteX13" fmla="*/ 42068 w 553203"/>
                            <a:gd name="connsiteY13" fmla="*/ 466920 h 466920"/>
                            <a:gd name="connsiteX14" fmla="*/ 0 w 553203"/>
                            <a:gd name="connsiteY14" fmla="*/ 466920 h 466920"/>
                            <a:gd name="connsiteX0" fmla="*/ 0 w 553203"/>
                            <a:gd name="connsiteY0" fmla="*/ 466920 h 466920"/>
                            <a:gd name="connsiteX1" fmla="*/ 58740 w 553203"/>
                            <a:gd name="connsiteY1" fmla="*/ 68458 h 466920"/>
                            <a:gd name="connsiteX2" fmla="*/ 379415 w 553203"/>
                            <a:gd name="connsiteY2" fmla="*/ 14483 h 466920"/>
                            <a:gd name="connsiteX3" fmla="*/ 550866 w 553203"/>
                            <a:gd name="connsiteY3" fmla="*/ 47820 h 466920"/>
                            <a:gd name="connsiteX4" fmla="*/ 461965 w 553203"/>
                            <a:gd name="connsiteY4" fmla="*/ 125609 h 466920"/>
                            <a:gd name="connsiteX5" fmla="*/ 230187 w 553203"/>
                            <a:gd name="connsiteY5" fmla="*/ 357384 h 466920"/>
                            <a:gd name="connsiteX6" fmla="*/ 117476 w 553203"/>
                            <a:gd name="connsiteY6" fmla="*/ 463745 h 466920"/>
                            <a:gd name="connsiteX7" fmla="*/ 78584 w 553203"/>
                            <a:gd name="connsiteY7" fmla="*/ 460570 h 466920"/>
                            <a:gd name="connsiteX8" fmla="*/ 201612 w 553203"/>
                            <a:gd name="connsiteY8" fmla="*/ 328809 h 466920"/>
                            <a:gd name="connsiteX9" fmla="*/ 430215 w 553203"/>
                            <a:gd name="connsiteY9" fmla="*/ 109734 h 466920"/>
                            <a:gd name="connsiteX10" fmla="*/ 515943 w 553203"/>
                            <a:gd name="connsiteY10" fmla="*/ 48614 h 466920"/>
                            <a:gd name="connsiteX11" fmla="*/ 373065 w 553203"/>
                            <a:gd name="connsiteY11" fmla="*/ 58934 h 466920"/>
                            <a:gd name="connsiteX12" fmla="*/ 176212 w 553203"/>
                            <a:gd name="connsiteY12" fmla="*/ 309758 h 466920"/>
                            <a:gd name="connsiteX13" fmla="*/ 42068 w 553203"/>
                            <a:gd name="connsiteY13" fmla="*/ 466920 h 466920"/>
                            <a:gd name="connsiteX14" fmla="*/ 0 w 553203"/>
                            <a:gd name="connsiteY14" fmla="*/ 466920 h 466920"/>
                            <a:gd name="connsiteX0" fmla="*/ 0 w 553203"/>
                            <a:gd name="connsiteY0" fmla="*/ 466920 h 466920"/>
                            <a:gd name="connsiteX1" fmla="*/ 58740 w 553203"/>
                            <a:gd name="connsiteY1" fmla="*/ 68458 h 466920"/>
                            <a:gd name="connsiteX2" fmla="*/ 379415 w 553203"/>
                            <a:gd name="connsiteY2" fmla="*/ 14483 h 466920"/>
                            <a:gd name="connsiteX3" fmla="*/ 550866 w 553203"/>
                            <a:gd name="connsiteY3" fmla="*/ 47820 h 466920"/>
                            <a:gd name="connsiteX4" fmla="*/ 461965 w 553203"/>
                            <a:gd name="connsiteY4" fmla="*/ 125609 h 466920"/>
                            <a:gd name="connsiteX5" fmla="*/ 230187 w 553203"/>
                            <a:gd name="connsiteY5" fmla="*/ 357384 h 466920"/>
                            <a:gd name="connsiteX6" fmla="*/ 117476 w 553203"/>
                            <a:gd name="connsiteY6" fmla="*/ 463745 h 466920"/>
                            <a:gd name="connsiteX7" fmla="*/ 78584 w 553203"/>
                            <a:gd name="connsiteY7" fmla="*/ 460570 h 466920"/>
                            <a:gd name="connsiteX8" fmla="*/ 201612 w 553203"/>
                            <a:gd name="connsiteY8" fmla="*/ 328809 h 466920"/>
                            <a:gd name="connsiteX9" fmla="*/ 430215 w 553203"/>
                            <a:gd name="connsiteY9" fmla="*/ 109734 h 466920"/>
                            <a:gd name="connsiteX10" fmla="*/ 515943 w 553203"/>
                            <a:gd name="connsiteY10" fmla="*/ 48614 h 466920"/>
                            <a:gd name="connsiteX11" fmla="*/ 373065 w 553203"/>
                            <a:gd name="connsiteY11" fmla="*/ 58934 h 466920"/>
                            <a:gd name="connsiteX12" fmla="*/ 74615 w 553203"/>
                            <a:gd name="connsiteY12" fmla="*/ 87508 h 466920"/>
                            <a:gd name="connsiteX13" fmla="*/ 42068 w 553203"/>
                            <a:gd name="connsiteY13" fmla="*/ 466920 h 466920"/>
                            <a:gd name="connsiteX14" fmla="*/ 0 w 553203"/>
                            <a:gd name="connsiteY14" fmla="*/ 466920 h 466920"/>
                            <a:gd name="connsiteX0" fmla="*/ 0 w 553203"/>
                            <a:gd name="connsiteY0" fmla="*/ 466920 h 466920"/>
                            <a:gd name="connsiteX1" fmla="*/ 58740 w 553203"/>
                            <a:gd name="connsiteY1" fmla="*/ 68458 h 466920"/>
                            <a:gd name="connsiteX2" fmla="*/ 379415 w 553203"/>
                            <a:gd name="connsiteY2" fmla="*/ 14483 h 466920"/>
                            <a:gd name="connsiteX3" fmla="*/ 550866 w 553203"/>
                            <a:gd name="connsiteY3" fmla="*/ 47820 h 466920"/>
                            <a:gd name="connsiteX4" fmla="*/ 461965 w 553203"/>
                            <a:gd name="connsiteY4" fmla="*/ 125609 h 466920"/>
                            <a:gd name="connsiteX5" fmla="*/ 230187 w 553203"/>
                            <a:gd name="connsiteY5" fmla="*/ 357384 h 466920"/>
                            <a:gd name="connsiteX6" fmla="*/ 117476 w 553203"/>
                            <a:gd name="connsiteY6" fmla="*/ 463745 h 466920"/>
                            <a:gd name="connsiteX7" fmla="*/ 78584 w 553203"/>
                            <a:gd name="connsiteY7" fmla="*/ 460570 h 466920"/>
                            <a:gd name="connsiteX8" fmla="*/ 201612 w 553203"/>
                            <a:gd name="connsiteY8" fmla="*/ 328809 h 466920"/>
                            <a:gd name="connsiteX9" fmla="*/ 430215 w 553203"/>
                            <a:gd name="connsiteY9" fmla="*/ 109734 h 466920"/>
                            <a:gd name="connsiteX10" fmla="*/ 515943 w 553203"/>
                            <a:gd name="connsiteY10" fmla="*/ 48614 h 466920"/>
                            <a:gd name="connsiteX11" fmla="*/ 373065 w 553203"/>
                            <a:gd name="connsiteY11" fmla="*/ 58934 h 466920"/>
                            <a:gd name="connsiteX12" fmla="*/ 74615 w 553203"/>
                            <a:gd name="connsiteY12" fmla="*/ 87508 h 466920"/>
                            <a:gd name="connsiteX13" fmla="*/ 42068 w 553203"/>
                            <a:gd name="connsiteY13" fmla="*/ 466920 h 466920"/>
                            <a:gd name="connsiteX14" fmla="*/ 0 w 553203"/>
                            <a:gd name="connsiteY14" fmla="*/ 466920 h 466920"/>
                            <a:gd name="connsiteX0" fmla="*/ 0 w 553203"/>
                            <a:gd name="connsiteY0" fmla="*/ 466920 h 466920"/>
                            <a:gd name="connsiteX1" fmla="*/ 77793 w 553203"/>
                            <a:gd name="connsiteY1" fmla="*/ 125608 h 466920"/>
                            <a:gd name="connsiteX2" fmla="*/ 379415 w 553203"/>
                            <a:gd name="connsiteY2" fmla="*/ 14483 h 466920"/>
                            <a:gd name="connsiteX3" fmla="*/ 550866 w 553203"/>
                            <a:gd name="connsiteY3" fmla="*/ 47820 h 466920"/>
                            <a:gd name="connsiteX4" fmla="*/ 461965 w 553203"/>
                            <a:gd name="connsiteY4" fmla="*/ 125609 h 466920"/>
                            <a:gd name="connsiteX5" fmla="*/ 230187 w 553203"/>
                            <a:gd name="connsiteY5" fmla="*/ 357384 h 466920"/>
                            <a:gd name="connsiteX6" fmla="*/ 117476 w 553203"/>
                            <a:gd name="connsiteY6" fmla="*/ 463745 h 466920"/>
                            <a:gd name="connsiteX7" fmla="*/ 78584 w 553203"/>
                            <a:gd name="connsiteY7" fmla="*/ 460570 h 466920"/>
                            <a:gd name="connsiteX8" fmla="*/ 201612 w 553203"/>
                            <a:gd name="connsiteY8" fmla="*/ 328809 h 466920"/>
                            <a:gd name="connsiteX9" fmla="*/ 430215 w 553203"/>
                            <a:gd name="connsiteY9" fmla="*/ 109734 h 466920"/>
                            <a:gd name="connsiteX10" fmla="*/ 515943 w 553203"/>
                            <a:gd name="connsiteY10" fmla="*/ 48614 h 466920"/>
                            <a:gd name="connsiteX11" fmla="*/ 373065 w 553203"/>
                            <a:gd name="connsiteY11" fmla="*/ 58934 h 466920"/>
                            <a:gd name="connsiteX12" fmla="*/ 74615 w 553203"/>
                            <a:gd name="connsiteY12" fmla="*/ 87508 h 466920"/>
                            <a:gd name="connsiteX13" fmla="*/ 42068 w 553203"/>
                            <a:gd name="connsiteY13" fmla="*/ 466920 h 466920"/>
                            <a:gd name="connsiteX14" fmla="*/ 0 w 553203"/>
                            <a:gd name="connsiteY14" fmla="*/ 466920 h 466920"/>
                            <a:gd name="connsiteX0" fmla="*/ 0 w 553203"/>
                            <a:gd name="connsiteY0" fmla="*/ 466920 h 466920"/>
                            <a:gd name="connsiteX1" fmla="*/ 77793 w 553203"/>
                            <a:gd name="connsiteY1" fmla="*/ 125608 h 466920"/>
                            <a:gd name="connsiteX2" fmla="*/ 379415 w 553203"/>
                            <a:gd name="connsiteY2" fmla="*/ 14483 h 466920"/>
                            <a:gd name="connsiteX3" fmla="*/ 550866 w 553203"/>
                            <a:gd name="connsiteY3" fmla="*/ 47820 h 466920"/>
                            <a:gd name="connsiteX4" fmla="*/ 461965 w 553203"/>
                            <a:gd name="connsiteY4" fmla="*/ 125609 h 466920"/>
                            <a:gd name="connsiteX5" fmla="*/ 230187 w 553203"/>
                            <a:gd name="connsiteY5" fmla="*/ 357384 h 466920"/>
                            <a:gd name="connsiteX6" fmla="*/ 117476 w 553203"/>
                            <a:gd name="connsiteY6" fmla="*/ 463745 h 466920"/>
                            <a:gd name="connsiteX7" fmla="*/ 78584 w 553203"/>
                            <a:gd name="connsiteY7" fmla="*/ 460570 h 466920"/>
                            <a:gd name="connsiteX8" fmla="*/ 201612 w 553203"/>
                            <a:gd name="connsiteY8" fmla="*/ 328809 h 466920"/>
                            <a:gd name="connsiteX9" fmla="*/ 430215 w 553203"/>
                            <a:gd name="connsiteY9" fmla="*/ 109734 h 466920"/>
                            <a:gd name="connsiteX10" fmla="*/ 515943 w 553203"/>
                            <a:gd name="connsiteY10" fmla="*/ 48614 h 466920"/>
                            <a:gd name="connsiteX11" fmla="*/ 373065 w 553203"/>
                            <a:gd name="connsiteY11" fmla="*/ 58934 h 466920"/>
                            <a:gd name="connsiteX12" fmla="*/ 90493 w 553203"/>
                            <a:gd name="connsiteY12" fmla="*/ 135133 h 466920"/>
                            <a:gd name="connsiteX13" fmla="*/ 42068 w 553203"/>
                            <a:gd name="connsiteY13" fmla="*/ 466920 h 466920"/>
                            <a:gd name="connsiteX14" fmla="*/ 0 w 553203"/>
                            <a:gd name="connsiteY14" fmla="*/ 466920 h 466920"/>
                            <a:gd name="connsiteX0" fmla="*/ 0 w 553203"/>
                            <a:gd name="connsiteY0" fmla="*/ 466920 h 466920"/>
                            <a:gd name="connsiteX1" fmla="*/ 77793 w 553203"/>
                            <a:gd name="connsiteY1" fmla="*/ 125608 h 466920"/>
                            <a:gd name="connsiteX2" fmla="*/ 379415 w 553203"/>
                            <a:gd name="connsiteY2" fmla="*/ 14483 h 466920"/>
                            <a:gd name="connsiteX3" fmla="*/ 550866 w 553203"/>
                            <a:gd name="connsiteY3" fmla="*/ 47820 h 466920"/>
                            <a:gd name="connsiteX4" fmla="*/ 461965 w 553203"/>
                            <a:gd name="connsiteY4" fmla="*/ 125609 h 466920"/>
                            <a:gd name="connsiteX5" fmla="*/ 230187 w 553203"/>
                            <a:gd name="connsiteY5" fmla="*/ 357384 h 466920"/>
                            <a:gd name="connsiteX6" fmla="*/ 117476 w 553203"/>
                            <a:gd name="connsiteY6" fmla="*/ 463745 h 466920"/>
                            <a:gd name="connsiteX7" fmla="*/ 78584 w 553203"/>
                            <a:gd name="connsiteY7" fmla="*/ 460570 h 466920"/>
                            <a:gd name="connsiteX8" fmla="*/ 58740 w 553203"/>
                            <a:gd name="connsiteY8" fmla="*/ 68459 h 466920"/>
                            <a:gd name="connsiteX9" fmla="*/ 430215 w 553203"/>
                            <a:gd name="connsiteY9" fmla="*/ 109734 h 466920"/>
                            <a:gd name="connsiteX10" fmla="*/ 515943 w 553203"/>
                            <a:gd name="connsiteY10" fmla="*/ 48614 h 466920"/>
                            <a:gd name="connsiteX11" fmla="*/ 373065 w 553203"/>
                            <a:gd name="connsiteY11" fmla="*/ 58934 h 466920"/>
                            <a:gd name="connsiteX12" fmla="*/ 90493 w 553203"/>
                            <a:gd name="connsiteY12" fmla="*/ 135133 h 466920"/>
                            <a:gd name="connsiteX13" fmla="*/ 42068 w 553203"/>
                            <a:gd name="connsiteY13" fmla="*/ 466920 h 466920"/>
                            <a:gd name="connsiteX14" fmla="*/ 0 w 553203"/>
                            <a:gd name="connsiteY14" fmla="*/ 466920 h 466920"/>
                            <a:gd name="connsiteX0" fmla="*/ 0 w 553203"/>
                            <a:gd name="connsiteY0" fmla="*/ 466920 h 466920"/>
                            <a:gd name="connsiteX1" fmla="*/ 77793 w 553203"/>
                            <a:gd name="connsiteY1" fmla="*/ 125608 h 466920"/>
                            <a:gd name="connsiteX2" fmla="*/ 379415 w 553203"/>
                            <a:gd name="connsiteY2" fmla="*/ 14483 h 466920"/>
                            <a:gd name="connsiteX3" fmla="*/ 550866 w 553203"/>
                            <a:gd name="connsiteY3" fmla="*/ 47820 h 466920"/>
                            <a:gd name="connsiteX4" fmla="*/ 461965 w 553203"/>
                            <a:gd name="connsiteY4" fmla="*/ 125609 h 466920"/>
                            <a:gd name="connsiteX5" fmla="*/ 80965 w 553203"/>
                            <a:gd name="connsiteY5" fmla="*/ 77984 h 466920"/>
                            <a:gd name="connsiteX6" fmla="*/ 117476 w 553203"/>
                            <a:gd name="connsiteY6" fmla="*/ 463745 h 466920"/>
                            <a:gd name="connsiteX7" fmla="*/ 78584 w 553203"/>
                            <a:gd name="connsiteY7" fmla="*/ 460570 h 466920"/>
                            <a:gd name="connsiteX8" fmla="*/ 58740 w 553203"/>
                            <a:gd name="connsiteY8" fmla="*/ 68459 h 466920"/>
                            <a:gd name="connsiteX9" fmla="*/ 430215 w 553203"/>
                            <a:gd name="connsiteY9" fmla="*/ 109734 h 466920"/>
                            <a:gd name="connsiteX10" fmla="*/ 515943 w 553203"/>
                            <a:gd name="connsiteY10" fmla="*/ 48614 h 466920"/>
                            <a:gd name="connsiteX11" fmla="*/ 373065 w 553203"/>
                            <a:gd name="connsiteY11" fmla="*/ 58934 h 466920"/>
                            <a:gd name="connsiteX12" fmla="*/ 90493 w 553203"/>
                            <a:gd name="connsiteY12" fmla="*/ 135133 h 466920"/>
                            <a:gd name="connsiteX13" fmla="*/ 42068 w 553203"/>
                            <a:gd name="connsiteY13" fmla="*/ 466920 h 466920"/>
                            <a:gd name="connsiteX14" fmla="*/ 0 w 553203"/>
                            <a:gd name="connsiteY14" fmla="*/ 466920 h 466920"/>
                            <a:gd name="connsiteX0" fmla="*/ 0 w 553203"/>
                            <a:gd name="connsiteY0" fmla="*/ 466920 h 485970"/>
                            <a:gd name="connsiteX1" fmla="*/ 77793 w 553203"/>
                            <a:gd name="connsiteY1" fmla="*/ 125608 h 485970"/>
                            <a:gd name="connsiteX2" fmla="*/ 379415 w 553203"/>
                            <a:gd name="connsiteY2" fmla="*/ 14483 h 485970"/>
                            <a:gd name="connsiteX3" fmla="*/ 550866 w 553203"/>
                            <a:gd name="connsiteY3" fmla="*/ 47820 h 485970"/>
                            <a:gd name="connsiteX4" fmla="*/ 461965 w 553203"/>
                            <a:gd name="connsiteY4" fmla="*/ 125609 h 485970"/>
                            <a:gd name="connsiteX5" fmla="*/ 80965 w 553203"/>
                            <a:gd name="connsiteY5" fmla="*/ 77984 h 485970"/>
                            <a:gd name="connsiteX6" fmla="*/ 117476 w 553203"/>
                            <a:gd name="connsiteY6" fmla="*/ 463745 h 485970"/>
                            <a:gd name="connsiteX7" fmla="*/ 53187 w 553203"/>
                            <a:gd name="connsiteY7" fmla="*/ 485970 h 485970"/>
                            <a:gd name="connsiteX8" fmla="*/ 58740 w 553203"/>
                            <a:gd name="connsiteY8" fmla="*/ 68459 h 485970"/>
                            <a:gd name="connsiteX9" fmla="*/ 430215 w 553203"/>
                            <a:gd name="connsiteY9" fmla="*/ 109734 h 485970"/>
                            <a:gd name="connsiteX10" fmla="*/ 515943 w 553203"/>
                            <a:gd name="connsiteY10" fmla="*/ 48614 h 485970"/>
                            <a:gd name="connsiteX11" fmla="*/ 373065 w 553203"/>
                            <a:gd name="connsiteY11" fmla="*/ 58934 h 485970"/>
                            <a:gd name="connsiteX12" fmla="*/ 90493 w 553203"/>
                            <a:gd name="connsiteY12" fmla="*/ 135133 h 485970"/>
                            <a:gd name="connsiteX13" fmla="*/ 42068 w 553203"/>
                            <a:gd name="connsiteY13" fmla="*/ 466920 h 485970"/>
                            <a:gd name="connsiteX14" fmla="*/ 0 w 553203"/>
                            <a:gd name="connsiteY14" fmla="*/ 466920 h 485970"/>
                            <a:gd name="connsiteX0" fmla="*/ 0 w 553203"/>
                            <a:gd name="connsiteY0" fmla="*/ 466920 h 489145"/>
                            <a:gd name="connsiteX1" fmla="*/ 77793 w 553203"/>
                            <a:gd name="connsiteY1" fmla="*/ 125608 h 489145"/>
                            <a:gd name="connsiteX2" fmla="*/ 379415 w 553203"/>
                            <a:gd name="connsiteY2" fmla="*/ 14483 h 489145"/>
                            <a:gd name="connsiteX3" fmla="*/ 550866 w 553203"/>
                            <a:gd name="connsiteY3" fmla="*/ 47820 h 489145"/>
                            <a:gd name="connsiteX4" fmla="*/ 461965 w 553203"/>
                            <a:gd name="connsiteY4" fmla="*/ 125609 h 489145"/>
                            <a:gd name="connsiteX5" fmla="*/ 80965 w 553203"/>
                            <a:gd name="connsiteY5" fmla="*/ 77984 h 489145"/>
                            <a:gd name="connsiteX6" fmla="*/ 69854 w 553203"/>
                            <a:gd name="connsiteY6" fmla="*/ 489145 h 489145"/>
                            <a:gd name="connsiteX7" fmla="*/ 53187 w 553203"/>
                            <a:gd name="connsiteY7" fmla="*/ 485970 h 489145"/>
                            <a:gd name="connsiteX8" fmla="*/ 58740 w 553203"/>
                            <a:gd name="connsiteY8" fmla="*/ 68459 h 489145"/>
                            <a:gd name="connsiteX9" fmla="*/ 430215 w 553203"/>
                            <a:gd name="connsiteY9" fmla="*/ 109734 h 489145"/>
                            <a:gd name="connsiteX10" fmla="*/ 515943 w 553203"/>
                            <a:gd name="connsiteY10" fmla="*/ 48614 h 489145"/>
                            <a:gd name="connsiteX11" fmla="*/ 373065 w 553203"/>
                            <a:gd name="connsiteY11" fmla="*/ 58934 h 489145"/>
                            <a:gd name="connsiteX12" fmla="*/ 90493 w 553203"/>
                            <a:gd name="connsiteY12" fmla="*/ 135133 h 489145"/>
                            <a:gd name="connsiteX13" fmla="*/ 42068 w 553203"/>
                            <a:gd name="connsiteY13" fmla="*/ 466920 h 489145"/>
                            <a:gd name="connsiteX14" fmla="*/ 0 w 553203"/>
                            <a:gd name="connsiteY14" fmla="*/ 466920 h 489145"/>
                            <a:gd name="connsiteX0" fmla="*/ 0 w 553203"/>
                            <a:gd name="connsiteY0" fmla="*/ 466920 h 489145"/>
                            <a:gd name="connsiteX1" fmla="*/ 77793 w 553203"/>
                            <a:gd name="connsiteY1" fmla="*/ 125608 h 489145"/>
                            <a:gd name="connsiteX2" fmla="*/ 379415 w 553203"/>
                            <a:gd name="connsiteY2" fmla="*/ 14483 h 489145"/>
                            <a:gd name="connsiteX3" fmla="*/ 550866 w 553203"/>
                            <a:gd name="connsiteY3" fmla="*/ 47820 h 489145"/>
                            <a:gd name="connsiteX4" fmla="*/ 461965 w 553203"/>
                            <a:gd name="connsiteY4" fmla="*/ 125609 h 489145"/>
                            <a:gd name="connsiteX5" fmla="*/ 80965 w 553203"/>
                            <a:gd name="connsiteY5" fmla="*/ 77984 h 489145"/>
                            <a:gd name="connsiteX6" fmla="*/ 69854 w 553203"/>
                            <a:gd name="connsiteY6" fmla="*/ 489145 h 489145"/>
                            <a:gd name="connsiteX7" fmla="*/ 53187 w 553203"/>
                            <a:gd name="connsiteY7" fmla="*/ 485970 h 489145"/>
                            <a:gd name="connsiteX8" fmla="*/ 58740 w 553203"/>
                            <a:gd name="connsiteY8" fmla="*/ 68459 h 489145"/>
                            <a:gd name="connsiteX9" fmla="*/ 192090 w 553203"/>
                            <a:gd name="connsiteY9" fmla="*/ 145452 h 489145"/>
                            <a:gd name="connsiteX10" fmla="*/ 515943 w 553203"/>
                            <a:gd name="connsiteY10" fmla="*/ 48614 h 489145"/>
                            <a:gd name="connsiteX11" fmla="*/ 373065 w 553203"/>
                            <a:gd name="connsiteY11" fmla="*/ 58934 h 489145"/>
                            <a:gd name="connsiteX12" fmla="*/ 90493 w 553203"/>
                            <a:gd name="connsiteY12" fmla="*/ 135133 h 489145"/>
                            <a:gd name="connsiteX13" fmla="*/ 42068 w 553203"/>
                            <a:gd name="connsiteY13" fmla="*/ 466920 h 489145"/>
                            <a:gd name="connsiteX14" fmla="*/ 0 w 553203"/>
                            <a:gd name="connsiteY14" fmla="*/ 466920 h 489145"/>
                            <a:gd name="connsiteX0" fmla="*/ 0 w 553203"/>
                            <a:gd name="connsiteY0" fmla="*/ 466920 h 489145"/>
                            <a:gd name="connsiteX1" fmla="*/ 77793 w 553203"/>
                            <a:gd name="connsiteY1" fmla="*/ 125608 h 489145"/>
                            <a:gd name="connsiteX2" fmla="*/ 379415 w 553203"/>
                            <a:gd name="connsiteY2" fmla="*/ 14483 h 489145"/>
                            <a:gd name="connsiteX3" fmla="*/ 550866 w 553203"/>
                            <a:gd name="connsiteY3" fmla="*/ 47820 h 489145"/>
                            <a:gd name="connsiteX4" fmla="*/ 461965 w 553203"/>
                            <a:gd name="connsiteY4" fmla="*/ 125609 h 489145"/>
                            <a:gd name="connsiteX5" fmla="*/ 80965 w 553203"/>
                            <a:gd name="connsiteY5" fmla="*/ 77984 h 489145"/>
                            <a:gd name="connsiteX6" fmla="*/ 69854 w 553203"/>
                            <a:gd name="connsiteY6" fmla="*/ 489145 h 489145"/>
                            <a:gd name="connsiteX7" fmla="*/ 53187 w 553203"/>
                            <a:gd name="connsiteY7" fmla="*/ 485970 h 489145"/>
                            <a:gd name="connsiteX8" fmla="*/ 58740 w 553203"/>
                            <a:gd name="connsiteY8" fmla="*/ 68459 h 489145"/>
                            <a:gd name="connsiteX9" fmla="*/ 192090 w 553203"/>
                            <a:gd name="connsiteY9" fmla="*/ 145452 h 489145"/>
                            <a:gd name="connsiteX10" fmla="*/ 515943 w 553203"/>
                            <a:gd name="connsiteY10" fmla="*/ 48614 h 489145"/>
                            <a:gd name="connsiteX11" fmla="*/ 373065 w 553203"/>
                            <a:gd name="connsiteY11" fmla="*/ 58934 h 489145"/>
                            <a:gd name="connsiteX12" fmla="*/ 90493 w 553203"/>
                            <a:gd name="connsiteY12" fmla="*/ 135133 h 489145"/>
                            <a:gd name="connsiteX13" fmla="*/ 42068 w 553203"/>
                            <a:gd name="connsiteY13" fmla="*/ 466920 h 489145"/>
                            <a:gd name="connsiteX14" fmla="*/ 0 w 553203"/>
                            <a:gd name="connsiteY14" fmla="*/ 466920 h 489145"/>
                            <a:gd name="connsiteX0" fmla="*/ 0 w 553203"/>
                            <a:gd name="connsiteY0" fmla="*/ 466920 h 489145"/>
                            <a:gd name="connsiteX1" fmla="*/ 77793 w 553203"/>
                            <a:gd name="connsiteY1" fmla="*/ 125608 h 489145"/>
                            <a:gd name="connsiteX2" fmla="*/ 379415 w 553203"/>
                            <a:gd name="connsiteY2" fmla="*/ 14483 h 489145"/>
                            <a:gd name="connsiteX3" fmla="*/ 550866 w 553203"/>
                            <a:gd name="connsiteY3" fmla="*/ 47820 h 489145"/>
                            <a:gd name="connsiteX4" fmla="*/ 461965 w 553203"/>
                            <a:gd name="connsiteY4" fmla="*/ 125609 h 489145"/>
                            <a:gd name="connsiteX5" fmla="*/ 80965 w 553203"/>
                            <a:gd name="connsiteY5" fmla="*/ 77984 h 489145"/>
                            <a:gd name="connsiteX6" fmla="*/ 69854 w 553203"/>
                            <a:gd name="connsiteY6" fmla="*/ 489145 h 489145"/>
                            <a:gd name="connsiteX7" fmla="*/ 53187 w 553203"/>
                            <a:gd name="connsiteY7" fmla="*/ 485970 h 489145"/>
                            <a:gd name="connsiteX8" fmla="*/ 58740 w 553203"/>
                            <a:gd name="connsiteY8" fmla="*/ 68459 h 489145"/>
                            <a:gd name="connsiteX9" fmla="*/ 192090 w 553203"/>
                            <a:gd name="connsiteY9" fmla="*/ 145452 h 489145"/>
                            <a:gd name="connsiteX10" fmla="*/ 515943 w 553203"/>
                            <a:gd name="connsiteY10" fmla="*/ 48614 h 489145"/>
                            <a:gd name="connsiteX11" fmla="*/ 373065 w 553203"/>
                            <a:gd name="connsiteY11" fmla="*/ 58934 h 489145"/>
                            <a:gd name="connsiteX12" fmla="*/ 90493 w 553203"/>
                            <a:gd name="connsiteY12" fmla="*/ 135133 h 489145"/>
                            <a:gd name="connsiteX13" fmla="*/ 42068 w 553203"/>
                            <a:gd name="connsiteY13" fmla="*/ 466920 h 489145"/>
                            <a:gd name="connsiteX14" fmla="*/ 0 w 553203"/>
                            <a:gd name="connsiteY14" fmla="*/ 466920 h 489145"/>
                            <a:gd name="connsiteX0" fmla="*/ 0 w 554500"/>
                            <a:gd name="connsiteY0" fmla="*/ 467776 h 490001"/>
                            <a:gd name="connsiteX1" fmla="*/ 77793 w 554500"/>
                            <a:gd name="connsiteY1" fmla="*/ 126464 h 490001"/>
                            <a:gd name="connsiteX2" fmla="*/ 379415 w 554500"/>
                            <a:gd name="connsiteY2" fmla="*/ 15339 h 490001"/>
                            <a:gd name="connsiteX3" fmla="*/ 550866 w 554500"/>
                            <a:gd name="connsiteY3" fmla="*/ 48676 h 490001"/>
                            <a:gd name="connsiteX4" fmla="*/ 216697 w 554500"/>
                            <a:gd name="connsiteY4" fmla="*/ 159803 h 490001"/>
                            <a:gd name="connsiteX5" fmla="*/ 80965 w 554500"/>
                            <a:gd name="connsiteY5" fmla="*/ 78840 h 490001"/>
                            <a:gd name="connsiteX6" fmla="*/ 69854 w 554500"/>
                            <a:gd name="connsiteY6" fmla="*/ 490001 h 490001"/>
                            <a:gd name="connsiteX7" fmla="*/ 53187 w 554500"/>
                            <a:gd name="connsiteY7" fmla="*/ 486826 h 490001"/>
                            <a:gd name="connsiteX8" fmla="*/ 58740 w 554500"/>
                            <a:gd name="connsiteY8" fmla="*/ 69315 h 490001"/>
                            <a:gd name="connsiteX9" fmla="*/ 192090 w 554500"/>
                            <a:gd name="connsiteY9" fmla="*/ 146308 h 490001"/>
                            <a:gd name="connsiteX10" fmla="*/ 515943 w 554500"/>
                            <a:gd name="connsiteY10" fmla="*/ 49470 h 490001"/>
                            <a:gd name="connsiteX11" fmla="*/ 373065 w 554500"/>
                            <a:gd name="connsiteY11" fmla="*/ 59790 h 490001"/>
                            <a:gd name="connsiteX12" fmla="*/ 90493 w 554500"/>
                            <a:gd name="connsiteY12" fmla="*/ 135989 h 490001"/>
                            <a:gd name="connsiteX13" fmla="*/ 42068 w 554500"/>
                            <a:gd name="connsiteY13" fmla="*/ 467776 h 490001"/>
                            <a:gd name="connsiteX14" fmla="*/ 0 w 554500"/>
                            <a:gd name="connsiteY14" fmla="*/ 467776 h 490001"/>
                            <a:gd name="connsiteX0" fmla="*/ 0 w 554500"/>
                            <a:gd name="connsiteY0" fmla="*/ 467776 h 490001"/>
                            <a:gd name="connsiteX1" fmla="*/ 77793 w 554500"/>
                            <a:gd name="connsiteY1" fmla="*/ 126464 h 490001"/>
                            <a:gd name="connsiteX2" fmla="*/ 379415 w 554500"/>
                            <a:gd name="connsiteY2" fmla="*/ 15339 h 490001"/>
                            <a:gd name="connsiteX3" fmla="*/ 550866 w 554500"/>
                            <a:gd name="connsiteY3" fmla="*/ 48676 h 490001"/>
                            <a:gd name="connsiteX4" fmla="*/ 216697 w 554500"/>
                            <a:gd name="connsiteY4" fmla="*/ 159803 h 490001"/>
                            <a:gd name="connsiteX5" fmla="*/ 80965 w 554500"/>
                            <a:gd name="connsiteY5" fmla="*/ 78840 h 490001"/>
                            <a:gd name="connsiteX6" fmla="*/ 69854 w 554500"/>
                            <a:gd name="connsiteY6" fmla="*/ 490001 h 490001"/>
                            <a:gd name="connsiteX7" fmla="*/ 53187 w 554500"/>
                            <a:gd name="connsiteY7" fmla="*/ 486826 h 490001"/>
                            <a:gd name="connsiteX8" fmla="*/ 58740 w 554500"/>
                            <a:gd name="connsiteY8" fmla="*/ 69315 h 490001"/>
                            <a:gd name="connsiteX9" fmla="*/ 192090 w 554500"/>
                            <a:gd name="connsiteY9" fmla="*/ 146308 h 490001"/>
                            <a:gd name="connsiteX10" fmla="*/ 515943 w 554500"/>
                            <a:gd name="connsiteY10" fmla="*/ 49470 h 490001"/>
                            <a:gd name="connsiteX11" fmla="*/ 373065 w 554500"/>
                            <a:gd name="connsiteY11" fmla="*/ 59790 h 490001"/>
                            <a:gd name="connsiteX12" fmla="*/ 90493 w 554500"/>
                            <a:gd name="connsiteY12" fmla="*/ 135989 h 490001"/>
                            <a:gd name="connsiteX13" fmla="*/ 42068 w 554500"/>
                            <a:gd name="connsiteY13" fmla="*/ 467776 h 490001"/>
                            <a:gd name="connsiteX14" fmla="*/ 0 w 554500"/>
                            <a:gd name="connsiteY14" fmla="*/ 467776 h 490001"/>
                            <a:gd name="connsiteX0" fmla="*/ 0 w 554500"/>
                            <a:gd name="connsiteY0" fmla="*/ 467776 h 490001"/>
                            <a:gd name="connsiteX1" fmla="*/ 77793 w 554500"/>
                            <a:gd name="connsiteY1" fmla="*/ 126464 h 490001"/>
                            <a:gd name="connsiteX2" fmla="*/ 379415 w 554500"/>
                            <a:gd name="connsiteY2" fmla="*/ 15339 h 490001"/>
                            <a:gd name="connsiteX3" fmla="*/ 550866 w 554500"/>
                            <a:gd name="connsiteY3" fmla="*/ 48676 h 490001"/>
                            <a:gd name="connsiteX4" fmla="*/ 216697 w 554500"/>
                            <a:gd name="connsiteY4" fmla="*/ 159803 h 490001"/>
                            <a:gd name="connsiteX5" fmla="*/ 80965 w 554500"/>
                            <a:gd name="connsiteY5" fmla="*/ 78840 h 490001"/>
                            <a:gd name="connsiteX6" fmla="*/ 69854 w 554500"/>
                            <a:gd name="connsiteY6" fmla="*/ 490001 h 490001"/>
                            <a:gd name="connsiteX7" fmla="*/ 53187 w 554500"/>
                            <a:gd name="connsiteY7" fmla="*/ 486826 h 490001"/>
                            <a:gd name="connsiteX8" fmla="*/ 58740 w 554500"/>
                            <a:gd name="connsiteY8" fmla="*/ 69315 h 490001"/>
                            <a:gd name="connsiteX9" fmla="*/ 192090 w 554500"/>
                            <a:gd name="connsiteY9" fmla="*/ 146308 h 490001"/>
                            <a:gd name="connsiteX10" fmla="*/ 515943 w 554500"/>
                            <a:gd name="connsiteY10" fmla="*/ 49470 h 490001"/>
                            <a:gd name="connsiteX11" fmla="*/ 373065 w 554500"/>
                            <a:gd name="connsiteY11" fmla="*/ 59790 h 490001"/>
                            <a:gd name="connsiteX12" fmla="*/ 90493 w 554500"/>
                            <a:gd name="connsiteY12" fmla="*/ 135989 h 490001"/>
                            <a:gd name="connsiteX13" fmla="*/ 42068 w 554500"/>
                            <a:gd name="connsiteY13" fmla="*/ 467776 h 490001"/>
                            <a:gd name="connsiteX14" fmla="*/ 0 w 554500"/>
                            <a:gd name="connsiteY14" fmla="*/ 467776 h 490001"/>
                            <a:gd name="connsiteX0" fmla="*/ 0 w 554500"/>
                            <a:gd name="connsiteY0" fmla="*/ 467776 h 490001"/>
                            <a:gd name="connsiteX1" fmla="*/ 77793 w 554500"/>
                            <a:gd name="connsiteY1" fmla="*/ 126464 h 490001"/>
                            <a:gd name="connsiteX2" fmla="*/ 379415 w 554500"/>
                            <a:gd name="connsiteY2" fmla="*/ 15339 h 490001"/>
                            <a:gd name="connsiteX3" fmla="*/ 550866 w 554500"/>
                            <a:gd name="connsiteY3" fmla="*/ 48676 h 490001"/>
                            <a:gd name="connsiteX4" fmla="*/ 216697 w 554500"/>
                            <a:gd name="connsiteY4" fmla="*/ 159803 h 490001"/>
                            <a:gd name="connsiteX5" fmla="*/ 80965 w 554500"/>
                            <a:gd name="connsiteY5" fmla="*/ 78840 h 490001"/>
                            <a:gd name="connsiteX6" fmla="*/ 69854 w 554500"/>
                            <a:gd name="connsiteY6" fmla="*/ 490001 h 490001"/>
                            <a:gd name="connsiteX7" fmla="*/ 53187 w 554500"/>
                            <a:gd name="connsiteY7" fmla="*/ 486826 h 490001"/>
                            <a:gd name="connsiteX8" fmla="*/ 58740 w 554500"/>
                            <a:gd name="connsiteY8" fmla="*/ 69315 h 490001"/>
                            <a:gd name="connsiteX9" fmla="*/ 192090 w 554500"/>
                            <a:gd name="connsiteY9" fmla="*/ 146308 h 490001"/>
                            <a:gd name="connsiteX10" fmla="*/ 515943 w 554500"/>
                            <a:gd name="connsiteY10" fmla="*/ 49470 h 490001"/>
                            <a:gd name="connsiteX11" fmla="*/ 373065 w 554500"/>
                            <a:gd name="connsiteY11" fmla="*/ 59790 h 490001"/>
                            <a:gd name="connsiteX12" fmla="*/ 90493 w 554500"/>
                            <a:gd name="connsiteY12" fmla="*/ 135989 h 490001"/>
                            <a:gd name="connsiteX13" fmla="*/ 42068 w 554500"/>
                            <a:gd name="connsiteY13" fmla="*/ 467776 h 490001"/>
                            <a:gd name="connsiteX14" fmla="*/ 0 w 554500"/>
                            <a:gd name="connsiteY14" fmla="*/ 467776 h 490001"/>
                            <a:gd name="connsiteX0" fmla="*/ 0 w 554410"/>
                            <a:gd name="connsiteY0" fmla="*/ 467587 h 489812"/>
                            <a:gd name="connsiteX1" fmla="*/ 77793 w 554410"/>
                            <a:gd name="connsiteY1" fmla="*/ 126275 h 489812"/>
                            <a:gd name="connsiteX2" fmla="*/ 379415 w 554410"/>
                            <a:gd name="connsiteY2" fmla="*/ 15150 h 489812"/>
                            <a:gd name="connsiteX3" fmla="*/ 550866 w 554410"/>
                            <a:gd name="connsiteY3" fmla="*/ 48487 h 489812"/>
                            <a:gd name="connsiteX4" fmla="*/ 219082 w 554410"/>
                            <a:gd name="connsiteY4" fmla="*/ 152471 h 489812"/>
                            <a:gd name="connsiteX5" fmla="*/ 80965 w 554410"/>
                            <a:gd name="connsiteY5" fmla="*/ 78651 h 489812"/>
                            <a:gd name="connsiteX6" fmla="*/ 69854 w 554410"/>
                            <a:gd name="connsiteY6" fmla="*/ 489812 h 489812"/>
                            <a:gd name="connsiteX7" fmla="*/ 53187 w 554410"/>
                            <a:gd name="connsiteY7" fmla="*/ 486637 h 489812"/>
                            <a:gd name="connsiteX8" fmla="*/ 58740 w 554410"/>
                            <a:gd name="connsiteY8" fmla="*/ 69126 h 489812"/>
                            <a:gd name="connsiteX9" fmla="*/ 192090 w 554410"/>
                            <a:gd name="connsiteY9" fmla="*/ 146119 h 489812"/>
                            <a:gd name="connsiteX10" fmla="*/ 515943 w 554410"/>
                            <a:gd name="connsiteY10" fmla="*/ 49281 h 489812"/>
                            <a:gd name="connsiteX11" fmla="*/ 373065 w 554410"/>
                            <a:gd name="connsiteY11" fmla="*/ 59601 h 489812"/>
                            <a:gd name="connsiteX12" fmla="*/ 90493 w 554410"/>
                            <a:gd name="connsiteY12" fmla="*/ 135800 h 489812"/>
                            <a:gd name="connsiteX13" fmla="*/ 42068 w 554410"/>
                            <a:gd name="connsiteY13" fmla="*/ 467587 h 489812"/>
                            <a:gd name="connsiteX14" fmla="*/ 0 w 554410"/>
                            <a:gd name="connsiteY14" fmla="*/ 467587 h 489812"/>
                            <a:gd name="connsiteX0" fmla="*/ 0 w 554500"/>
                            <a:gd name="connsiteY0" fmla="*/ 467840 h 490065"/>
                            <a:gd name="connsiteX1" fmla="*/ 77793 w 554500"/>
                            <a:gd name="connsiteY1" fmla="*/ 126528 h 490065"/>
                            <a:gd name="connsiteX2" fmla="*/ 379415 w 554500"/>
                            <a:gd name="connsiteY2" fmla="*/ 15403 h 490065"/>
                            <a:gd name="connsiteX3" fmla="*/ 550866 w 554500"/>
                            <a:gd name="connsiteY3" fmla="*/ 48740 h 490065"/>
                            <a:gd name="connsiteX4" fmla="*/ 216701 w 554500"/>
                            <a:gd name="connsiteY4" fmla="*/ 162249 h 490065"/>
                            <a:gd name="connsiteX5" fmla="*/ 80965 w 554500"/>
                            <a:gd name="connsiteY5" fmla="*/ 78904 h 490065"/>
                            <a:gd name="connsiteX6" fmla="*/ 69854 w 554500"/>
                            <a:gd name="connsiteY6" fmla="*/ 490065 h 490065"/>
                            <a:gd name="connsiteX7" fmla="*/ 53187 w 554500"/>
                            <a:gd name="connsiteY7" fmla="*/ 486890 h 490065"/>
                            <a:gd name="connsiteX8" fmla="*/ 58740 w 554500"/>
                            <a:gd name="connsiteY8" fmla="*/ 69379 h 490065"/>
                            <a:gd name="connsiteX9" fmla="*/ 192090 w 554500"/>
                            <a:gd name="connsiteY9" fmla="*/ 146372 h 490065"/>
                            <a:gd name="connsiteX10" fmla="*/ 515943 w 554500"/>
                            <a:gd name="connsiteY10" fmla="*/ 49534 h 490065"/>
                            <a:gd name="connsiteX11" fmla="*/ 373065 w 554500"/>
                            <a:gd name="connsiteY11" fmla="*/ 59854 h 490065"/>
                            <a:gd name="connsiteX12" fmla="*/ 90493 w 554500"/>
                            <a:gd name="connsiteY12" fmla="*/ 136053 h 490065"/>
                            <a:gd name="connsiteX13" fmla="*/ 42068 w 554500"/>
                            <a:gd name="connsiteY13" fmla="*/ 467840 h 490065"/>
                            <a:gd name="connsiteX14" fmla="*/ 0 w 554500"/>
                            <a:gd name="connsiteY14" fmla="*/ 467840 h 490065"/>
                            <a:gd name="connsiteX0" fmla="*/ 0 w 554500"/>
                            <a:gd name="connsiteY0" fmla="*/ 467840 h 490065"/>
                            <a:gd name="connsiteX1" fmla="*/ 77793 w 554500"/>
                            <a:gd name="connsiteY1" fmla="*/ 126528 h 490065"/>
                            <a:gd name="connsiteX2" fmla="*/ 379415 w 554500"/>
                            <a:gd name="connsiteY2" fmla="*/ 15403 h 490065"/>
                            <a:gd name="connsiteX3" fmla="*/ 550866 w 554500"/>
                            <a:gd name="connsiteY3" fmla="*/ 48740 h 490065"/>
                            <a:gd name="connsiteX4" fmla="*/ 216701 w 554500"/>
                            <a:gd name="connsiteY4" fmla="*/ 162249 h 490065"/>
                            <a:gd name="connsiteX5" fmla="*/ 80965 w 554500"/>
                            <a:gd name="connsiteY5" fmla="*/ 78904 h 490065"/>
                            <a:gd name="connsiteX6" fmla="*/ 69854 w 554500"/>
                            <a:gd name="connsiteY6" fmla="*/ 490065 h 490065"/>
                            <a:gd name="connsiteX7" fmla="*/ 53187 w 554500"/>
                            <a:gd name="connsiteY7" fmla="*/ 486890 h 490065"/>
                            <a:gd name="connsiteX8" fmla="*/ 58740 w 554500"/>
                            <a:gd name="connsiteY8" fmla="*/ 69379 h 490065"/>
                            <a:gd name="connsiteX9" fmla="*/ 192090 w 554500"/>
                            <a:gd name="connsiteY9" fmla="*/ 146372 h 490065"/>
                            <a:gd name="connsiteX10" fmla="*/ 346075 w 554500"/>
                            <a:gd name="connsiteY10" fmla="*/ 119384 h 490065"/>
                            <a:gd name="connsiteX11" fmla="*/ 515943 w 554500"/>
                            <a:gd name="connsiteY11" fmla="*/ 49534 h 490065"/>
                            <a:gd name="connsiteX12" fmla="*/ 373065 w 554500"/>
                            <a:gd name="connsiteY12" fmla="*/ 59854 h 490065"/>
                            <a:gd name="connsiteX13" fmla="*/ 90493 w 554500"/>
                            <a:gd name="connsiteY13" fmla="*/ 136053 h 490065"/>
                            <a:gd name="connsiteX14" fmla="*/ 42068 w 554500"/>
                            <a:gd name="connsiteY14" fmla="*/ 467840 h 490065"/>
                            <a:gd name="connsiteX15" fmla="*/ 0 w 554500"/>
                            <a:gd name="connsiteY15" fmla="*/ 467840 h 490065"/>
                            <a:gd name="connsiteX0" fmla="*/ 0 w 551042"/>
                            <a:gd name="connsiteY0" fmla="*/ 467217 h 489442"/>
                            <a:gd name="connsiteX1" fmla="*/ 77793 w 551042"/>
                            <a:gd name="connsiteY1" fmla="*/ 125905 h 489442"/>
                            <a:gd name="connsiteX2" fmla="*/ 379415 w 551042"/>
                            <a:gd name="connsiteY2" fmla="*/ 14780 h 489442"/>
                            <a:gd name="connsiteX3" fmla="*/ 550866 w 551042"/>
                            <a:gd name="connsiteY3" fmla="*/ 48117 h 489442"/>
                            <a:gd name="connsiteX4" fmla="*/ 348456 w 551042"/>
                            <a:gd name="connsiteY4" fmla="*/ 137811 h 489442"/>
                            <a:gd name="connsiteX5" fmla="*/ 216701 w 551042"/>
                            <a:gd name="connsiteY5" fmla="*/ 161626 h 489442"/>
                            <a:gd name="connsiteX6" fmla="*/ 80965 w 551042"/>
                            <a:gd name="connsiteY6" fmla="*/ 78281 h 489442"/>
                            <a:gd name="connsiteX7" fmla="*/ 69854 w 551042"/>
                            <a:gd name="connsiteY7" fmla="*/ 489442 h 489442"/>
                            <a:gd name="connsiteX8" fmla="*/ 53187 w 551042"/>
                            <a:gd name="connsiteY8" fmla="*/ 486267 h 489442"/>
                            <a:gd name="connsiteX9" fmla="*/ 58740 w 551042"/>
                            <a:gd name="connsiteY9" fmla="*/ 68756 h 489442"/>
                            <a:gd name="connsiteX10" fmla="*/ 192090 w 551042"/>
                            <a:gd name="connsiteY10" fmla="*/ 145749 h 489442"/>
                            <a:gd name="connsiteX11" fmla="*/ 346075 w 551042"/>
                            <a:gd name="connsiteY11" fmla="*/ 118761 h 489442"/>
                            <a:gd name="connsiteX12" fmla="*/ 515943 w 551042"/>
                            <a:gd name="connsiteY12" fmla="*/ 48911 h 489442"/>
                            <a:gd name="connsiteX13" fmla="*/ 373065 w 551042"/>
                            <a:gd name="connsiteY13" fmla="*/ 59231 h 489442"/>
                            <a:gd name="connsiteX14" fmla="*/ 90493 w 551042"/>
                            <a:gd name="connsiteY14" fmla="*/ 135430 h 489442"/>
                            <a:gd name="connsiteX15" fmla="*/ 42068 w 551042"/>
                            <a:gd name="connsiteY15" fmla="*/ 467217 h 489442"/>
                            <a:gd name="connsiteX16" fmla="*/ 0 w 551042"/>
                            <a:gd name="connsiteY16" fmla="*/ 467217 h 489442"/>
                            <a:gd name="connsiteX0" fmla="*/ 0 w 553916"/>
                            <a:gd name="connsiteY0" fmla="*/ 446520 h 468745"/>
                            <a:gd name="connsiteX1" fmla="*/ 77793 w 553916"/>
                            <a:gd name="connsiteY1" fmla="*/ 105208 h 468745"/>
                            <a:gd name="connsiteX2" fmla="*/ 179390 w 553916"/>
                            <a:gd name="connsiteY2" fmla="*/ 48852 h 468745"/>
                            <a:gd name="connsiteX3" fmla="*/ 550866 w 553916"/>
                            <a:gd name="connsiteY3" fmla="*/ 27420 h 468745"/>
                            <a:gd name="connsiteX4" fmla="*/ 348456 w 553916"/>
                            <a:gd name="connsiteY4" fmla="*/ 117114 h 468745"/>
                            <a:gd name="connsiteX5" fmla="*/ 216701 w 553916"/>
                            <a:gd name="connsiteY5" fmla="*/ 140929 h 468745"/>
                            <a:gd name="connsiteX6" fmla="*/ 80965 w 553916"/>
                            <a:gd name="connsiteY6" fmla="*/ 57584 h 468745"/>
                            <a:gd name="connsiteX7" fmla="*/ 69854 w 553916"/>
                            <a:gd name="connsiteY7" fmla="*/ 468745 h 468745"/>
                            <a:gd name="connsiteX8" fmla="*/ 53187 w 553916"/>
                            <a:gd name="connsiteY8" fmla="*/ 465570 h 468745"/>
                            <a:gd name="connsiteX9" fmla="*/ 58740 w 553916"/>
                            <a:gd name="connsiteY9" fmla="*/ 48059 h 468745"/>
                            <a:gd name="connsiteX10" fmla="*/ 192090 w 553916"/>
                            <a:gd name="connsiteY10" fmla="*/ 125052 h 468745"/>
                            <a:gd name="connsiteX11" fmla="*/ 346075 w 553916"/>
                            <a:gd name="connsiteY11" fmla="*/ 98064 h 468745"/>
                            <a:gd name="connsiteX12" fmla="*/ 515943 w 553916"/>
                            <a:gd name="connsiteY12" fmla="*/ 28214 h 468745"/>
                            <a:gd name="connsiteX13" fmla="*/ 373065 w 553916"/>
                            <a:gd name="connsiteY13" fmla="*/ 38534 h 468745"/>
                            <a:gd name="connsiteX14" fmla="*/ 90493 w 553916"/>
                            <a:gd name="connsiteY14" fmla="*/ 114733 h 468745"/>
                            <a:gd name="connsiteX15" fmla="*/ 42068 w 553916"/>
                            <a:gd name="connsiteY15" fmla="*/ 446520 h 468745"/>
                            <a:gd name="connsiteX16" fmla="*/ 0 w 553916"/>
                            <a:gd name="connsiteY16" fmla="*/ 446520 h 468745"/>
                            <a:gd name="connsiteX0" fmla="*/ 0 w 553916"/>
                            <a:gd name="connsiteY0" fmla="*/ 433407 h 455632"/>
                            <a:gd name="connsiteX1" fmla="*/ 77793 w 553916"/>
                            <a:gd name="connsiteY1" fmla="*/ 92095 h 455632"/>
                            <a:gd name="connsiteX2" fmla="*/ 179390 w 553916"/>
                            <a:gd name="connsiteY2" fmla="*/ 35739 h 455632"/>
                            <a:gd name="connsiteX3" fmla="*/ 550866 w 553916"/>
                            <a:gd name="connsiteY3" fmla="*/ 14307 h 455632"/>
                            <a:gd name="connsiteX4" fmla="*/ 348456 w 553916"/>
                            <a:gd name="connsiteY4" fmla="*/ 104001 h 455632"/>
                            <a:gd name="connsiteX5" fmla="*/ 216701 w 553916"/>
                            <a:gd name="connsiteY5" fmla="*/ 127816 h 455632"/>
                            <a:gd name="connsiteX6" fmla="*/ 80965 w 553916"/>
                            <a:gd name="connsiteY6" fmla="*/ 44471 h 455632"/>
                            <a:gd name="connsiteX7" fmla="*/ 69854 w 553916"/>
                            <a:gd name="connsiteY7" fmla="*/ 455632 h 455632"/>
                            <a:gd name="connsiteX8" fmla="*/ 53187 w 553916"/>
                            <a:gd name="connsiteY8" fmla="*/ 452457 h 455632"/>
                            <a:gd name="connsiteX9" fmla="*/ 58740 w 553916"/>
                            <a:gd name="connsiteY9" fmla="*/ 34946 h 455632"/>
                            <a:gd name="connsiteX10" fmla="*/ 192090 w 553916"/>
                            <a:gd name="connsiteY10" fmla="*/ 111939 h 455632"/>
                            <a:gd name="connsiteX11" fmla="*/ 346075 w 553916"/>
                            <a:gd name="connsiteY11" fmla="*/ 84951 h 455632"/>
                            <a:gd name="connsiteX12" fmla="*/ 515943 w 553916"/>
                            <a:gd name="connsiteY12" fmla="*/ 15101 h 455632"/>
                            <a:gd name="connsiteX13" fmla="*/ 180187 w 553916"/>
                            <a:gd name="connsiteY13" fmla="*/ 56377 h 455632"/>
                            <a:gd name="connsiteX14" fmla="*/ 90493 w 553916"/>
                            <a:gd name="connsiteY14" fmla="*/ 101620 h 455632"/>
                            <a:gd name="connsiteX15" fmla="*/ 42068 w 553916"/>
                            <a:gd name="connsiteY15" fmla="*/ 433407 h 455632"/>
                            <a:gd name="connsiteX16" fmla="*/ 0 w 553916"/>
                            <a:gd name="connsiteY16" fmla="*/ 433407 h 455632"/>
                            <a:gd name="connsiteX0" fmla="*/ 0 w 553916"/>
                            <a:gd name="connsiteY0" fmla="*/ 472115 h 494340"/>
                            <a:gd name="connsiteX1" fmla="*/ 77793 w 553916"/>
                            <a:gd name="connsiteY1" fmla="*/ 130803 h 494340"/>
                            <a:gd name="connsiteX2" fmla="*/ 179390 w 553916"/>
                            <a:gd name="connsiteY2" fmla="*/ 74447 h 494340"/>
                            <a:gd name="connsiteX3" fmla="*/ 550866 w 553916"/>
                            <a:gd name="connsiteY3" fmla="*/ 53015 h 494340"/>
                            <a:gd name="connsiteX4" fmla="*/ 348456 w 553916"/>
                            <a:gd name="connsiteY4" fmla="*/ 142709 h 494340"/>
                            <a:gd name="connsiteX5" fmla="*/ 216701 w 553916"/>
                            <a:gd name="connsiteY5" fmla="*/ 166524 h 494340"/>
                            <a:gd name="connsiteX6" fmla="*/ 80965 w 553916"/>
                            <a:gd name="connsiteY6" fmla="*/ 83179 h 494340"/>
                            <a:gd name="connsiteX7" fmla="*/ 69854 w 553916"/>
                            <a:gd name="connsiteY7" fmla="*/ 494340 h 494340"/>
                            <a:gd name="connsiteX8" fmla="*/ 53187 w 553916"/>
                            <a:gd name="connsiteY8" fmla="*/ 491165 h 494340"/>
                            <a:gd name="connsiteX9" fmla="*/ 58740 w 553916"/>
                            <a:gd name="connsiteY9" fmla="*/ 73654 h 494340"/>
                            <a:gd name="connsiteX10" fmla="*/ 192090 w 553916"/>
                            <a:gd name="connsiteY10" fmla="*/ 150647 h 494340"/>
                            <a:gd name="connsiteX11" fmla="*/ 322263 w 553916"/>
                            <a:gd name="connsiteY11" fmla="*/ 2215 h 494340"/>
                            <a:gd name="connsiteX12" fmla="*/ 515943 w 553916"/>
                            <a:gd name="connsiteY12" fmla="*/ 53809 h 494340"/>
                            <a:gd name="connsiteX13" fmla="*/ 180187 w 553916"/>
                            <a:gd name="connsiteY13" fmla="*/ 95085 h 494340"/>
                            <a:gd name="connsiteX14" fmla="*/ 90493 w 553916"/>
                            <a:gd name="connsiteY14" fmla="*/ 140328 h 494340"/>
                            <a:gd name="connsiteX15" fmla="*/ 42068 w 553916"/>
                            <a:gd name="connsiteY15" fmla="*/ 472115 h 494340"/>
                            <a:gd name="connsiteX16" fmla="*/ 0 w 553916"/>
                            <a:gd name="connsiteY16" fmla="*/ 472115 h 494340"/>
                            <a:gd name="connsiteX0" fmla="*/ 0 w 553916"/>
                            <a:gd name="connsiteY0" fmla="*/ 433407 h 455632"/>
                            <a:gd name="connsiteX1" fmla="*/ 77793 w 553916"/>
                            <a:gd name="connsiteY1" fmla="*/ 92095 h 455632"/>
                            <a:gd name="connsiteX2" fmla="*/ 179390 w 553916"/>
                            <a:gd name="connsiteY2" fmla="*/ 35739 h 455632"/>
                            <a:gd name="connsiteX3" fmla="*/ 550866 w 553916"/>
                            <a:gd name="connsiteY3" fmla="*/ 14307 h 455632"/>
                            <a:gd name="connsiteX4" fmla="*/ 348456 w 553916"/>
                            <a:gd name="connsiteY4" fmla="*/ 104001 h 455632"/>
                            <a:gd name="connsiteX5" fmla="*/ 216701 w 553916"/>
                            <a:gd name="connsiteY5" fmla="*/ 127816 h 455632"/>
                            <a:gd name="connsiteX6" fmla="*/ 80965 w 553916"/>
                            <a:gd name="connsiteY6" fmla="*/ 44471 h 455632"/>
                            <a:gd name="connsiteX7" fmla="*/ 69854 w 553916"/>
                            <a:gd name="connsiteY7" fmla="*/ 455632 h 455632"/>
                            <a:gd name="connsiteX8" fmla="*/ 53187 w 553916"/>
                            <a:gd name="connsiteY8" fmla="*/ 452457 h 455632"/>
                            <a:gd name="connsiteX9" fmla="*/ 58740 w 553916"/>
                            <a:gd name="connsiteY9" fmla="*/ 34946 h 455632"/>
                            <a:gd name="connsiteX10" fmla="*/ 192090 w 553916"/>
                            <a:gd name="connsiteY10" fmla="*/ 111939 h 455632"/>
                            <a:gd name="connsiteX11" fmla="*/ 338931 w 553916"/>
                            <a:gd name="connsiteY11" fmla="*/ 68282 h 455632"/>
                            <a:gd name="connsiteX12" fmla="*/ 515943 w 553916"/>
                            <a:gd name="connsiteY12" fmla="*/ 15101 h 455632"/>
                            <a:gd name="connsiteX13" fmla="*/ 180187 w 553916"/>
                            <a:gd name="connsiteY13" fmla="*/ 56377 h 455632"/>
                            <a:gd name="connsiteX14" fmla="*/ 90493 w 553916"/>
                            <a:gd name="connsiteY14" fmla="*/ 101620 h 455632"/>
                            <a:gd name="connsiteX15" fmla="*/ 42068 w 553916"/>
                            <a:gd name="connsiteY15" fmla="*/ 433407 h 455632"/>
                            <a:gd name="connsiteX16" fmla="*/ 0 w 553916"/>
                            <a:gd name="connsiteY16" fmla="*/ 433407 h 455632"/>
                            <a:gd name="connsiteX0" fmla="*/ 0 w 552324"/>
                            <a:gd name="connsiteY0" fmla="*/ 433407 h 455632"/>
                            <a:gd name="connsiteX1" fmla="*/ 77793 w 552324"/>
                            <a:gd name="connsiteY1" fmla="*/ 92095 h 455632"/>
                            <a:gd name="connsiteX2" fmla="*/ 179390 w 552324"/>
                            <a:gd name="connsiteY2" fmla="*/ 35739 h 455632"/>
                            <a:gd name="connsiteX3" fmla="*/ 236536 w 552324"/>
                            <a:gd name="connsiteY3" fmla="*/ 18274 h 455632"/>
                            <a:gd name="connsiteX4" fmla="*/ 550866 w 552324"/>
                            <a:gd name="connsiteY4" fmla="*/ 14307 h 455632"/>
                            <a:gd name="connsiteX5" fmla="*/ 348456 w 552324"/>
                            <a:gd name="connsiteY5" fmla="*/ 104001 h 455632"/>
                            <a:gd name="connsiteX6" fmla="*/ 216701 w 552324"/>
                            <a:gd name="connsiteY6" fmla="*/ 127816 h 455632"/>
                            <a:gd name="connsiteX7" fmla="*/ 80965 w 552324"/>
                            <a:gd name="connsiteY7" fmla="*/ 44471 h 455632"/>
                            <a:gd name="connsiteX8" fmla="*/ 69854 w 552324"/>
                            <a:gd name="connsiteY8" fmla="*/ 455632 h 455632"/>
                            <a:gd name="connsiteX9" fmla="*/ 53187 w 552324"/>
                            <a:gd name="connsiteY9" fmla="*/ 452457 h 455632"/>
                            <a:gd name="connsiteX10" fmla="*/ 58740 w 552324"/>
                            <a:gd name="connsiteY10" fmla="*/ 34946 h 455632"/>
                            <a:gd name="connsiteX11" fmla="*/ 192090 w 552324"/>
                            <a:gd name="connsiteY11" fmla="*/ 111939 h 455632"/>
                            <a:gd name="connsiteX12" fmla="*/ 338931 w 552324"/>
                            <a:gd name="connsiteY12" fmla="*/ 68282 h 455632"/>
                            <a:gd name="connsiteX13" fmla="*/ 515943 w 552324"/>
                            <a:gd name="connsiteY13" fmla="*/ 15101 h 455632"/>
                            <a:gd name="connsiteX14" fmla="*/ 180187 w 552324"/>
                            <a:gd name="connsiteY14" fmla="*/ 56377 h 455632"/>
                            <a:gd name="connsiteX15" fmla="*/ 90493 w 552324"/>
                            <a:gd name="connsiteY15" fmla="*/ 101620 h 455632"/>
                            <a:gd name="connsiteX16" fmla="*/ 42068 w 552324"/>
                            <a:gd name="connsiteY16" fmla="*/ 433407 h 455632"/>
                            <a:gd name="connsiteX17" fmla="*/ 0 w 552324"/>
                            <a:gd name="connsiteY17" fmla="*/ 433407 h 455632"/>
                            <a:gd name="connsiteX0" fmla="*/ 0 w 553916"/>
                            <a:gd name="connsiteY0" fmla="*/ 433407 h 455632"/>
                            <a:gd name="connsiteX1" fmla="*/ 77793 w 553916"/>
                            <a:gd name="connsiteY1" fmla="*/ 92095 h 455632"/>
                            <a:gd name="connsiteX2" fmla="*/ 179390 w 553916"/>
                            <a:gd name="connsiteY2" fmla="*/ 35739 h 455632"/>
                            <a:gd name="connsiteX3" fmla="*/ 550866 w 553916"/>
                            <a:gd name="connsiteY3" fmla="*/ 14307 h 455632"/>
                            <a:gd name="connsiteX4" fmla="*/ 348456 w 553916"/>
                            <a:gd name="connsiteY4" fmla="*/ 104001 h 455632"/>
                            <a:gd name="connsiteX5" fmla="*/ 216701 w 553916"/>
                            <a:gd name="connsiteY5" fmla="*/ 127816 h 455632"/>
                            <a:gd name="connsiteX6" fmla="*/ 80965 w 553916"/>
                            <a:gd name="connsiteY6" fmla="*/ 44471 h 455632"/>
                            <a:gd name="connsiteX7" fmla="*/ 69854 w 553916"/>
                            <a:gd name="connsiteY7" fmla="*/ 455632 h 455632"/>
                            <a:gd name="connsiteX8" fmla="*/ 53187 w 553916"/>
                            <a:gd name="connsiteY8" fmla="*/ 452457 h 455632"/>
                            <a:gd name="connsiteX9" fmla="*/ 58740 w 553916"/>
                            <a:gd name="connsiteY9" fmla="*/ 34946 h 455632"/>
                            <a:gd name="connsiteX10" fmla="*/ 192090 w 553916"/>
                            <a:gd name="connsiteY10" fmla="*/ 111939 h 455632"/>
                            <a:gd name="connsiteX11" fmla="*/ 338931 w 553916"/>
                            <a:gd name="connsiteY11" fmla="*/ 68282 h 455632"/>
                            <a:gd name="connsiteX12" fmla="*/ 515943 w 553916"/>
                            <a:gd name="connsiteY12" fmla="*/ 15101 h 455632"/>
                            <a:gd name="connsiteX13" fmla="*/ 180187 w 553916"/>
                            <a:gd name="connsiteY13" fmla="*/ 56377 h 455632"/>
                            <a:gd name="connsiteX14" fmla="*/ 90493 w 553916"/>
                            <a:gd name="connsiteY14" fmla="*/ 101620 h 455632"/>
                            <a:gd name="connsiteX15" fmla="*/ 42068 w 553916"/>
                            <a:gd name="connsiteY15" fmla="*/ 433407 h 455632"/>
                            <a:gd name="connsiteX16" fmla="*/ 0 w 553916"/>
                            <a:gd name="connsiteY16" fmla="*/ 433407 h 455632"/>
                            <a:gd name="connsiteX0" fmla="*/ 0 w 553916"/>
                            <a:gd name="connsiteY0" fmla="*/ 422490 h 444715"/>
                            <a:gd name="connsiteX1" fmla="*/ 77793 w 553916"/>
                            <a:gd name="connsiteY1" fmla="*/ 81178 h 444715"/>
                            <a:gd name="connsiteX2" fmla="*/ 179390 w 553916"/>
                            <a:gd name="connsiteY2" fmla="*/ 24822 h 444715"/>
                            <a:gd name="connsiteX3" fmla="*/ 550866 w 553916"/>
                            <a:gd name="connsiteY3" fmla="*/ 3390 h 444715"/>
                            <a:gd name="connsiteX4" fmla="*/ 348456 w 553916"/>
                            <a:gd name="connsiteY4" fmla="*/ 93084 h 444715"/>
                            <a:gd name="connsiteX5" fmla="*/ 216701 w 553916"/>
                            <a:gd name="connsiteY5" fmla="*/ 116899 h 444715"/>
                            <a:gd name="connsiteX6" fmla="*/ 80965 w 553916"/>
                            <a:gd name="connsiteY6" fmla="*/ 33554 h 444715"/>
                            <a:gd name="connsiteX7" fmla="*/ 69854 w 553916"/>
                            <a:gd name="connsiteY7" fmla="*/ 444715 h 444715"/>
                            <a:gd name="connsiteX8" fmla="*/ 53187 w 553916"/>
                            <a:gd name="connsiteY8" fmla="*/ 441540 h 444715"/>
                            <a:gd name="connsiteX9" fmla="*/ 58740 w 553916"/>
                            <a:gd name="connsiteY9" fmla="*/ 24029 h 444715"/>
                            <a:gd name="connsiteX10" fmla="*/ 192090 w 553916"/>
                            <a:gd name="connsiteY10" fmla="*/ 101022 h 444715"/>
                            <a:gd name="connsiteX11" fmla="*/ 338931 w 553916"/>
                            <a:gd name="connsiteY11" fmla="*/ 57365 h 444715"/>
                            <a:gd name="connsiteX12" fmla="*/ 515943 w 553916"/>
                            <a:gd name="connsiteY12" fmla="*/ 4184 h 444715"/>
                            <a:gd name="connsiteX13" fmla="*/ 231774 w 553916"/>
                            <a:gd name="connsiteY13" fmla="*/ 16882 h 444715"/>
                            <a:gd name="connsiteX14" fmla="*/ 180187 w 553916"/>
                            <a:gd name="connsiteY14" fmla="*/ 45460 h 444715"/>
                            <a:gd name="connsiteX15" fmla="*/ 90493 w 553916"/>
                            <a:gd name="connsiteY15" fmla="*/ 90703 h 444715"/>
                            <a:gd name="connsiteX16" fmla="*/ 42068 w 553916"/>
                            <a:gd name="connsiteY16" fmla="*/ 422490 h 444715"/>
                            <a:gd name="connsiteX17" fmla="*/ 0 w 553916"/>
                            <a:gd name="connsiteY17" fmla="*/ 422490 h 444715"/>
                            <a:gd name="connsiteX0" fmla="*/ 0 w 553916"/>
                            <a:gd name="connsiteY0" fmla="*/ 522616 h 544841"/>
                            <a:gd name="connsiteX1" fmla="*/ 77793 w 553916"/>
                            <a:gd name="connsiteY1" fmla="*/ 181304 h 544841"/>
                            <a:gd name="connsiteX2" fmla="*/ 179390 w 553916"/>
                            <a:gd name="connsiteY2" fmla="*/ 124948 h 544841"/>
                            <a:gd name="connsiteX3" fmla="*/ 550866 w 553916"/>
                            <a:gd name="connsiteY3" fmla="*/ 103516 h 544841"/>
                            <a:gd name="connsiteX4" fmla="*/ 348456 w 553916"/>
                            <a:gd name="connsiteY4" fmla="*/ 193210 h 544841"/>
                            <a:gd name="connsiteX5" fmla="*/ 216701 w 553916"/>
                            <a:gd name="connsiteY5" fmla="*/ 217025 h 544841"/>
                            <a:gd name="connsiteX6" fmla="*/ 80965 w 553916"/>
                            <a:gd name="connsiteY6" fmla="*/ 133680 h 544841"/>
                            <a:gd name="connsiteX7" fmla="*/ 69854 w 553916"/>
                            <a:gd name="connsiteY7" fmla="*/ 544841 h 544841"/>
                            <a:gd name="connsiteX8" fmla="*/ 53187 w 553916"/>
                            <a:gd name="connsiteY8" fmla="*/ 541666 h 544841"/>
                            <a:gd name="connsiteX9" fmla="*/ 58740 w 553916"/>
                            <a:gd name="connsiteY9" fmla="*/ 124155 h 544841"/>
                            <a:gd name="connsiteX10" fmla="*/ 192090 w 553916"/>
                            <a:gd name="connsiteY10" fmla="*/ 201148 h 544841"/>
                            <a:gd name="connsiteX11" fmla="*/ 338931 w 553916"/>
                            <a:gd name="connsiteY11" fmla="*/ 157491 h 544841"/>
                            <a:gd name="connsiteX12" fmla="*/ 515943 w 553916"/>
                            <a:gd name="connsiteY12" fmla="*/ 104310 h 544841"/>
                            <a:gd name="connsiteX13" fmla="*/ 346077 w 553916"/>
                            <a:gd name="connsiteY13" fmla="*/ 326 h 544841"/>
                            <a:gd name="connsiteX14" fmla="*/ 180187 w 553916"/>
                            <a:gd name="connsiteY14" fmla="*/ 145586 h 544841"/>
                            <a:gd name="connsiteX15" fmla="*/ 90493 w 553916"/>
                            <a:gd name="connsiteY15" fmla="*/ 190829 h 544841"/>
                            <a:gd name="connsiteX16" fmla="*/ 42068 w 553916"/>
                            <a:gd name="connsiteY16" fmla="*/ 522616 h 544841"/>
                            <a:gd name="connsiteX17" fmla="*/ 0 w 553916"/>
                            <a:gd name="connsiteY17" fmla="*/ 522616 h 544841"/>
                            <a:gd name="connsiteX0" fmla="*/ 0 w 551902"/>
                            <a:gd name="connsiteY0" fmla="*/ 522616 h 544841"/>
                            <a:gd name="connsiteX1" fmla="*/ 77793 w 551902"/>
                            <a:gd name="connsiteY1" fmla="*/ 181304 h 544841"/>
                            <a:gd name="connsiteX2" fmla="*/ 179390 w 551902"/>
                            <a:gd name="connsiteY2" fmla="*/ 124948 h 544841"/>
                            <a:gd name="connsiteX3" fmla="*/ 255587 w 551902"/>
                            <a:gd name="connsiteY3" fmla="*/ 119389 h 544841"/>
                            <a:gd name="connsiteX4" fmla="*/ 550866 w 551902"/>
                            <a:gd name="connsiteY4" fmla="*/ 103516 h 544841"/>
                            <a:gd name="connsiteX5" fmla="*/ 348456 w 551902"/>
                            <a:gd name="connsiteY5" fmla="*/ 193210 h 544841"/>
                            <a:gd name="connsiteX6" fmla="*/ 216701 w 551902"/>
                            <a:gd name="connsiteY6" fmla="*/ 217025 h 544841"/>
                            <a:gd name="connsiteX7" fmla="*/ 80965 w 551902"/>
                            <a:gd name="connsiteY7" fmla="*/ 133680 h 544841"/>
                            <a:gd name="connsiteX8" fmla="*/ 69854 w 551902"/>
                            <a:gd name="connsiteY8" fmla="*/ 544841 h 544841"/>
                            <a:gd name="connsiteX9" fmla="*/ 53187 w 551902"/>
                            <a:gd name="connsiteY9" fmla="*/ 541666 h 544841"/>
                            <a:gd name="connsiteX10" fmla="*/ 58740 w 551902"/>
                            <a:gd name="connsiteY10" fmla="*/ 124155 h 544841"/>
                            <a:gd name="connsiteX11" fmla="*/ 192090 w 551902"/>
                            <a:gd name="connsiteY11" fmla="*/ 201148 h 544841"/>
                            <a:gd name="connsiteX12" fmla="*/ 338931 w 551902"/>
                            <a:gd name="connsiteY12" fmla="*/ 157491 h 544841"/>
                            <a:gd name="connsiteX13" fmla="*/ 515943 w 551902"/>
                            <a:gd name="connsiteY13" fmla="*/ 104310 h 544841"/>
                            <a:gd name="connsiteX14" fmla="*/ 346077 w 551902"/>
                            <a:gd name="connsiteY14" fmla="*/ 326 h 544841"/>
                            <a:gd name="connsiteX15" fmla="*/ 180187 w 551902"/>
                            <a:gd name="connsiteY15" fmla="*/ 145586 h 544841"/>
                            <a:gd name="connsiteX16" fmla="*/ 90493 w 551902"/>
                            <a:gd name="connsiteY16" fmla="*/ 190829 h 544841"/>
                            <a:gd name="connsiteX17" fmla="*/ 42068 w 551902"/>
                            <a:gd name="connsiteY17" fmla="*/ 522616 h 544841"/>
                            <a:gd name="connsiteX18" fmla="*/ 0 w 551902"/>
                            <a:gd name="connsiteY18" fmla="*/ 522616 h 544841"/>
                            <a:gd name="connsiteX0" fmla="*/ 0 w 550866"/>
                            <a:gd name="connsiteY0" fmla="*/ 522616 h 544841"/>
                            <a:gd name="connsiteX1" fmla="*/ 77793 w 550866"/>
                            <a:gd name="connsiteY1" fmla="*/ 181304 h 544841"/>
                            <a:gd name="connsiteX2" fmla="*/ 179390 w 550866"/>
                            <a:gd name="connsiteY2" fmla="*/ 124948 h 544841"/>
                            <a:gd name="connsiteX3" fmla="*/ 346078 w 550866"/>
                            <a:gd name="connsiteY3" fmla="*/ 33664 h 544841"/>
                            <a:gd name="connsiteX4" fmla="*/ 550866 w 550866"/>
                            <a:gd name="connsiteY4" fmla="*/ 103516 h 544841"/>
                            <a:gd name="connsiteX5" fmla="*/ 348456 w 550866"/>
                            <a:gd name="connsiteY5" fmla="*/ 193210 h 544841"/>
                            <a:gd name="connsiteX6" fmla="*/ 216701 w 550866"/>
                            <a:gd name="connsiteY6" fmla="*/ 217025 h 544841"/>
                            <a:gd name="connsiteX7" fmla="*/ 80965 w 550866"/>
                            <a:gd name="connsiteY7" fmla="*/ 133680 h 544841"/>
                            <a:gd name="connsiteX8" fmla="*/ 69854 w 550866"/>
                            <a:gd name="connsiteY8" fmla="*/ 544841 h 544841"/>
                            <a:gd name="connsiteX9" fmla="*/ 53187 w 550866"/>
                            <a:gd name="connsiteY9" fmla="*/ 541666 h 544841"/>
                            <a:gd name="connsiteX10" fmla="*/ 58740 w 550866"/>
                            <a:gd name="connsiteY10" fmla="*/ 124155 h 544841"/>
                            <a:gd name="connsiteX11" fmla="*/ 192090 w 550866"/>
                            <a:gd name="connsiteY11" fmla="*/ 201148 h 544841"/>
                            <a:gd name="connsiteX12" fmla="*/ 338931 w 550866"/>
                            <a:gd name="connsiteY12" fmla="*/ 157491 h 544841"/>
                            <a:gd name="connsiteX13" fmla="*/ 515943 w 550866"/>
                            <a:gd name="connsiteY13" fmla="*/ 104310 h 544841"/>
                            <a:gd name="connsiteX14" fmla="*/ 346077 w 550866"/>
                            <a:gd name="connsiteY14" fmla="*/ 326 h 544841"/>
                            <a:gd name="connsiteX15" fmla="*/ 180187 w 550866"/>
                            <a:gd name="connsiteY15" fmla="*/ 145586 h 544841"/>
                            <a:gd name="connsiteX16" fmla="*/ 90493 w 550866"/>
                            <a:gd name="connsiteY16" fmla="*/ 190829 h 544841"/>
                            <a:gd name="connsiteX17" fmla="*/ 42068 w 550866"/>
                            <a:gd name="connsiteY17" fmla="*/ 522616 h 544841"/>
                            <a:gd name="connsiteX18" fmla="*/ 0 w 550866"/>
                            <a:gd name="connsiteY18" fmla="*/ 522616 h 544841"/>
                            <a:gd name="connsiteX0" fmla="*/ 0 w 550866"/>
                            <a:gd name="connsiteY0" fmla="*/ 616004 h 638229"/>
                            <a:gd name="connsiteX1" fmla="*/ 77793 w 550866"/>
                            <a:gd name="connsiteY1" fmla="*/ 274692 h 638229"/>
                            <a:gd name="connsiteX2" fmla="*/ 179390 w 550866"/>
                            <a:gd name="connsiteY2" fmla="*/ 218336 h 638229"/>
                            <a:gd name="connsiteX3" fmla="*/ 346078 w 550866"/>
                            <a:gd name="connsiteY3" fmla="*/ 127052 h 638229"/>
                            <a:gd name="connsiteX4" fmla="*/ 550866 w 550866"/>
                            <a:gd name="connsiteY4" fmla="*/ 196904 h 638229"/>
                            <a:gd name="connsiteX5" fmla="*/ 348456 w 550866"/>
                            <a:gd name="connsiteY5" fmla="*/ 286598 h 638229"/>
                            <a:gd name="connsiteX6" fmla="*/ 216701 w 550866"/>
                            <a:gd name="connsiteY6" fmla="*/ 310413 h 638229"/>
                            <a:gd name="connsiteX7" fmla="*/ 80965 w 550866"/>
                            <a:gd name="connsiteY7" fmla="*/ 227068 h 638229"/>
                            <a:gd name="connsiteX8" fmla="*/ 69854 w 550866"/>
                            <a:gd name="connsiteY8" fmla="*/ 638229 h 638229"/>
                            <a:gd name="connsiteX9" fmla="*/ 53187 w 550866"/>
                            <a:gd name="connsiteY9" fmla="*/ 635054 h 638229"/>
                            <a:gd name="connsiteX10" fmla="*/ 58740 w 550866"/>
                            <a:gd name="connsiteY10" fmla="*/ 217543 h 638229"/>
                            <a:gd name="connsiteX11" fmla="*/ 192090 w 550866"/>
                            <a:gd name="connsiteY11" fmla="*/ 294536 h 638229"/>
                            <a:gd name="connsiteX12" fmla="*/ 286547 w 550866"/>
                            <a:gd name="connsiteY12" fmla="*/ 847 h 638229"/>
                            <a:gd name="connsiteX13" fmla="*/ 515943 w 550866"/>
                            <a:gd name="connsiteY13" fmla="*/ 197698 h 638229"/>
                            <a:gd name="connsiteX14" fmla="*/ 346077 w 550866"/>
                            <a:gd name="connsiteY14" fmla="*/ 93714 h 638229"/>
                            <a:gd name="connsiteX15" fmla="*/ 180187 w 550866"/>
                            <a:gd name="connsiteY15" fmla="*/ 238974 h 638229"/>
                            <a:gd name="connsiteX16" fmla="*/ 90493 w 550866"/>
                            <a:gd name="connsiteY16" fmla="*/ 284217 h 638229"/>
                            <a:gd name="connsiteX17" fmla="*/ 42068 w 550866"/>
                            <a:gd name="connsiteY17" fmla="*/ 616004 h 638229"/>
                            <a:gd name="connsiteX18" fmla="*/ 0 w 550866"/>
                            <a:gd name="connsiteY18" fmla="*/ 616004 h 638229"/>
                            <a:gd name="connsiteX0" fmla="*/ 0 w 551167"/>
                            <a:gd name="connsiteY0" fmla="*/ 616004 h 638229"/>
                            <a:gd name="connsiteX1" fmla="*/ 77793 w 551167"/>
                            <a:gd name="connsiteY1" fmla="*/ 274692 h 638229"/>
                            <a:gd name="connsiteX2" fmla="*/ 179390 w 551167"/>
                            <a:gd name="connsiteY2" fmla="*/ 218336 h 638229"/>
                            <a:gd name="connsiteX3" fmla="*/ 346078 w 551167"/>
                            <a:gd name="connsiteY3" fmla="*/ 127052 h 638229"/>
                            <a:gd name="connsiteX4" fmla="*/ 550866 w 551167"/>
                            <a:gd name="connsiteY4" fmla="*/ 196904 h 638229"/>
                            <a:gd name="connsiteX5" fmla="*/ 298452 w 551167"/>
                            <a:gd name="connsiteY5" fmla="*/ 34186 h 638229"/>
                            <a:gd name="connsiteX6" fmla="*/ 216701 w 551167"/>
                            <a:gd name="connsiteY6" fmla="*/ 310413 h 638229"/>
                            <a:gd name="connsiteX7" fmla="*/ 80965 w 551167"/>
                            <a:gd name="connsiteY7" fmla="*/ 227068 h 638229"/>
                            <a:gd name="connsiteX8" fmla="*/ 69854 w 551167"/>
                            <a:gd name="connsiteY8" fmla="*/ 638229 h 638229"/>
                            <a:gd name="connsiteX9" fmla="*/ 53187 w 551167"/>
                            <a:gd name="connsiteY9" fmla="*/ 635054 h 638229"/>
                            <a:gd name="connsiteX10" fmla="*/ 58740 w 551167"/>
                            <a:gd name="connsiteY10" fmla="*/ 217543 h 638229"/>
                            <a:gd name="connsiteX11" fmla="*/ 192090 w 551167"/>
                            <a:gd name="connsiteY11" fmla="*/ 294536 h 638229"/>
                            <a:gd name="connsiteX12" fmla="*/ 286547 w 551167"/>
                            <a:gd name="connsiteY12" fmla="*/ 847 h 638229"/>
                            <a:gd name="connsiteX13" fmla="*/ 515943 w 551167"/>
                            <a:gd name="connsiteY13" fmla="*/ 197698 h 638229"/>
                            <a:gd name="connsiteX14" fmla="*/ 346077 w 551167"/>
                            <a:gd name="connsiteY14" fmla="*/ 93714 h 638229"/>
                            <a:gd name="connsiteX15" fmla="*/ 180187 w 551167"/>
                            <a:gd name="connsiteY15" fmla="*/ 238974 h 638229"/>
                            <a:gd name="connsiteX16" fmla="*/ 90493 w 551167"/>
                            <a:gd name="connsiteY16" fmla="*/ 284217 h 638229"/>
                            <a:gd name="connsiteX17" fmla="*/ 42068 w 551167"/>
                            <a:gd name="connsiteY17" fmla="*/ 616004 h 638229"/>
                            <a:gd name="connsiteX18" fmla="*/ 0 w 551167"/>
                            <a:gd name="connsiteY18" fmla="*/ 616004 h 638229"/>
                            <a:gd name="connsiteX0" fmla="*/ 0 w 551077"/>
                            <a:gd name="connsiteY0" fmla="*/ 616004 h 638229"/>
                            <a:gd name="connsiteX1" fmla="*/ 77793 w 551077"/>
                            <a:gd name="connsiteY1" fmla="*/ 274692 h 638229"/>
                            <a:gd name="connsiteX2" fmla="*/ 179390 w 551077"/>
                            <a:gd name="connsiteY2" fmla="*/ 218336 h 638229"/>
                            <a:gd name="connsiteX3" fmla="*/ 338934 w 551077"/>
                            <a:gd name="connsiteY3" fmla="*/ 246114 h 638229"/>
                            <a:gd name="connsiteX4" fmla="*/ 550866 w 551077"/>
                            <a:gd name="connsiteY4" fmla="*/ 196904 h 638229"/>
                            <a:gd name="connsiteX5" fmla="*/ 298452 w 551077"/>
                            <a:gd name="connsiteY5" fmla="*/ 34186 h 638229"/>
                            <a:gd name="connsiteX6" fmla="*/ 216701 w 551077"/>
                            <a:gd name="connsiteY6" fmla="*/ 310413 h 638229"/>
                            <a:gd name="connsiteX7" fmla="*/ 80965 w 551077"/>
                            <a:gd name="connsiteY7" fmla="*/ 227068 h 638229"/>
                            <a:gd name="connsiteX8" fmla="*/ 69854 w 551077"/>
                            <a:gd name="connsiteY8" fmla="*/ 638229 h 638229"/>
                            <a:gd name="connsiteX9" fmla="*/ 53187 w 551077"/>
                            <a:gd name="connsiteY9" fmla="*/ 635054 h 638229"/>
                            <a:gd name="connsiteX10" fmla="*/ 58740 w 551077"/>
                            <a:gd name="connsiteY10" fmla="*/ 217543 h 638229"/>
                            <a:gd name="connsiteX11" fmla="*/ 192090 w 551077"/>
                            <a:gd name="connsiteY11" fmla="*/ 294536 h 638229"/>
                            <a:gd name="connsiteX12" fmla="*/ 286547 w 551077"/>
                            <a:gd name="connsiteY12" fmla="*/ 847 h 638229"/>
                            <a:gd name="connsiteX13" fmla="*/ 515943 w 551077"/>
                            <a:gd name="connsiteY13" fmla="*/ 197698 h 638229"/>
                            <a:gd name="connsiteX14" fmla="*/ 346077 w 551077"/>
                            <a:gd name="connsiteY14" fmla="*/ 93714 h 638229"/>
                            <a:gd name="connsiteX15" fmla="*/ 180187 w 551077"/>
                            <a:gd name="connsiteY15" fmla="*/ 238974 h 638229"/>
                            <a:gd name="connsiteX16" fmla="*/ 90493 w 551077"/>
                            <a:gd name="connsiteY16" fmla="*/ 284217 h 638229"/>
                            <a:gd name="connsiteX17" fmla="*/ 42068 w 551077"/>
                            <a:gd name="connsiteY17" fmla="*/ 616004 h 638229"/>
                            <a:gd name="connsiteX18" fmla="*/ 0 w 551077"/>
                            <a:gd name="connsiteY18" fmla="*/ 616004 h 638229"/>
                            <a:gd name="connsiteX0" fmla="*/ 0 w 551077"/>
                            <a:gd name="connsiteY0" fmla="*/ 616004 h 638229"/>
                            <a:gd name="connsiteX1" fmla="*/ 77793 w 551077"/>
                            <a:gd name="connsiteY1" fmla="*/ 274692 h 638229"/>
                            <a:gd name="connsiteX2" fmla="*/ 179390 w 551077"/>
                            <a:gd name="connsiteY2" fmla="*/ 218336 h 638229"/>
                            <a:gd name="connsiteX3" fmla="*/ 338934 w 551077"/>
                            <a:gd name="connsiteY3" fmla="*/ 246114 h 638229"/>
                            <a:gd name="connsiteX4" fmla="*/ 550866 w 551077"/>
                            <a:gd name="connsiteY4" fmla="*/ 196904 h 638229"/>
                            <a:gd name="connsiteX5" fmla="*/ 298452 w 551077"/>
                            <a:gd name="connsiteY5" fmla="*/ 34186 h 638229"/>
                            <a:gd name="connsiteX6" fmla="*/ 216701 w 551077"/>
                            <a:gd name="connsiteY6" fmla="*/ 310413 h 638229"/>
                            <a:gd name="connsiteX7" fmla="*/ 80965 w 551077"/>
                            <a:gd name="connsiteY7" fmla="*/ 227068 h 638229"/>
                            <a:gd name="connsiteX8" fmla="*/ 69854 w 551077"/>
                            <a:gd name="connsiteY8" fmla="*/ 638229 h 638229"/>
                            <a:gd name="connsiteX9" fmla="*/ 53187 w 551077"/>
                            <a:gd name="connsiteY9" fmla="*/ 635054 h 638229"/>
                            <a:gd name="connsiteX10" fmla="*/ 58740 w 551077"/>
                            <a:gd name="connsiteY10" fmla="*/ 217543 h 638229"/>
                            <a:gd name="connsiteX11" fmla="*/ 192090 w 551077"/>
                            <a:gd name="connsiteY11" fmla="*/ 294536 h 638229"/>
                            <a:gd name="connsiteX12" fmla="*/ 286547 w 551077"/>
                            <a:gd name="connsiteY12" fmla="*/ 847 h 638229"/>
                            <a:gd name="connsiteX13" fmla="*/ 515943 w 551077"/>
                            <a:gd name="connsiteY13" fmla="*/ 197698 h 638229"/>
                            <a:gd name="connsiteX14" fmla="*/ 343695 w 551077"/>
                            <a:gd name="connsiteY14" fmla="*/ 222302 h 638229"/>
                            <a:gd name="connsiteX15" fmla="*/ 180187 w 551077"/>
                            <a:gd name="connsiteY15" fmla="*/ 238974 h 638229"/>
                            <a:gd name="connsiteX16" fmla="*/ 90493 w 551077"/>
                            <a:gd name="connsiteY16" fmla="*/ 284217 h 638229"/>
                            <a:gd name="connsiteX17" fmla="*/ 42068 w 551077"/>
                            <a:gd name="connsiteY17" fmla="*/ 616004 h 638229"/>
                            <a:gd name="connsiteX18" fmla="*/ 0 w 551077"/>
                            <a:gd name="connsiteY18" fmla="*/ 616004 h 638229"/>
                            <a:gd name="connsiteX0" fmla="*/ 0 w 551031"/>
                            <a:gd name="connsiteY0" fmla="*/ 616004 h 638229"/>
                            <a:gd name="connsiteX1" fmla="*/ 77793 w 551031"/>
                            <a:gd name="connsiteY1" fmla="*/ 274692 h 638229"/>
                            <a:gd name="connsiteX2" fmla="*/ 179390 w 551031"/>
                            <a:gd name="connsiteY2" fmla="*/ 218336 h 638229"/>
                            <a:gd name="connsiteX3" fmla="*/ 338934 w 551031"/>
                            <a:gd name="connsiteY3" fmla="*/ 246114 h 638229"/>
                            <a:gd name="connsiteX4" fmla="*/ 550866 w 551031"/>
                            <a:gd name="connsiteY4" fmla="*/ 196904 h 638229"/>
                            <a:gd name="connsiteX5" fmla="*/ 303215 w 551031"/>
                            <a:gd name="connsiteY5" fmla="*/ 81811 h 638229"/>
                            <a:gd name="connsiteX6" fmla="*/ 216701 w 551031"/>
                            <a:gd name="connsiteY6" fmla="*/ 310413 h 638229"/>
                            <a:gd name="connsiteX7" fmla="*/ 80965 w 551031"/>
                            <a:gd name="connsiteY7" fmla="*/ 227068 h 638229"/>
                            <a:gd name="connsiteX8" fmla="*/ 69854 w 551031"/>
                            <a:gd name="connsiteY8" fmla="*/ 638229 h 638229"/>
                            <a:gd name="connsiteX9" fmla="*/ 53187 w 551031"/>
                            <a:gd name="connsiteY9" fmla="*/ 635054 h 638229"/>
                            <a:gd name="connsiteX10" fmla="*/ 58740 w 551031"/>
                            <a:gd name="connsiteY10" fmla="*/ 217543 h 638229"/>
                            <a:gd name="connsiteX11" fmla="*/ 192090 w 551031"/>
                            <a:gd name="connsiteY11" fmla="*/ 294536 h 638229"/>
                            <a:gd name="connsiteX12" fmla="*/ 286547 w 551031"/>
                            <a:gd name="connsiteY12" fmla="*/ 847 h 638229"/>
                            <a:gd name="connsiteX13" fmla="*/ 515943 w 551031"/>
                            <a:gd name="connsiteY13" fmla="*/ 197698 h 638229"/>
                            <a:gd name="connsiteX14" fmla="*/ 343695 w 551031"/>
                            <a:gd name="connsiteY14" fmla="*/ 222302 h 638229"/>
                            <a:gd name="connsiteX15" fmla="*/ 180187 w 551031"/>
                            <a:gd name="connsiteY15" fmla="*/ 238974 h 638229"/>
                            <a:gd name="connsiteX16" fmla="*/ 90493 w 551031"/>
                            <a:gd name="connsiteY16" fmla="*/ 284217 h 638229"/>
                            <a:gd name="connsiteX17" fmla="*/ 42068 w 551031"/>
                            <a:gd name="connsiteY17" fmla="*/ 616004 h 638229"/>
                            <a:gd name="connsiteX18" fmla="*/ 0 w 551031"/>
                            <a:gd name="connsiteY18" fmla="*/ 616004 h 638229"/>
                            <a:gd name="connsiteX0" fmla="*/ 0 w 551031"/>
                            <a:gd name="connsiteY0" fmla="*/ 563867 h 586092"/>
                            <a:gd name="connsiteX1" fmla="*/ 77793 w 551031"/>
                            <a:gd name="connsiteY1" fmla="*/ 222555 h 586092"/>
                            <a:gd name="connsiteX2" fmla="*/ 179390 w 551031"/>
                            <a:gd name="connsiteY2" fmla="*/ 166199 h 586092"/>
                            <a:gd name="connsiteX3" fmla="*/ 338934 w 551031"/>
                            <a:gd name="connsiteY3" fmla="*/ 193977 h 586092"/>
                            <a:gd name="connsiteX4" fmla="*/ 550866 w 551031"/>
                            <a:gd name="connsiteY4" fmla="*/ 144767 h 586092"/>
                            <a:gd name="connsiteX5" fmla="*/ 303215 w 551031"/>
                            <a:gd name="connsiteY5" fmla="*/ 29674 h 586092"/>
                            <a:gd name="connsiteX6" fmla="*/ 216701 w 551031"/>
                            <a:gd name="connsiteY6" fmla="*/ 258276 h 586092"/>
                            <a:gd name="connsiteX7" fmla="*/ 80965 w 551031"/>
                            <a:gd name="connsiteY7" fmla="*/ 174931 h 586092"/>
                            <a:gd name="connsiteX8" fmla="*/ 69854 w 551031"/>
                            <a:gd name="connsiteY8" fmla="*/ 586092 h 586092"/>
                            <a:gd name="connsiteX9" fmla="*/ 53187 w 551031"/>
                            <a:gd name="connsiteY9" fmla="*/ 582917 h 586092"/>
                            <a:gd name="connsiteX10" fmla="*/ 58740 w 551031"/>
                            <a:gd name="connsiteY10" fmla="*/ 165406 h 586092"/>
                            <a:gd name="connsiteX11" fmla="*/ 192090 w 551031"/>
                            <a:gd name="connsiteY11" fmla="*/ 242399 h 586092"/>
                            <a:gd name="connsiteX12" fmla="*/ 296072 w 551031"/>
                            <a:gd name="connsiteY12" fmla="*/ 1098 h 586092"/>
                            <a:gd name="connsiteX13" fmla="*/ 515943 w 551031"/>
                            <a:gd name="connsiteY13" fmla="*/ 145561 h 586092"/>
                            <a:gd name="connsiteX14" fmla="*/ 343695 w 551031"/>
                            <a:gd name="connsiteY14" fmla="*/ 170165 h 586092"/>
                            <a:gd name="connsiteX15" fmla="*/ 180187 w 551031"/>
                            <a:gd name="connsiteY15" fmla="*/ 186837 h 586092"/>
                            <a:gd name="connsiteX16" fmla="*/ 90493 w 551031"/>
                            <a:gd name="connsiteY16" fmla="*/ 232080 h 586092"/>
                            <a:gd name="connsiteX17" fmla="*/ 42068 w 551031"/>
                            <a:gd name="connsiteY17" fmla="*/ 563867 h 586092"/>
                            <a:gd name="connsiteX18" fmla="*/ 0 w 551031"/>
                            <a:gd name="connsiteY18" fmla="*/ 563867 h 586092"/>
                            <a:gd name="connsiteX0" fmla="*/ 0 w 551307"/>
                            <a:gd name="connsiteY0" fmla="*/ 563867 h 586092"/>
                            <a:gd name="connsiteX1" fmla="*/ 77793 w 551307"/>
                            <a:gd name="connsiteY1" fmla="*/ 222555 h 586092"/>
                            <a:gd name="connsiteX2" fmla="*/ 179390 w 551307"/>
                            <a:gd name="connsiteY2" fmla="*/ 166199 h 586092"/>
                            <a:gd name="connsiteX3" fmla="*/ 338934 w 551307"/>
                            <a:gd name="connsiteY3" fmla="*/ 193977 h 586092"/>
                            <a:gd name="connsiteX4" fmla="*/ 550866 w 551307"/>
                            <a:gd name="connsiteY4" fmla="*/ 144767 h 586092"/>
                            <a:gd name="connsiteX5" fmla="*/ 279406 w 551307"/>
                            <a:gd name="connsiteY5" fmla="*/ 103493 h 586092"/>
                            <a:gd name="connsiteX6" fmla="*/ 216701 w 551307"/>
                            <a:gd name="connsiteY6" fmla="*/ 258276 h 586092"/>
                            <a:gd name="connsiteX7" fmla="*/ 80965 w 551307"/>
                            <a:gd name="connsiteY7" fmla="*/ 174931 h 586092"/>
                            <a:gd name="connsiteX8" fmla="*/ 69854 w 551307"/>
                            <a:gd name="connsiteY8" fmla="*/ 586092 h 586092"/>
                            <a:gd name="connsiteX9" fmla="*/ 53187 w 551307"/>
                            <a:gd name="connsiteY9" fmla="*/ 582917 h 586092"/>
                            <a:gd name="connsiteX10" fmla="*/ 58740 w 551307"/>
                            <a:gd name="connsiteY10" fmla="*/ 165406 h 586092"/>
                            <a:gd name="connsiteX11" fmla="*/ 192090 w 551307"/>
                            <a:gd name="connsiteY11" fmla="*/ 242399 h 586092"/>
                            <a:gd name="connsiteX12" fmla="*/ 296072 w 551307"/>
                            <a:gd name="connsiteY12" fmla="*/ 1098 h 586092"/>
                            <a:gd name="connsiteX13" fmla="*/ 515943 w 551307"/>
                            <a:gd name="connsiteY13" fmla="*/ 145561 h 586092"/>
                            <a:gd name="connsiteX14" fmla="*/ 343695 w 551307"/>
                            <a:gd name="connsiteY14" fmla="*/ 170165 h 586092"/>
                            <a:gd name="connsiteX15" fmla="*/ 180187 w 551307"/>
                            <a:gd name="connsiteY15" fmla="*/ 186837 h 586092"/>
                            <a:gd name="connsiteX16" fmla="*/ 90493 w 551307"/>
                            <a:gd name="connsiteY16" fmla="*/ 232080 h 586092"/>
                            <a:gd name="connsiteX17" fmla="*/ 42068 w 551307"/>
                            <a:gd name="connsiteY17" fmla="*/ 563867 h 586092"/>
                            <a:gd name="connsiteX18" fmla="*/ 0 w 551307"/>
                            <a:gd name="connsiteY18" fmla="*/ 563867 h 586092"/>
                            <a:gd name="connsiteX0" fmla="*/ 0 w 551307"/>
                            <a:gd name="connsiteY0" fmla="*/ 481491 h 503716"/>
                            <a:gd name="connsiteX1" fmla="*/ 77793 w 551307"/>
                            <a:gd name="connsiteY1" fmla="*/ 140179 h 503716"/>
                            <a:gd name="connsiteX2" fmla="*/ 179390 w 551307"/>
                            <a:gd name="connsiteY2" fmla="*/ 83823 h 503716"/>
                            <a:gd name="connsiteX3" fmla="*/ 338934 w 551307"/>
                            <a:gd name="connsiteY3" fmla="*/ 111601 h 503716"/>
                            <a:gd name="connsiteX4" fmla="*/ 550866 w 551307"/>
                            <a:gd name="connsiteY4" fmla="*/ 62391 h 503716"/>
                            <a:gd name="connsiteX5" fmla="*/ 279406 w 551307"/>
                            <a:gd name="connsiteY5" fmla="*/ 21117 h 503716"/>
                            <a:gd name="connsiteX6" fmla="*/ 216701 w 551307"/>
                            <a:gd name="connsiteY6" fmla="*/ 175900 h 503716"/>
                            <a:gd name="connsiteX7" fmla="*/ 80965 w 551307"/>
                            <a:gd name="connsiteY7" fmla="*/ 92555 h 503716"/>
                            <a:gd name="connsiteX8" fmla="*/ 69854 w 551307"/>
                            <a:gd name="connsiteY8" fmla="*/ 503716 h 503716"/>
                            <a:gd name="connsiteX9" fmla="*/ 53187 w 551307"/>
                            <a:gd name="connsiteY9" fmla="*/ 500541 h 503716"/>
                            <a:gd name="connsiteX10" fmla="*/ 58740 w 551307"/>
                            <a:gd name="connsiteY10" fmla="*/ 83030 h 503716"/>
                            <a:gd name="connsiteX11" fmla="*/ 192090 w 551307"/>
                            <a:gd name="connsiteY11" fmla="*/ 160023 h 503716"/>
                            <a:gd name="connsiteX12" fmla="*/ 269881 w 551307"/>
                            <a:gd name="connsiteY12" fmla="*/ 2065 h 503716"/>
                            <a:gd name="connsiteX13" fmla="*/ 515943 w 551307"/>
                            <a:gd name="connsiteY13" fmla="*/ 63185 h 503716"/>
                            <a:gd name="connsiteX14" fmla="*/ 343695 w 551307"/>
                            <a:gd name="connsiteY14" fmla="*/ 87789 h 503716"/>
                            <a:gd name="connsiteX15" fmla="*/ 180187 w 551307"/>
                            <a:gd name="connsiteY15" fmla="*/ 104461 h 503716"/>
                            <a:gd name="connsiteX16" fmla="*/ 90493 w 551307"/>
                            <a:gd name="connsiteY16" fmla="*/ 149704 h 503716"/>
                            <a:gd name="connsiteX17" fmla="*/ 42068 w 551307"/>
                            <a:gd name="connsiteY17" fmla="*/ 481491 h 503716"/>
                            <a:gd name="connsiteX18" fmla="*/ 0 w 551307"/>
                            <a:gd name="connsiteY18" fmla="*/ 481491 h 503716"/>
                            <a:gd name="connsiteX0" fmla="*/ 0 w 551307"/>
                            <a:gd name="connsiteY0" fmla="*/ 481491 h 503716"/>
                            <a:gd name="connsiteX1" fmla="*/ 77793 w 551307"/>
                            <a:gd name="connsiteY1" fmla="*/ 140179 h 503716"/>
                            <a:gd name="connsiteX2" fmla="*/ 179390 w 551307"/>
                            <a:gd name="connsiteY2" fmla="*/ 83823 h 503716"/>
                            <a:gd name="connsiteX3" fmla="*/ 338934 w 551307"/>
                            <a:gd name="connsiteY3" fmla="*/ 111601 h 503716"/>
                            <a:gd name="connsiteX4" fmla="*/ 550866 w 551307"/>
                            <a:gd name="connsiteY4" fmla="*/ 62391 h 503716"/>
                            <a:gd name="connsiteX5" fmla="*/ 279406 w 551307"/>
                            <a:gd name="connsiteY5" fmla="*/ 21117 h 503716"/>
                            <a:gd name="connsiteX6" fmla="*/ 216701 w 551307"/>
                            <a:gd name="connsiteY6" fmla="*/ 175900 h 503716"/>
                            <a:gd name="connsiteX7" fmla="*/ 80965 w 551307"/>
                            <a:gd name="connsiteY7" fmla="*/ 92555 h 503716"/>
                            <a:gd name="connsiteX8" fmla="*/ 69854 w 551307"/>
                            <a:gd name="connsiteY8" fmla="*/ 503716 h 503716"/>
                            <a:gd name="connsiteX9" fmla="*/ 53187 w 551307"/>
                            <a:gd name="connsiteY9" fmla="*/ 500541 h 503716"/>
                            <a:gd name="connsiteX10" fmla="*/ 58740 w 551307"/>
                            <a:gd name="connsiteY10" fmla="*/ 83030 h 503716"/>
                            <a:gd name="connsiteX11" fmla="*/ 192090 w 551307"/>
                            <a:gd name="connsiteY11" fmla="*/ 160023 h 503716"/>
                            <a:gd name="connsiteX12" fmla="*/ 269881 w 551307"/>
                            <a:gd name="connsiteY12" fmla="*/ 2065 h 503716"/>
                            <a:gd name="connsiteX13" fmla="*/ 515943 w 551307"/>
                            <a:gd name="connsiteY13" fmla="*/ 63185 h 503716"/>
                            <a:gd name="connsiteX14" fmla="*/ 315123 w 551307"/>
                            <a:gd name="connsiteY14" fmla="*/ 135414 h 503716"/>
                            <a:gd name="connsiteX15" fmla="*/ 180187 w 551307"/>
                            <a:gd name="connsiteY15" fmla="*/ 104461 h 503716"/>
                            <a:gd name="connsiteX16" fmla="*/ 90493 w 551307"/>
                            <a:gd name="connsiteY16" fmla="*/ 149704 h 503716"/>
                            <a:gd name="connsiteX17" fmla="*/ 42068 w 551307"/>
                            <a:gd name="connsiteY17" fmla="*/ 481491 h 503716"/>
                            <a:gd name="connsiteX18" fmla="*/ 0 w 551307"/>
                            <a:gd name="connsiteY18" fmla="*/ 481491 h 503716"/>
                            <a:gd name="connsiteX0" fmla="*/ 0 w 551079"/>
                            <a:gd name="connsiteY0" fmla="*/ 481491 h 503716"/>
                            <a:gd name="connsiteX1" fmla="*/ 77793 w 551079"/>
                            <a:gd name="connsiteY1" fmla="*/ 140179 h 503716"/>
                            <a:gd name="connsiteX2" fmla="*/ 179390 w 551079"/>
                            <a:gd name="connsiteY2" fmla="*/ 83823 h 503716"/>
                            <a:gd name="connsiteX3" fmla="*/ 322268 w 551079"/>
                            <a:gd name="connsiteY3" fmla="*/ 104458 h 503716"/>
                            <a:gd name="connsiteX4" fmla="*/ 550866 w 551079"/>
                            <a:gd name="connsiteY4" fmla="*/ 62391 h 503716"/>
                            <a:gd name="connsiteX5" fmla="*/ 279406 w 551079"/>
                            <a:gd name="connsiteY5" fmla="*/ 21117 h 503716"/>
                            <a:gd name="connsiteX6" fmla="*/ 216701 w 551079"/>
                            <a:gd name="connsiteY6" fmla="*/ 175900 h 503716"/>
                            <a:gd name="connsiteX7" fmla="*/ 80965 w 551079"/>
                            <a:gd name="connsiteY7" fmla="*/ 92555 h 503716"/>
                            <a:gd name="connsiteX8" fmla="*/ 69854 w 551079"/>
                            <a:gd name="connsiteY8" fmla="*/ 503716 h 503716"/>
                            <a:gd name="connsiteX9" fmla="*/ 53187 w 551079"/>
                            <a:gd name="connsiteY9" fmla="*/ 500541 h 503716"/>
                            <a:gd name="connsiteX10" fmla="*/ 58740 w 551079"/>
                            <a:gd name="connsiteY10" fmla="*/ 83030 h 503716"/>
                            <a:gd name="connsiteX11" fmla="*/ 192090 w 551079"/>
                            <a:gd name="connsiteY11" fmla="*/ 160023 h 503716"/>
                            <a:gd name="connsiteX12" fmla="*/ 269881 w 551079"/>
                            <a:gd name="connsiteY12" fmla="*/ 2065 h 503716"/>
                            <a:gd name="connsiteX13" fmla="*/ 515943 w 551079"/>
                            <a:gd name="connsiteY13" fmla="*/ 63185 h 503716"/>
                            <a:gd name="connsiteX14" fmla="*/ 315123 w 551079"/>
                            <a:gd name="connsiteY14" fmla="*/ 135414 h 503716"/>
                            <a:gd name="connsiteX15" fmla="*/ 180187 w 551079"/>
                            <a:gd name="connsiteY15" fmla="*/ 104461 h 503716"/>
                            <a:gd name="connsiteX16" fmla="*/ 90493 w 551079"/>
                            <a:gd name="connsiteY16" fmla="*/ 149704 h 503716"/>
                            <a:gd name="connsiteX17" fmla="*/ 42068 w 551079"/>
                            <a:gd name="connsiteY17" fmla="*/ 481491 h 503716"/>
                            <a:gd name="connsiteX18" fmla="*/ 0 w 551079"/>
                            <a:gd name="connsiteY18" fmla="*/ 481491 h 503716"/>
                            <a:gd name="connsiteX0" fmla="*/ 0 w 551079"/>
                            <a:gd name="connsiteY0" fmla="*/ 481491 h 503716"/>
                            <a:gd name="connsiteX1" fmla="*/ 77793 w 551079"/>
                            <a:gd name="connsiteY1" fmla="*/ 140179 h 503716"/>
                            <a:gd name="connsiteX2" fmla="*/ 179393 w 551079"/>
                            <a:gd name="connsiteY2" fmla="*/ 69535 h 503716"/>
                            <a:gd name="connsiteX3" fmla="*/ 322268 w 551079"/>
                            <a:gd name="connsiteY3" fmla="*/ 104458 h 503716"/>
                            <a:gd name="connsiteX4" fmla="*/ 550866 w 551079"/>
                            <a:gd name="connsiteY4" fmla="*/ 62391 h 503716"/>
                            <a:gd name="connsiteX5" fmla="*/ 279406 w 551079"/>
                            <a:gd name="connsiteY5" fmla="*/ 21117 h 503716"/>
                            <a:gd name="connsiteX6" fmla="*/ 216701 w 551079"/>
                            <a:gd name="connsiteY6" fmla="*/ 175900 h 503716"/>
                            <a:gd name="connsiteX7" fmla="*/ 80965 w 551079"/>
                            <a:gd name="connsiteY7" fmla="*/ 92555 h 503716"/>
                            <a:gd name="connsiteX8" fmla="*/ 69854 w 551079"/>
                            <a:gd name="connsiteY8" fmla="*/ 503716 h 503716"/>
                            <a:gd name="connsiteX9" fmla="*/ 53187 w 551079"/>
                            <a:gd name="connsiteY9" fmla="*/ 500541 h 503716"/>
                            <a:gd name="connsiteX10" fmla="*/ 58740 w 551079"/>
                            <a:gd name="connsiteY10" fmla="*/ 83030 h 503716"/>
                            <a:gd name="connsiteX11" fmla="*/ 192090 w 551079"/>
                            <a:gd name="connsiteY11" fmla="*/ 160023 h 503716"/>
                            <a:gd name="connsiteX12" fmla="*/ 269881 w 551079"/>
                            <a:gd name="connsiteY12" fmla="*/ 2065 h 503716"/>
                            <a:gd name="connsiteX13" fmla="*/ 515943 w 551079"/>
                            <a:gd name="connsiteY13" fmla="*/ 63185 h 503716"/>
                            <a:gd name="connsiteX14" fmla="*/ 315123 w 551079"/>
                            <a:gd name="connsiteY14" fmla="*/ 135414 h 503716"/>
                            <a:gd name="connsiteX15" fmla="*/ 180187 w 551079"/>
                            <a:gd name="connsiteY15" fmla="*/ 104461 h 503716"/>
                            <a:gd name="connsiteX16" fmla="*/ 90493 w 551079"/>
                            <a:gd name="connsiteY16" fmla="*/ 149704 h 503716"/>
                            <a:gd name="connsiteX17" fmla="*/ 42068 w 551079"/>
                            <a:gd name="connsiteY17" fmla="*/ 481491 h 503716"/>
                            <a:gd name="connsiteX18" fmla="*/ 0 w 551079"/>
                            <a:gd name="connsiteY18" fmla="*/ 481491 h 503716"/>
                            <a:gd name="connsiteX0" fmla="*/ 0 w 551079"/>
                            <a:gd name="connsiteY0" fmla="*/ 481491 h 503716"/>
                            <a:gd name="connsiteX1" fmla="*/ 77793 w 551079"/>
                            <a:gd name="connsiteY1" fmla="*/ 140179 h 503716"/>
                            <a:gd name="connsiteX2" fmla="*/ 179393 w 551079"/>
                            <a:gd name="connsiteY2" fmla="*/ 69535 h 503716"/>
                            <a:gd name="connsiteX3" fmla="*/ 322268 w 551079"/>
                            <a:gd name="connsiteY3" fmla="*/ 104458 h 503716"/>
                            <a:gd name="connsiteX4" fmla="*/ 550866 w 551079"/>
                            <a:gd name="connsiteY4" fmla="*/ 62391 h 503716"/>
                            <a:gd name="connsiteX5" fmla="*/ 279406 w 551079"/>
                            <a:gd name="connsiteY5" fmla="*/ 21117 h 503716"/>
                            <a:gd name="connsiteX6" fmla="*/ 216701 w 551079"/>
                            <a:gd name="connsiteY6" fmla="*/ 175900 h 503716"/>
                            <a:gd name="connsiteX7" fmla="*/ 80965 w 551079"/>
                            <a:gd name="connsiteY7" fmla="*/ 92555 h 503716"/>
                            <a:gd name="connsiteX8" fmla="*/ 69854 w 551079"/>
                            <a:gd name="connsiteY8" fmla="*/ 503716 h 503716"/>
                            <a:gd name="connsiteX9" fmla="*/ 53187 w 551079"/>
                            <a:gd name="connsiteY9" fmla="*/ 500541 h 503716"/>
                            <a:gd name="connsiteX10" fmla="*/ 58740 w 551079"/>
                            <a:gd name="connsiteY10" fmla="*/ 83030 h 503716"/>
                            <a:gd name="connsiteX11" fmla="*/ 192090 w 551079"/>
                            <a:gd name="connsiteY11" fmla="*/ 160023 h 503716"/>
                            <a:gd name="connsiteX12" fmla="*/ 269881 w 551079"/>
                            <a:gd name="connsiteY12" fmla="*/ 2065 h 503716"/>
                            <a:gd name="connsiteX13" fmla="*/ 515943 w 551079"/>
                            <a:gd name="connsiteY13" fmla="*/ 63185 h 503716"/>
                            <a:gd name="connsiteX14" fmla="*/ 315123 w 551079"/>
                            <a:gd name="connsiteY14" fmla="*/ 135414 h 503716"/>
                            <a:gd name="connsiteX15" fmla="*/ 180187 w 551079"/>
                            <a:gd name="connsiteY15" fmla="*/ 104461 h 503716"/>
                            <a:gd name="connsiteX16" fmla="*/ 90493 w 551079"/>
                            <a:gd name="connsiteY16" fmla="*/ 149704 h 503716"/>
                            <a:gd name="connsiteX17" fmla="*/ 42068 w 551079"/>
                            <a:gd name="connsiteY17" fmla="*/ 481491 h 503716"/>
                            <a:gd name="connsiteX18" fmla="*/ 0 w 551079"/>
                            <a:gd name="connsiteY18" fmla="*/ 481491 h 503716"/>
                            <a:gd name="connsiteX0" fmla="*/ 0 w 551079"/>
                            <a:gd name="connsiteY0" fmla="*/ 481491 h 503716"/>
                            <a:gd name="connsiteX1" fmla="*/ 77793 w 551079"/>
                            <a:gd name="connsiteY1" fmla="*/ 140179 h 503716"/>
                            <a:gd name="connsiteX2" fmla="*/ 179393 w 551079"/>
                            <a:gd name="connsiteY2" fmla="*/ 69535 h 503716"/>
                            <a:gd name="connsiteX3" fmla="*/ 322268 w 551079"/>
                            <a:gd name="connsiteY3" fmla="*/ 104458 h 503716"/>
                            <a:gd name="connsiteX4" fmla="*/ 550866 w 551079"/>
                            <a:gd name="connsiteY4" fmla="*/ 62391 h 503716"/>
                            <a:gd name="connsiteX5" fmla="*/ 279406 w 551079"/>
                            <a:gd name="connsiteY5" fmla="*/ 21117 h 503716"/>
                            <a:gd name="connsiteX6" fmla="*/ 216701 w 551079"/>
                            <a:gd name="connsiteY6" fmla="*/ 175900 h 503716"/>
                            <a:gd name="connsiteX7" fmla="*/ 80965 w 551079"/>
                            <a:gd name="connsiteY7" fmla="*/ 92555 h 503716"/>
                            <a:gd name="connsiteX8" fmla="*/ 69854 w 551079"/>
                            <a:gd name="connsiteY8" fmla="*/ 503716 h 503716"/>
                            <a:gd name="connsiteX9" fmla="*/ 53187 w 551079"/>
                            <a:gd name="connsiteY9" fmla="*/ 500541 h 503716"/>
                            <a:gd name="connsiteX10" fmla="*/ 58740 w 551079"/>
                            <a:gd name="connsiteY10" fmla="*/ 83030 h 503716"/>
                            <a:gd name="connsiteX11" fmla="*/ 192090 w 551079"/>
                            <a:gd name="connsiteY11" fmla="*/ 160023 h 503716"/>
                            <a:gd name="connsiteX12" fmla="*/ 269881 w 551079"/>
                            <a:gd name="connsiteY12" fmla="*/ 2065 h 503716"/>
                            <a:gd name="connsiteX13" fmla="*/ 515943 w 551079"/>
                            <a:gd name="connsiteY13" fmla="*/ 63185 h 503716"/>
                            <a:gd name="connsiteX14" fmla="*/ 315123 w 551079"/>
                            <a:gd name="connsiteY14" fmla="*/ 135414 h 503716"/>
                            <a:gd name="connsiteX15" fmla="*/ 180187 w 551079"/>
                            <a:gd name="connsiteY15" fmla="*/ 104461 h 503716"/>
                            <a:gd name="connsiteX16" fmla="*/ 90493 w 551079"/>
                            <a:gd name="connsiteY16" fmla="*/ 149704 h 503716"/>
                            <a:gd name="connsiteX17" fmla="*/ 42068 w 551079"/>
                            <a:gd name="connsiteY17" fmla="*/ 481491 h 503716"/>
                            <a:gd name="connsiteX18" fmla="*/ 0 w 551079"/>
                            <a:gd name="connsiteY18" fmla="*/ 481491 h 503716"/>
                            <a:gd name="connsiteX0" fmla="*/ 0 w 551079"/>
                            <a:gd name="connsiteY0" fmla="*/ 481491 h 503716"/>
                            <a:gd name="connsiteX1" fmla="*/ 77793 w 551079"/>
                            <a:gd name="connsiteY1" fmla="*/ 140179 h 503716"/>
                            <a:gd name="connsiteX2" fmla="*/ 179393 w 551079"/>
                            <a:gd name="connsiteY2" fmla="*/ 69535 h 503716"/>
                            <a:gd name="connsiteX3" fmla="*/ 322268 w 551079"/>
                            <a:gd name="connsiteY3" fmla="*/ 104458 h 503716"/>
                            <a:gd name="connsiteX4" fmla="*/ 550866 w 551079"/>
                            <a:gd name="connsiteY4" fmla="*/ 62391 h 503716"/>
                            <a:gd name="connsiteX5" fmla="*/ 279406 w 551079"/>
                            <a:gd name="connsiteY5" fmla="*/ 21117 h 503716"/>
                            <a:gd name="connsiteX6" fmla="*/ 216701 w 551079"/>
                            <a:gd name="connsiteY6" fmla="*/ 175900 h 503716"/>
                            <a:gd name="connsiteX7" fmla="*/ 80965 w 551079"/>
                            <a:gd name="connsiteY7" fmla="*/ 92555 h 503716"/>
                            <a:gd name="connsiteX8" fmla="*/ 69854 w 551079"/>
                            <a:gd name="connsiteY8" fmla="*/ 503716 h 503716"/>
                            <a:gd name="connsiteX9" fmla="*/ 53187 w 551079"/>
                            <a:gd name="connsiteY9" fmla="*/ 500541 h 503716"/>
                            <a:gd name="connsiteX10" fmla="*/ 58740 w 551079"/>
                            <a:gd name="connsiteY10" fmla="*/ 83030 h 503716"/>
                            <a:gd name="connsiteX11" fmla="*/ 192090 w 551079"/>
                            <a:gd name="connsiteY11" fmla="*/ 160023 h 503716"/>
                            <a:gd name="connsiteX12" fmla="*/ 269881 w 551079"/>
                            <a:gd name="connsiteY12" fmla="*/ 2065 h 503716"/>
                            <a:gd name="connsiteX13" fmla="*/ 515943 w 551079"/>
                            <a:gd name="connsiteY13" fmla="*/ 63185 h 503716"/>
                            <a:gd name="connsiteX14" fmla="*/ 315123 w 551079"/>
                            <a:gd name="connsiteY14" fmla="*/ 135414 h 503716"/>
                            <a:gd name="connsiteX15" fmla="*/ 180187 w 551079"/>
                            <a:gd name="connsiteY15" fmla="*/ 104461 h 503716"/>
                            <a:gd name="connsiteX16" fmla="*/ 90493 w 551079"/>
                            <a:gd name="connsiteY16" fmla="*/ 149704 h 503716"/>
                            <a:gd name="connsiteX17" fmla="*/ 42068 w 551079"/>
                            <a:gd name="connsiteY17" fmla="*/ 481491 h 503716"/>
                            <a:gd name="connsiteX18" fmla="*/ 0 w 551079"/>
                            <a:gd name="connsiteY18" fmla="*/ 481491 h 503716"/>
                            <a:gd name="connsiteX0" fmla="*/ 0 w 551079"/>
                            <a:gd name="connsiteY0" fmla="*/ 481491 h 503716"/>
                            <a:gd name="connsiteX1" fmla="*/ 77793 w 551079"/>
                            <a:gd name="connsiteY1" fmla="*/ 140179 h 503716"/>
                            <a:gd name="connsiteX2" fmla="*/ 179393 w 551079"/>
                            <a:gd name="connsiteY2" fmla="*/ 69535 h 503716"/>
                            <a:gd name="connsiteX3" fmla="*/ 322268 w 551079"/>
                            <a:gd name="connsiteY3" fmla="*/ 104458 h 503716"/>
                            <a:gd name="connsiteX4" fmla="*/ 550866 w 551079"/>
                            <a:gd name="connsiteY4" fmla="*/ 62391 h 503716"/>
                            <a:gd name="connsiteX5" fmla="*/ 279406 w 551079"/>
                            <a:gd name="connsiteY5" fmla="*/ 21117 h 503716"/>
                            <a:gd name="connsiteX6" fmla="*/ 216701 w 551079"/>
                            <a:gd name="connsiteY6" fmla="*/ 175900 h 503716"/>
                            <a:gd name="connsiteX7" fmla="*/ 80965 w 551079"/>
                            <a:gd name="connsiteY7" fmla="*/ 92555 h 503716"/>
                            <a:gd name="connsiteX8" fmla="*/ 69854 w 551079"/>
                            <a:gd name="connsiteY8" fmla="*/ 503716 h 503716"/>
                            <a:gd name="connsiteX9" fmla="*/ 53187 w 551079"/>
                            <a:gd name="connsiteY9" fmla="*/ 500541 h 503716"/>
                            <a:gd name="connsiteX10" fmla="*/ 58740 w 551079"/>
                            <a:gd name="connsiteY10" fmla="*/ 83030 h 503716"/>
                            <a:gd name="connsiteX11" fmla="*/ 192090 w 551079"/>
                            <a:gd name="connsiteY11" fmla="*/ 160023 h 503716"/>
                            <a:gd name="connsiteX12" fmla="*/ 269881 w 551079"/>
                            <a:gd name="connsiteY12" fmla="*/ 2065 h 503716"/>
                            <a:gd name="connsiteX13" fmla="*/ 515943 w 551079"/>
                            <a:gd name="connsiteY13" fmla="*/ 63185 h 503716"/>
                            <a:gd name="connsiteX14" fmla="*/ 315123 w 551079"/>
                            <a:gd name="connsiteY14" fmla="*/ 135414 h 503716"/>
                            <a:gd name="connsiteX15" fmla="*/ 173046 w 551079"/>
                            <a:gd name="connsiteY15" fmla="*/ 92555 h 503716"/>
                            <a:gd name="connsiteX16" fmla="*/ 90493 w 551079"/>
                            <a:gd name="connsiteY16" fmla="*/ 149704 h 503716"/>
                            <a:gd name="connsiteX17" fmla="*/ 42068 w 551079"/>
                            <a:gd name="connsiteY17" fmla="*/ 481491 h 503716"/>
                            <a:gd name="connsiteX18" fmla="*/ 0 w 551079"/>
                            <a:gd name="connsiteY18" fmla="*/ 481491 h 503716"/>
                            <a:gd name="connsiteX0" fmla="*/ 0 w 551079"/>
                            <a:gd name="connsiteY0" fmla="*/ 481491 h 503716"/>
                            <a:gd name="connsiteX1" fmla="*/ 77793 w 551079"/>
                            <a:gd name="connsiteY1" fmla="*/ 140179 h 503716"/>
                            <a:gd name="connsiteX2" fmla="*/ 179393 w 551079"/>
                            <a:gd name="connsiteY2" fmla="*/ 69535 h 503716"/>
                            <a:gd name="connsiteX3" fmla="*/ 322268 w 551079"/>
                            <a:gd name="connsiteY3" fmla="*/ 104458 h 503716"/>
                            <a:gd name="connsiteX4" fmla="*/ 550866 w 551079"/>
                            <a:gd name="connsiteY4" fmla="*/ 62391 h 503716"/>
                            <a:gd name="connsiteX5" fmla="*/ 279406 w 551079"/>
                            <a:gd name="connsiteY5" fmla="*/ 21117 h 503716"/>
                            <a:gd name="connsiteX6" fmla="*/ 216701 w 551079"/>
                            <a:gd name="connsiteY6" fmla="*/ 175900 h 503716"/>
                            <a:gd name="connsiteX7" fmla="*/ 80965 w 551079"/>
                            <a:gd name="connsiteY7" fmla="*/ 92555 h 503716"/>
                            <a:gd name="connsiteX8" fmla="*/ 69854 w 551079"/>
                            <a:gd name="connsiteY8" fmla="*/ 503716 h 503716"/>
                            <a:gd name="connsiteX9" fmla="*/ 53187 w 551079"/>
                            <a:gd name="connsiteY9" fmla="*/ 500541 h 503716"/>
                            <a:gd name="connsiteX10" fmla="*/ 58740 w 551079"/>
                            <a:gd name="connsiteY10" fmla="*/ 83030 h 503716"/>
                            <a:gd name="connsiteX11" fmla="*/ 192090 w 551079"/>
                            <a:gd name="connsiteY11" fmla="*/ 160023 h 503716"/>
                            <a:gd name="connsiteX12" fmla="*/ 269881 w 551079"/>
                            <a:gd name="connsiteY12" fmla="*/ 2065 h 503716"/>
                            <a:gd name="connsiteX13" fmla="*/ 515943 w 551079"/>
                            <a:gd name="connsiteY13" fmla="*/ 63185 h 503716"/>
                            <a:gd name="connsiteX14" fmla="*/ 315123 w 551079"/>
                            <a:gd name="connsiteY14" fmla="*/ 135414 h 503716"/>
                            <a:gd name="connsiteX15" fmla="*/ 170668 w 551079"/>
                            <a:gd name="connsiteY15" fmla="*/ 97317 h 503716"/>
                            <a:gd name="connsiteX16" fmla="*/ 90493 w 551079"/>
                            <a:gd name="connsiteY16" fmla="*/ 149704 h 503716"/>
                            <a:gd name="connsiteX17" fmla="*/ 42068 w 551079"/>
                            <a:gd name="connsiteY17" fmla="*/ 481491 h 503716"/>
                            <a:gd name="connsiteX18" fmla="*/ 0 w 551079"/>
                            <a:gd name="connsiteY18" fmla="*/ 481491 h 503716"/>
                            <a:gd name="connsiteX0" fmla="*/ 0 w 550955"/>
                            <a:gd name="connsiteY0" fmla="*/ 481491 h 503716"/>
                            <a:gd name="connsiteX1" fmla="*/ 77793 w 550955"/>
                            <a:gd name="connsiteY1" fmla="*/ 140179 h 503716"/>
                            <a:gd name="connsiteX2" fmla="*/ 179393 w 550955"/>
                            <a:gd name="connsiteY2" fmla="*/ 69535 h 503716"/>
                            <a:gd name="connsiteX3" fmla="*/ 307983 w 550955"/>
                            <a:gd name="connsiteY3" fmla="*/ 109220 h 503716"/>
                            <a:gd name="connsiteX4" fmla="*/ 550866 w 550955"/>
                            <a:gd name="connsiteY4" fmla="*/ 62391 h 503716"/>
                            <a:gd name="connsiteX5" fmla="*/ 279406 w 550955"/>
                            <a:gd name="connsiteY5" fmla="*/ 21117 h 503716"/>
                            <a:gd name="connsiteX6" fmla="*/ 216701 w 550955"/>
                            <a:gd name="connsiteY6" fmla="*/ 175900 h 503716"/>
                            <a:gd name="connsiteX7" fmla="*/ 80965 w 550955"/>
                            <a:gd name="connsiteY7" fmla="*/ 92555 h 503716"/>
                            <a:gd name="connsiteX8" fmla="*/ 69854 w 550955"/>
                            <a:gd name="connsiteY8" fmla="*/ 503716 h 503716"/>
                            <a:gd name="connsiteX9" fmla="*/ 53187 w 550955"/>
                            <a:gd name="connsiteY9" fmla="*/ 500541 h 503716"/>
                            <a:gd name="connsiteX10" fmla="*/ 58740 w 550955"/>
                            <a:gd name="connsiteY10" fmla="*/ 83030 h 503716"/>
                            <a:gd name="connsiteX11" fmla="*/ 192090 w 550955"/>
                            <a:gd name="connsiteY11" fmla="*/ 160023 h 503716"/>
                            <a:gd name="connsiteX12" fmla="*/ 269881 w 550955"/>
                            <a:gd name="connsiteY12" fmla="*/ 2065 h 503716"/>
                            <a:gd name="connsiteX13" fmla="*/ 515943 w 550955"/>
                            <a:gd name="connsiteY13" fmla="*/ 63185 h 503716"/>
                            <a:gd name="connsiteX14" fmla="*/ 315123 w 550955"/>
                            <a:gd name="connsiteY14" fmla="*/ 135414 h 503716"/>
                            <a:gd name="connsiteX15" fmla="*/ 170668 w 550955"/>
                            <a:gd name="connsiteY15" fmla="*/ 97317 h 503716"/>
                            <a:gd name="connsiteX16" fmla="*/ 90493 w 550955"/>
                            <a:gd name="connsiteY16" fmla="*/ 149704 h 503716"/>
                            <a:gd name="connsiteX17" fmla="*/ 42068 w 550955"/>
                            <a:gd name="connsiteY17" fmla="*/ 481491 h 503716"/>
                            <a:gd name="connsiteX18" fmla="*/ 0 w 550955"/>
                            <a:gd name="connsiteY18" fmla="*/ 481491 h 503716"/>
                            <a:gd name="connsiteX0" fmla="*/ 0 w 550955"/>
                            <a:gd name="connsiteY0" fmla="*/ 481491 h 503716"/>
                            <a:gd name="connsiteX1" fmla="*/ 77793 w 550955"/>
                            <a:gd name="connsiteY1" fmla="*/ 140179 h 503716"/>
                            <a:gd name="connsiteX2" fmla="*/ 179393 w 550955"/>
                            <a:gd name="connsiteY2" fmla="*/ 69535 h 503716"/>
                            <a:gd name="connsiteX3" fmla="*/ 307983 w 550955"/>
                            <a:gd name="connsiteY3" fmla="*/ 109220 h 503716"/>
                            <a:gd name="connsiteX4" fmla="*/ 550866 w 550955"/>
                            <a:gd name="connsiteY4" fmla="*/ 62391 h 503716"/>
                            <a:gd name="connsiteX5" fmla="*/ 279406 w 550955"/>
                            <a:gd name="connsiteY5" fmla="*/ 21117 h 503716"/>
                            <a:gd name="connsiteX6" fmla="*/ 216701 w 550955"/>
                            <a:gd name="connsiteY6" fmla="*/ 175900 h 503716"/>
                            <a:gd name="connsiteX7" fmla="*/ 80965 w 550955"/>
                            <a:gd name="connsiteY7" fmla="*/ 92555 h 503716"/>
                            <a:gd name="connsiteX8" fmla="*/ 69854 w 550955"/>
                            <a:gd name="connsiteY8" fmla="*/ 503716 h 503716"/>
                            <a:gd name="connsiteX9" fmla="*/ 53187 w 550955"/>
                            <a:gd name="connsiteY9" fmla="*/ 500541 h 503716"/>
                            <a:gd name="connsiteX10" fmla="*/ 58740 w 550955"/>
                            <a:gd name="connsiteY10" fmla="*/ 83030 h 503716"/>
                            <a:gd name="connsiteX11" fmla="*/ 192090 w 550955"/>
                            <a:gd name="connsiteY11" fmla="*/ 160023 h 503716"/>
                            <a:gd name="connsiteX12" fmla="*/ 269881 w 550955"/>
                            <a:gd name="connsiteY12" fmla="*/ 2065 h 503716"/>
                            <a:gd name="connsiteX13" fmla="*/ 515943 w 550955"/>
                            <a:gd name="connsiteY13" fmla="*/ 63185 h 503716"/>
                            <a:gd name="connsiteX14" fmla="*/ 300839 w 550955"/>
                            <a:gd name="connsiteY14" fmla="*/ 133033 h 503716"/>
                            <a:gd name="connsiteX15" fmla="*/ 170668 w 550955"/>
                            <a:gd name="connsiteY15" fmla="*/ 97317 h 503716"/>
                            <a:gd name="connsiteX16" fmla="*/ 90493 w 550955"/>
                            <a:gd name="connsiteY16" fmla="*/ 149704 h 503716"/>
                            <a:gd name="connsiteX17" fmla="*/ 42068 w 550955"/>
                            <a:gd name="connsiteY17" fmla="*/ 481491 h 503716"/>
                            <a:gd name="connsiteX18" fmla="*/ 0 w 550955"/>
                            <a:gd name="connsiteY18" fmla="*/ 481491 h 503716"/>
                            <a:gd name="connsiteX0" fmla="*/ 0 w 552025"/>
                            <a:gd name="connsiteY0" fmla="*/ 481491 h 503716"/>
                            <a:gd name="connsiteX1" fmla="*/ 77793 w 552025"/>
                            <a:gd name="connsiteY1" fmla="*/ 140179 h 503716"/>
                            <a:gd name="connsiteX2" fmla="*/ 179393 w 552025"/>
                            <a:gd name="connsiteY2" fmla="*/ 69535 h 503716"/>
                            <a:gd name="connsiteX3" fmla="*/ 307983 w 552025"/>
                            <a:gd name="connsiteY3" fmla="*/ 109220 h 503716"/>
                            <a:gd name="connsiteX4" fmla="*/ 374649 w 552025"/>
                            <a:gd name="connsiteY4" fmla="*/ 99695 h 503716"/>
                            <a:gd name="connsiteX5" fmla="*/ 550866 w 552025"/>
                            <a:gd name="connsiteY5" fmla="*/ 62391 h 503716"/>
                            <a:gd name="connsiteX6" fmla="*/ 279406 w 552025"/>
                            <a:gd name="connsiteY6" fmla="*/ 21117 h 503716"/>
                            <a:gd name="connsiteX7" fmla="*/ 216701 w 552025"/>
                            <a:gd name="connsiteY7" fmla="*/ 175900 h 503716"/>
                            <a:gd name="connsiteX8" fmla="*/ 80965 w 552025"/>
                            <a:gd name="connsiteY8" fmla="*/ 92555 h 503716"/>
                            <a:gd name="connsiteX9" fmla="*/ 69854 w 552025"/>
                            <a:gd name="connsiteY9" fmla="*/ 503716 h 503716"/>
                            <a:gd name="connsiteX10" fmla="*/ 53187 w 552025"/>
                            <a:gd name="connsiteY10" fmla="*/ 500541 h 503716"/>
                            <a:gd name="connsiteX11" fmla="*/ 58740 w 552025"/>
                            <a:gd name="connsiteY11" fmla="*/ 83030 h 503716"/>
                            <a:gd name="connsiteX12" fmla="*/ 192090 w 552025"/>
                            <a:gd name="connsiteY12" fmla="*/ 160023 h 503716"/>
                            <a:gd name="connsiteX13" fmla="*/ 269881 w 552025"/>
                            <a:gd name="connsiteY13" fmla="*/ 2065 h 503716"/>
                            <a:gd name="connsiteX14" fmla="*/ 515943 w 552025"/>
                            <a:gd name="connsiteY14" fmla="*/ 63185 h 503716"/>
                            <a:gd name="connsiteX15" fmla="*/ 300839 w 552025"/>
                            <a:gd name="connsiteY15" fmla="*/ 133033 h 503716"/>
                            <a:gd name="connsiteX16" fmla="*/ 170668 w 552025"/>
                            <a:gd name="connsiteY16" fmla="*/ 97317 h 503716"/>
                            <a:gd name="connsiteX17" fmla="*/ 90493 w 552025"/>
                            <a:gd name="connsiteY17" fmla="*/ 149704 h 503716"/>
                            <a:gd name="connsiteX18" fmla="*/ 42068 w 552025"/>
                            <a:gd name="connsiteY18" fmla="*/ 481491 h 503716"/>
                            <a:gd name="connsiteX19" fmla="*/ 0 w 552025"/>
                            <a:gd name="connsiteY19" fmla="*/ 481491 h 503716"/>
                            <a:gd name="connsiteX0" fmla="*/ 0 w 552025"/>
                            <a:gd name="connsiteY0" fmla="*/ 482235 h 504460"/>
                            <a:gd name="connsiteX1" fmla="*/ 77793 w 552025"/>
                            <a:gd name="connsiteY1" fmla="*/ 140923 h 504460"/>
                            <a:gd name="connsiteX2" fmla="*/ 179393 w 552025"/>
                            <a:gd name="connsiteY2" fmla="*/ 70279 h 504460"/>
                            <a:gd name="connsiteX3" fmla="*/ 307983 w 552025"/>
                            <a:gd name="connsiteY3" fmla="*/ 109964 h 504460"/>
                            <a:gd name="connsiteX4" fmla="*/ 374649 w 552025"/>
                            <a:gd name="connsiteY4" fmla="*/ 100439 h 504460"/>
                            <a:gd name="connsiteX5" fmla="*/ 550866 w 552025"/>
                            <a:gd name="connsiteY5" fmla="*/ 63135 h 504460"/>
                            <a:gd name="connsiteX6" fmla="*/ 279406 w 552025"/>
                            <a:gd name="connsiteY6" fmla="*/ 21861 h 504460"/>
                            <a:gd name="connsiteX7" fmla="*/ 216701 w 552025"/>
                            <a:gd name="connsiteY7" fmla="*/ 176644 h 504460"/>
                            <a:gd name="connsiteX8" fmla="*/ 80965 w 552025"/>
                            <a:gd name="connsiteY8" fmla="*/ 93299 h 504460"/>
                            <a:gd name="connsiteX9" fmla="*/ 69854 w 552025"/>
                            <a:gd name="connsiteY9" fmla="*/ 504460 h 504460"/>
                            <a:gd name="connsiteX10" fmla="*/ 53187 w 552025"/>
                            <a:gd name="connsiteY10" fmla="*/ 501285 h 504460"/>
                            <a:gd name="connsiteX11" fmla="*/ 58740 w 552025"/>
                            <a:gd name="connsiteY11" fmla="*/ 83774 h 504460"/>
                            <a:gd name="connsiteX12" fmla="*/ 192090 w 552025"/>
                            <a:gd name="connsiteY12" fmla="*/ 160767 h 504460"/>
                            <a:gd name="connsiteX13" fmla="*/ 269881 w 552025"/>
                            <a:gd name="connsiteY13" fmla="*/ 2809 h 504460"/>
                            <a:gd name="connsiteX14" fmla="*/ 515943 w 552025"/>
                            <a:gd name="connsiteY14" fmla="*/ 63929 h 504460"/>
                            <a:gd name="connsiteX15" fmla="*/ 357980 w 552025"/>
                            <a:gd name="connsiteY15" fmla="*/ 119489 h 504460"/>
                            <a:gd name="connsiteX16" fmla="*/ 300839 w 552025"/>
                            <a:gd name="connsiteY16" fmla="*/ 133777 h 504460"/>
                            <a:gd name="connsiteX17" fmla="*/ 170668 w 552025"/>
                            <a:gd name="connsiteY17" fmla="*/ 98061 h 504460"/>
                            <a:gd name="connsiteX18" fmla="*/ 90493 w 552025"/>
                            <a:gd name="connsiteY18" fmla="*/ 150448 h 504460"/>
                            <a:gd name="connsiteX19" fmla="*/ 42068 w 552025"/>
                            <a:gd name="connsiteY19" fmla="*/ 482235 h 504460"/>
                            <a:gd name="connsiteX20" fmla="*/ 0 w 552025"/>
                            <a:gd name="connsiteY20" fmla="*/ 482235 h 504460"/>
                            <a:gd name="connsiteX0" fmla="*/ 0 w 552025"/>
                            <a:gd name="connsiteY0" fmla="*/ 482235 h 504460"/>
                            <a:gd name="connsiteX1" fmla="*/ 77793 w 552025"/>
                            <a:gd name="connsiteY1" fmla="*/ 140923 h 504460"/>
                            <a:gd name="connsiteX2" fmla="*/ 179393 w 552025"/>
                            <a:gd name="connsiteY2" fmla="*/ 70279 h 504460"/>
                            <a:gd name="connsiteX3" fmla="*/ 307983 w 552025"/>
                            <a:gd name="connsiteY3" fmla="*/ 109964 h 504460"/>
                            <a:gd name="connsiteX4" fmla="*/ 374649 w 552025"/>
                            <a:gd name="connsiteY4" fmla="*/ 100439 h 504460"/>
                            <a:gd name="connsiteX5" fmla="*/ 550866 w 552025"/>
                            <a:gd name="connsiteY5" fmla="*/ 63135 h 504460"/>
                            <a:gd name="connsiteX6" fmla="*/ 279406 w 552025"/>
                            <a:gd name="connsiteY6" fmla="*/ 21861 h 504460"/>
                            <a:gd name="connsiteX7" fmla="*/ 216701 w 552025"/>
                            <a:gd name="connsiteY7" fmla="*/ 176644 h 504460"/>
                            <a:gd name="connsiteX8" fmla="*/ 80965 w 552025"/>
                            <a:gd name="connsiteY8" fmla="*/ 93299 h 504460"/>
                            <a:gd name="connsiteX9" fmla="*/ 69854 w 552025"/>
                            <a:gd name="connsiteY9" fmla="*/ 504460 h 504460"/>
                            <a:gd name="connsiteX10" fmla="*/ 53187 w 552025"/>
                            <a:gd name="connsiteY10" fmla="*/ 501285 h 504460"/>
                            <a:gd name="connsiteX11" fmla="*/ 58740 w 552025"/>
                            <a:gd name="connsiteY11" fmla="*/ 83774 h 504460"/>
                            <a:gd name="connsiteX12" fmla="*/ 192090 w 552025"/>
                            <a:gd name="connsiteY12" fmla="*/ 160767 h 504460"/>
                            <a:gd name="connsiteX13" fmla="*/ 269881 w 552025"/>
                            <a:gd name="connsiteY13" fmla="*/ 2809 h 504460"/>
                            <a:gd name="connsiteX14" fmla="*/ 515943 w 552025"/>
                            <a:gd name="connsiteY14" fmla="*/ 63929 h 504460"/>
                            <a:gd name="connsiteX15" fmla="*/ 391321 w 552025"/>
                            <a:gd name="connsiteY15" fmla="*/ 121870 h 504460"/>
                            <a:gd name="connsiteX16" fmla="*/ 300839 w 552025"/>
                            <a:gd name="connsiteY16" fmla="*/ 133777 h 504460"/>
                            <a:gd name="connsiteX17" fmla="*/ 170668 w 552025"/>
                            <a:gd name="connsiteY17" fmla="*/ 98061 h 504460"/>
                            <a:gd name="connsiteX18" fmla="*/ 90493 w 552025"/>
                            <a:gd name="connsiteY18" fmla="*/ 150448 h 504460"/>
                            <a:gd name="connsiteX19" fmla="*/ 42068 w 552025"/>
                            <a:gd name="connsiteY19" fmla="*/ 482235 h 504460"/>
                            <a:gd name="connsiteX20" fmla="*/ 0 w 552025"/>
                            <a:gd name="connsiteY20" fmla="*/ 482235 h 504460"/>
                            <a:gd name="connsiteX0" fmla="*/ 0 w 571674"/>
                            <a:gd name="connsiteY0" fmla="*/ 482438 h 504663"/>
                            <a:gd name="connsiteX1" fmla="*/ 77793 w 571674"/>
                            <a:gd name="connsiteY1" fmla="*/ 141126 h 504663"/>
                            <a:gd name="connsiteX2" fmla="*/ 179393 w 571674"/>
                            <a:gd name="connsiteY2" fmla="*/ 70482 h 504663"/>
                            <a:gd name="connsiteX3" fmla="*/ 307983 w 571674"/>
                            <a:gd name="connsiteY3" fmla="*/ 110167 h 504663"/>
                            <a:gd name="connsiteX4" fmla="*/ 374649 w 571674"/>
                            <a:gd name="connsiteY4" fmla="*/ 100642 h 504663"/>
                            <a:gd name="connsiteX5" fmla="*/ 550866 w 571674"/>
                            <a:gd name="connsiteY5" fmla="*/ 63338 h 504663"/>
                            <a:gd name="connsiteX6" fmla="*/ 279406 w 571674"/>
                            <a:gd name="connsiteY6" fmla="*/ 22064 h 504663"/>
                            <a:gd name="connsiteX7" fmla="*/ 216701 w 571674"/>
                            <a:gd name="connsiteY7" fmla="*/ 176847 h 504663"/>
                            <a:gd name="connsiteX8" fmla="*/ 80965 w 571674"/>
                            <a:gd name="connsiteY8" fmla="*/ 93502 h 504663"/>
                            <a:gd name="connsiteX9" fmla="*/ 69854 w 571674"/>
                            <a:gd name="connsiteY9" fmla="*/ 504663 h 504663"/>
                            <a:gd name="connsiteX10" fmla="*/ 53187 w 571674"/>
                            <a:gd name="connsiteY10" fmla="*/ 501488 h 504663"/>
                            <a:gd name="connsiteX11" fmla="*/ 58740 w 571674"/>
                            <a:gd name="connsiteY11" fmla="*/ 83977 h 504663"/>
                            <a:gd name="connsiteX12" fmla="*/ 192090 w 571674"/>
                            <a:gd name="connsiteY12" fmla="*/ 160970 h 504663"/>
                            <a:gd name="connsiteX13" fmla="*/ 269881 w 571674"/>
                            <a:gd name="connsiteY13" fmla="*/ 3012 h 504663"/>
                            <a:gd name="connsiteX14" fmla="*/ 570715 w 571674"/>
                            <a:gd name="connsiteY14" fmla="*/ 59369 h 504663"/>
                            <a:gd name="connsiteX15" fmla="*/ 391321 w 571674"/>
                            <a:gd name="connsiteY15" fmla="*/ 122073 h 504663"/>
                            <a:gd name="connsiteX16" fmla="*/ 300839 w 571674"/>
                            <a:gd name="connsiteY16" fmla="*/ 133980 h 504663"/>
                            <a:gd name="connsiteX17" fmla="*/ 170668 w 571674"/>
                            <a:gd name="connsiteY17" fmla="*/ 98264 h 504663"/>
                            <a:gd name="connsiteX18" fmla="*/ 90493 w 571674"/>
                            <a:gd name="connsiteY18" fmla="*/ 150651 h 504663"/>
                            <a:gd name="connsiteX19" fmla="*/ 42068 w 571674"/>
                            <a:gd name="connsiteY19" fmla="*/ 482438 h 504663"/>
                            <a:gd name="connsiteX20" fmla="*/ 0 w 571674"/>
                            <a:gd name="connsiteY20" fmla="*/ 482438 h 504663"/>
                            <a:gd name="connsiteX0" fmla="*/ 0 w 571674"/>
                            <a:gd name="connsiteY0" fmla="*/ 482438 h 504663"/>
                            <a:gd name="connsiteX1" fmla="*/ 77793 w 571674"/>
                            <a:gd name="connsiteY1" fmla="*/ 141126 h 504663"/>
                            <a:gd name="connsiteX2" fmla="*/ 179393 w 571674"/>
                            <a:gd name="connsiteY2" fmla="*/ 70482 h 504663"/>
                            <a:gd name="connsiteX3" fmla="*/ 307983 w 571674"/>
                            <a:gd name="connsiteY3" fmla="*/ 110167 h 504663"/>
                            <a:gd name="connsiteX4" fmla="*/ 374649 w 571674"/>
                            <a:gd name="connsiteY4" fmla="*/ 100642 h 504663"/>
                            <a:gd name="connsiteX5" fmla="*/ 517532 w 571674"/>
                            <a:gd name="connsiteY5" fmla="*/ 60956 h 504663"/>
                            <a:gd name="connsiteX6" fmla="*/ 279406 w 571674"/>
                            <a:gd name="connsiteY6" fmla="*/ 22064 h 504663"/>
                            <a:gd name="connsiteX7" fmla="*/ 216701 w 571674"/>
                            <a:gd name="connsiteY7" fmla="*/ 176847 h 504663"/>
                            <a:gd name="connsiteX8" fmla="*/ 80965 w 571674"/>
                            <a:gd name="connsiteY8" fmla="*/ 93502 h 504663"/>
                            <a:gd name="connsiteX9" fmla="*/ 69854 w 571674"/>
                            <a:gd name="connsiteY9" fmla="*/ 504663 h 504663"/>
                            <a:gd name="connsiteX10" fmla="*/ 53187 w 571674"/>
                            <a:gd name="connsiteY10" fmla="*/ 501488 h 504663"/>
                            <a:gd name="connsiteX11" fmla="*/ 58740 w 571674"/>
                            <a:gd name="connsiteY11" fmla="*/ 83977 h 504663"/>
                            <a:gd name="connsiteX12" fmla="*/ 192090 w 571674"/>
                            <a:gd name="connsiteY12" fmla="*/ 160970 h 504663"/>
                            <a:gd name="connsiteX13" fmla="*/ 269881 w 571674"/>
                            <a:gd name="connsiteY13" fmla="*/ 3012 h 504663"/>
                            <a:gd name="connsiteX14" fmla="*/ 570715 w 571674"/>
                            <a:gd name="connsiteY14" fmla="*/ 59369 h 504663"/>
                            <a:gd name="connsiteX15" fmla="*/ 391321 w 571674"/>
                            <a:gd name="connsiteY15" fmla="*/ 122073 h 504663"/>
                            <a:gd name="connsiteX16" fmla="*/ 300839 w 571674"/>
                            <a:gd name="connsiteY16" fmla="*/ 133980 h 504663"/>
                            <a:gd name="connsiteX17" fmla="*/ 170668 w 571674"/>
                            <a:gd name="connsiteY17" fmla="*/ 98264 h 504663"/>
                            <a:gd name="connsiteX18" fmla="*/ 90493 w 571674"/>
                            <a:gd name="connsiteY18" fmla="*/ 150651 h 504663"/>
                            <a:gd name="connsiteX19" fmla="*/ 42068 w 571674"/>
                            <a:gd name="connsiteY19" fmla="*/ 482438 h 504663"/>
                            <a:gd name="connsiteX20" fmla="*/ 0 w 571674"/>
                            <a:gd name="connsiteY20" fmla="*/ 482438 h 504663"/>
                            <a:gd name="connsiteX0" fmla="*/ 0 w 557477"/>
                            <a:gd name="connsiteY0" fmla="*/ 482551 h 504776"/>
                            <a:gd name="connsiteX1" fmla="*/ 77793 w 557477"/>
                            <a:gd name="connsiteY1" fmla="*/ 141239 h 504776"/>
                            <a:gd name="connsiteX2" fmla="*/ 179393 w 557477"/>
                            <a:gd name="connsiteY2" fmla="*/ 70595 h 504776"/>
                            <a:gd name="connsiteX3" fmla="*/ 307983 w 557477"/>
                            <a:gd name="connsiteY3" fmla="*/ 110280 h 504776"/>
                            <a:gd name="connsiteX4" fmla="*/ 374649 w 557477"/>
                            <a:gd name="connsiteY4" fmla="*/ 100755 h 504776"/>
                            <a:gd name="connsiteX5" fmla="*/ 517532 w 557477"/>
                            <a:gd name="connsiteY5" fmla="*/ 61069 h 504776"/>
                            <a:gd name="connsiteX6" fmla="*/ 279406 w 557477"/>
                            <a:gd name="connsiteY6" fmla="*/ 22177 h 504776"/>
                            <a:gd name="connsiteX7" fmla="*/ 216701 w 557477"/>
                            <a:gd name="connsiteY7" fmla="*/ 176960 h 504776"/>
                            <a:gd name="connsiteX8" fmla="*/ 80965 w 557477"/>
                            <a:gd name="connsiteY8" fmla="*/ 93615 h 504776"/>
                            <a:gd name="connsiteX9" fmla="*/ 69854 w 557477"/>
                            <a:gd name="connsiteY9" fmla="*/ 504776 h 504776"/>
                            <a:gd name="connsiteX10" fmla="*/ 53187 w 557477"/>
                            <a:gd name="connsiteY10" fmla="*/ 501601 h 504776"/>
                            <a:gd name="connsiteX11" fmla="*/ 58740 w 557477"/>
                            <a:gd name="connsiteY11" fmla="*/ 84090 h 504776"/>
                            <a:gd name="connsiteX12" fmla="*/ 192090 w 557477"/>
                            <a:gd name="connsiteY12" fmla="*/ 161083 h 504776"/>
                            <a:gd name="connsiteX13" fmla="*/ 269881 w 557477"/>
                            <a:gd name="connsiteY13" fmla="*/ 3125 h 504776"/>
                            <a:gd name="connsiteX14" fmla="*/ 556430 w 557477"/>
                            <a:gd name="connsiteY14" fmla="*/ 57100 h 504776"/>
                            <a:gd name="connsiteX15" fmla="*/ 391321 w 557477"/>
                            <a:gd name="connsiteY15" fmla="*/ 122186 h 504776"/>
                            <a:gd name="connsiteX16" fmla="*/ 300839 w 557477"/>
                            <a:gd name="connsiteY16" fmla="*/ 134093 h 504776"/>
                            <a:gd name="connsiteX17" fmla="*/ 170668 w 557477"/>
                            <a:gd name="connsiteY17" fmla="*/ 98377 h 504776"/>
                            <a:gd name="connsiteX18" fmla="*/ 90493 w 557477"/>
                            <a:gd name="connsiteY18" fmla="*/ 150764 h 504776"/>
                            <a:gd name="connsiteX19" fmla="*/ 42068 w 557477"/>
                            <a:gd name="connsiteY19" fmla="*/ 482551 h 504776"/>
                            <a:gd name="connsiteX20" fmla="*/ 0 w 557477"/>
                            <a:gd name="connsiteY20" fmla="*/ 482551 h 504776"/>
                            <a:gd name="connsiteX0" fmla="*/ 0 w 557477"/>
                            <a:gd name="connsiteY0" fmla="*/ 482551 h 504776"/>
                            <a:gd name="connsiteX1" fmla="*/ 77793 w 557477"/>
                            <a:gd name="connsiteY1" fmla="*/ 141239 h 504776"/>
                            <a:gd name="connsiteX2" fmla="*/ 179393 w 557477"/>
                            <a:gd name="connsiteY2" fmla="*/ 70595 h 504776"/>
                            <a:gd name="connsiteX3" fmla="*/ 307983 w 557477"/>
                            <a:gd name="connsiteY3" fmla="*/ 110280 h 504776"/>
                            <a:gd name="connsiteX4" fmla="*/ 374649 w 557477"/>
                            <a:gd name="connsiteY4" fmla="*/ 100755 h 504776"/>
                            <a:gd name="connsiteX5" fmla="*/ 488960 w 557477"/>
                            <a:gd name="connsiteY5" fmla="*/ 58688 h 504776"/>
                            <a:gd name="connsiteX6" fmla="*/ 279406 w 557477"/>
                            <a:gd name="connsiteY6" fmla="*/ 22177 h 504776"/>
                            <a:gd name="connsiteX7" fmla="*/ 216701 w 557477"/>
                            <a:gd name="connsiteY7" fmla="*/ 176960 h 504776"/>
                            <a:gd name="connsiteX8" fmla="*/ 80965 w 557477"/>
                            <a:gd name="connsiteY8" fmla="*/ 93615 h 504776"/>
                            <a:gd name="connsiteX9" fmla="*/ 69854 w 557477"/>
                            <a:gd name="connsiteY9" fmla="*/ 504776 h 504776"/>
                            <a:gd name="connsiteX10" fmla="*/ 53187 w 557477"/>
                            <a:gd name="connsiteY10" fmla="*/ 501601 h 504776"/>
                            <a:gd name="connsiteX11" fmla="*/ 58740 w 557477"/>
                            <a:gd name="connsiteY11" fmla="*/ 84090 h 504776"/>
                            <a:gd name="connsiteX12" fmla="*/ 192090 w 557477"/>
                            <a:gd name="connsiteY12" fmla="*/ 161083 h 504776"/>
                            <a:gd name="connsiteX13" fmla="*/ 269881 w 557477"/>
                            <a:gd name="connsiteY13" fmla="*/ 3125 h 504776"/>
                            <a:gd name="connsiteX14" fmla="*/ 556430 w 557477"/>
                            <a:gd name="connsiteY14" fmla="*/ 57100 h 504776"/>
                            <a:gd name="connsiteX15" fmla="*/ 391321 w 557477"/>
                            <a:gd name="connsiteY15" fmla="*/ 122186 h 504776"/>
                            <a:gd name="connsiteX16" fmla="*/ 300839 w 557477"/>
                            <a:gd name="connsiteY16" fmla="*/ 134093 h 504776"/>
                            <a:gd name="connsiteX17" fmla="*/ 170668 w 557477"/>
                            <a:gd name="connsiteY17" fmla="*/ 98377 h 504776"/>
                            <a:gd name="connsiteX18" fmla="*/ 90493 w 557477"/>
                            <a:gd name="connsiteY18" fmla="*/ 150764 h 504776"/>
                            <a:gd name="connsiteX19" fmla="*/ 42068 w 557477"/>
                            <a:gd name="connsiteY19" fmla="*/ 482551 h 504776"/>
                            <a:gd name="connsiteX20" fmla="*/ 0 w 557477"/>
                            <a:gd name="connsiteY20" fmla="*/ 482551 h 504776"/>
                            <a:gd name="connsiteX0" fmla="*/ 0 w 538577"/>
                            <a:gd name="connsiteY0" fmla="*/ 482439 h 504664"/>
                            <a:gd name="connsiteX1" fmla="*/ 77793 w 538577"/>
                            <a:gd name="connsiteY1" fmla="*/ 141127 h 504664"/>
                            <a:gd name="connsiteX2" fmla="*/ 179393 w 538577"/>
                            <a:gd name="connsiteY2" fmla="*/ 70483 h 504664"/>
                            <a:gd name="connsiteX3" fmla="*/ 307983 w 538577"/>
                            <a:gd name="connsiteY3" fmla="*/ 110168 h 504664"/>
                            <a:gd name="connsiteX4" fmla="*/ 374649 w 538577"/>
                            <a:gd name="connsiteY4" fmla="*/ 100643 h 504664"/>
                            <a:gd name="connsiteX5" fmla="*/ 488960 w 538577"/>
                            <a:gd name="connsiteY5" fmla="*/ 58576 h 504664"/>
                            <a:gd name="connsiteX6" fmla="*/ 279406 w 538577"/>
                            <a:gd name="connsiteY6" fmla="*/ 22065 h 504664"/>
                            <a:gd name="connsiteX7" fmla="*/ 216701 w 538577"/>
                            <a:gd name="connsiteY7" fmla="*/ 176848 h 504664"/>
                            <a:gd name="connsiteX8" fmla="*/ 80965 w 538577"/>
                            <a:gd name="connsiteY8" fmla="*/ 93503 h 504664"/>
                            <a:gd name="connsiteX9" fmla="*/ 69854 w 538577"/>
                            <a:gd name="connsiteY9" fmla="*/ 504664 h 504664"/>
                            <a:gd name="connsiteX10" fmla="*/ 53187 w 538577"/>
                            <a:gd name="connsiteY10" fmla="*/ 501489 h 504664"/>
                            <a:gd name="connsiteX11" fmla="*/ 58740 w 538577"/>
                            <a:gd name="connsiteY11" fmla="*/ 83978 h 504664"/>
                            <a:gd name="connsiteX12" fmla="*/ 192090 w 538577"/>
                            <a:gd name="connsiteY12" fmla="*/ 160971 h 504664"/>
                            <a:gd name="connsiteX13" fmla="*/ 269881 w 538577"/>
                            <a:gd name="connsiteY13" fmla="*/ 3013 h 504664"/>
                            <a:gd name="connsiteX14" fmla="*/ 537383 w 538577"/>
                            <a:gd name="connsiteY14" fmla="*/ 59370 h 504664"/>
                            <a:gd name="connsiteX15" fmla="*/ 391321 w 538577"/>
                            <a:gd name="connsiteY15" fmla="*/ 122074 h 504664"/>
                            <a:gd name="connsiteX16" fmla="*/ 300839 w 538577"/>
                            <a:gd name="connsiteY16" fmla="*/ 133981 h 504664"/>
                            <a:gd name="connsiteX17" fmla="*/ 170668 w 538577"/>
                            <a:gd name="connsiteY17" fmla="*/ 98265 h 504664"/>
                            <a:gd name="connsiteX18" fmla="*/ 90493 w 538577"/>
                            <a:gd name="connsiteY18" fmla="*/ 150652 h 504664"/>
                            <a:gd name="connsiteX19" fmla="*/ 42068 w 538577"/>
                            <a:gd name="connsiteY19" fmla="*/ 482439 h 504664"/>
                            <a:gd name="connsiteX20" fmla="*/ 0 w 538577"/>
                            <a:gd name="connsiteY20" fmla="*/ 482439 h 504664"/>
                            <a:gd name="connsiteX0" fmla="*/ 0 w 538577"/>
                            <a:gd name="connsiteY0" fmla="*/ 483724 h 505949"/>
                            <a:gd name="connsiteX1" fmla="*/ 77793 w 538577"/>
                            <a:gd name="connsiteY1" fmla="*/ 142412 h 505949"/>
                            <a:gd name="connsiteX2" fmla="*/ 179393 w 538577"/>
                            <a:gd name="connsiteY2" fmla="*/ 71768 h 505949"/>
                            <a:gd name="connsiteX3" fmla="*/ 307983 w 538577"/>
                            <a:gd name="connsiteY3" fmla="*/ 111453 h 505949"/>
                            <a:gd name="connsiteX4" fmla="*/ 374649 w 538577"/>
                            <a:gd name="connsiteY4" fmla="*/ 101928 h 505949"/>
                            <a:gd name="connsiteX5" fmla="*/ 488960 w 538577"/>
                            <a:gd name="connsiteY5" fmla="*/ 59861 h 505949"/>
                            <a:gd name="connsiteX6" fmla="*/ 279406 w 538577"/>
                            <a:gd name="connsiteY6" fmla="*/ 23350 h 505949"/>
                            <a:gd name="connsiteX7" fmla="*/ 216701 w 538577"/>
                            <a:gd name="connsiteY7" fmla="*/ 178133 h 505949"/>
                            <a:gd name="connsiteX8" fmla="*/ 80965 w 538577"/>
                            <a:gd name="connsiteY8" fmla="*/ 94788 h 505949"/>
                            <a:gd name="connsiteX9" fmla="*/ 69854 w 538577"/>
                            <a:gd name="connsiteY9" fmla="*/ 505949 h 505949"/>
                            <a:gd name="connsiteX10" fmla="*/ 53187 w 538577"/>
                            <a:gd name="connsiteY10" fmla="*/ 502774 h 505949"/>
                            <a:gd name="connsiteX11" fmla="*/ 58740 w 538577"/>
                            <a:gd name="connsiteY11" fmla="*/ 85263 h 505949"/>
                            <a:gd name="connsiteX12" fmla="*/ 192090 w 538577"/>
                            <a:gd name="connsiteY12" fmla="*/ 162256 h 505949"/>
                            <a:gd name="connsiteX13" fmla="*/ 269881 w 538577"/>
                            <a:gd name="connsiteY13" fmla="*/ 4298 h 505949"/>
                            <a:gd name="connsiteX14" fmla="*/ 537383 w 538577"/>
                            <a:gd name="connsiteY14" fmla="*/ 60655 h 505949"/>
                            <a:gd name="connsiteX15" fmla="*/ 391321 w 538577"/>
                            <a:gd name="connsiteY15" fmla="*/ 123359 h 505949"/>
                            <a:gd name="connsiteX16" fmla="*/ 300839 w 538577"/>
                            <a:gd name="connsiteY16" fmla="*/ 135266 h 505949"/>
                            <a:gd name="connsiteX17" fmla="*/ 170668 w 538577"/>
                            <a:gd name="connsiteY17" fmla="*/ 99550 h 505949"/>
                            <a:gd name="connsiteX18" fmla="*/ 90493 w 538577"/>
                            <a:gd name="connsiteY18" fmla="*/ 151937 h 505949"/>
                            <a:gd name="connsiteX19" fmla="*/ 42068 w 538577"/>
                            <a:gd name="connsiteY19" fmla="*/ 483724 h 505949"/>
                            <a:gd name="connsiteX20" fmla="*/ 0 w 538577"/>
                            <a:gd name="connsiteY20" fmla="*/ 483724 h 505949"/>
                            <a:gd name="connsiteX0" fmla="*/ 0 w 519721"/>
                            <a:gd name="connsiteY0" fmla="*/ 483943 h 506168"/>
                            <a:gd name="connsiteX1" fmla="*/ 77793 w 519721"/>
                            <a:gd name="connsiteY1" fmla="*/ 142631 h 506168"/>
                            <a:gd name="connsiteX2" fmla="*/ 179393 w 519721"/>
                            <a:gd name="connsiteY2" fmla="*/ 71987 h 506168"/>
                            <a:gd name="connsiteX3" fmla="*/ 307983 w 519721"/>
                            <a:gd name="connsiteY3" fmla="*/ 111672 h 506168"/>
                            <a:gd name="connsiteX4" fmla="*/ 374649 w 519721"/>
                            <a:gd name="connsiteY4" fmla="*/ 102147 h 506168"/>
                            <a:gd name="connsiteX5" fmla="*/ 488960 w 519721"/>
                            <a:gd name="connsiteY5" fmla="*/ 60080 h 506168"/>
                            <a:gd name="connsiteX6" fmla="*/ 279406 w 519721"/>
                            <a:gd name="connsiteY6" fmla="*/ 23569 h 506168"/>
                            <a:gd name="connsiteX7" fmla="*/ 216701 w 519721"/>
                            <a:gd name="connsiteY7" fmla="*/ 178352 h 506168"/>
                            <a:gd name="connsiteX8" fmla="*/ 80965 w 519721"/>
                            <a:gd name="connsiteY8" fmla="*/ 95007 h 506168"/>
                            <a:gd name="connsiteX9" fmla="*/ 69854 w 519721"/>
                            <a:gd name="connsiteY9" fmla="*/ 506168 h 506168"/>
                            <a:gd name="connsiteX10" fmla="*/ 53187 w 519721"/>
                            <a:gd name="connsiteY10" fmla="*/ 502993 h 506168"/>
                            <a:gd name="connsiteX11" fmla="*/ 58740 w 519721"/>
                            <a:gd name="connsiteY11" fmla="*/ 85482 h 506168"/>
                            <a:gd name="connsiteX12" fmla="*/ 192090 w 519721"/>
                            <a:gd name="connsiteY12" fmla="*/ 162475 h 506168"/>
                            <a:gd name="connsiteX13" fmla="*/ 269881 w 519721"/>
                            <a:gd name="connsiteY13" fmla="*/ 4517 h 506168"/>
                            <a:gd name="connsiteX14" fmla="*/ 518333 w 519721"/>
                            <a:gd name="connsiteY14" fmla="*/ 58492 h 506168"/>
                            <a:gd name="connsiteX15" fmla="*/ 391321 w 519721"/>
                            <a:gd name="connsiteY15" fmla="*/ 123578 h 506168"/>
                            <a:gd name="connsiteX16" fmla="*/ 300839 w 519721"/>
                            <a:gd name="connsiteY16" fmla="*/ 135485 h 506168"/>
                            <a:gd name="connsiteX17" fmla="*/ 170668 w 519721"/>
                            <a:gd name="connsiteY17" fmla="*/ 99769 h 506168"/>
                            <a:gd name="connsiteX18" fmla="*/ 90493 w 519721"/>
                            <a:gd name="connsiteY18" fmla="*/ 152156 h 506168"/>
                            <a:gd name="connsiteX19" fmla="*/ 42068 w 519721"/>
                            <a:gd name="connsiteY19" fmla="*/ 483943 h 506168"/>
                            <a:gd name="connsiteX20" fmla="*/ 0 w 519721"/>
                            <a:gd name="connsiteY20" fmla="*/ 483943 h 506168"/>
                            <a:gd name="connsiteX0" fmla="*/ 0 w 518403"/>
                            <a:gd name="connsiteY0" fmla="*/ 483943 h 506168"/>
                            <a:gd name="connsiteX1" fmla="*/ 77793 w 518403"/>
                            <a:gd name="connsiteY1" fmla="*/ 142631 h 506168"/>
                            <a:gd name="connsiteX2" fmla="*/ 179393 w 518403"/>
                            <a:gd name="connsiteY2" fmla="*/ 71987 h 506168"/>
                            <a:gd name="connsiteX3" fmla="*/ 307983 w 518403"/>
                            <a:gd name="connsiteY3" fmla="*/ 111672 h 506168"/>
                            <a:gd name="connsiteX4" fmla="*/ 374649 w 518403"/>
                            <a:gd name="connsiteY4" fmla="*/ 102147 h 506168"/>
                            <a:gd name="connsiteX5" fmla="*/ 488960 w 518403"/>
                            <a:gd name="connsiteY5" fmla="*/ 60080 h 506168"/>
                            <a:gd name="connsiteX6" fmla="*/ 279406 w 518403"/>
                            <a:gd name="connsiteY6" fmla="*/ 23569 h 506168"/>
                            <a:gd name="connsiteX7" fmla="*/ 216701 w 518403"/>
                            <a:gd name="connsiteY7" fmla="*/ 178352 h 506168"/>
                            <a:gd name="connsiteX8" fmla="*/ 80965 w 518403"/>
                            <a:gd name="connsiteY8" fmla="*/ 95007 h 506168"/>
                            <a:gd name="connsiteX9" fmla="*/ 69854 w 518403"/>
                            <a:gd name="connsiteY9" fmla="*/ 506168 h 506168"/>
                            <a:gd name="connsiteX10" fmla="*/ 53187 w 518403"/>
                            <a:gd name="connsiteY10" fmla="*/ 502993 h 506168"/>
                            <a:gd name="connsiteX11" fmla="*/ 58740 w 518403"/>
                            <a:gd name="connsiteY11" fmla="*/ 85482 h 506168"/>
                            <a:gd name="connsiteX12" fmla="*/ 192090 w 518403"/>
                            <a:gd name="connsiteY12" fmla="*/ 162475 h 506168"/>
                            <a:gd name="connsiteX13" fmla="*/ 269881 w 518403"/>
                            <a:gd name="connsiteY13" fmla="*/ 4517 h 506168"/>
                            <a:gd name="connsiteX14" fmla="*/ 518333 w 518403"/>
                            <a:gd name="connsiteY14" fmla="*/ 58492 h 506168"/>
                            <a:gd name="connsiteX15" fmla="*/ 391321 w 518403"/>
                            <a:gd name="connsiteY15" fmla="*/ 123578 h 506168"/>
                            <a:gd name="connsiteX16" fmla="*/ 300839 w 518403"/>
                            <a:gd name="connsiteY16" fmla="*/ 135485 h 506168"/>
                            <a:gd name="connsiteX17" fmla="*/ 170668 w 518403"/>
                            <a:gd name="connsiteY17" fmla="*/ 99769 h 506168"/>
                            <a:gd name="connsiteX18" fmla="*/ 90493 w 518403"/>
                            <a:gd name="connsiteY18" fmla="*/ 152156 h 506168"/>
                            <a:gd name="connsiteX19" fmla="*/ 42068 w 518403"/>
                            <a:gd name="connsiteY19" fmla="*/ 483943 h 506168"/>
                            <a:gd name="connsiteX20" fmla="*/ 0 w 518403"/>
                            <a:gd name="connsiteY20" fmla="*/ 483943 h 506168"/>
                            <a:gd name="connsiteX0" fmla="*/ 0 w 518403"/>
                            <a:gd name="connsiteY0" fmla="*/ 483943 h 506168"/>
                            <a:gd name="connsiteX1" fmla="*/ 77793 w 518403"/>
                            <a:gd name="connsiteY1" fmla="*/ 142631 h 506168"/>
                            <a:gd name="connsiteX2" fmla="*/ 179393 w 518403"/>
                            <a:gd name="connsiteY2" fmla="*/ 71987 h 506168"/>
                            <a:gd name="connsiteX3" fmla="*/ 307983 w 518403"/>
                            <a:gd name="connsiteY3" fmla="*/ 111672 h 506168"/>
                            <a:gd name="connsiteX4" fmla="*/ 374649 w 518403"/>
                            <a:gd name="connsiteY4" fmla="*/ 102147 h 506168"/>
                            <a:gd name="connsiteX5" fmla="*/ 488960 w 518403"/>
                            <a:gd name="connsiteY5" fmla="*/ 60080 h 506168"/>
                            <a:gd name="connsiteX6" fmla="*/ 279406 w 518403"/>
                            <a:gd name="connsiteY6" fmla="*/ 23569 h 506168"/>
                            <a:gd name="connsiteX7" fmla="*/ 216701 w 518403"/>
                            <a:gd name="connsiteY7" fmla="*/ 178352 h 506168"/>
                            <a:gd name="connsiteX8" fmla="*/ 80965 w 518403"/>
                            <a:gd name="connsiteY8" fmla="*/ 95007 h 506168"/>
                            <a:gd name="connsiteX9" fmla="*/ 69854 w 518403"/>
                            <a:gd name="connsiteY9" fmla="*/ 506168 h 506168"/>
                            <a:gd name="connsiteX10" fmla="*/ 53187 w 518403"/>
                            <a:gd name="connsiteY10" fmla="*/ 502993 h 506168"/>
                            <a:gd name="connsiteX11" fmla="*/ 58740 w 518403"/>
                            <a:gd name="connsiteY11" fmla="*/ 85482 h 506168"/>
                            <a:gd name="connsiteX12" fmla="*/ 192090 w 518403"/>
                            <a:gd name="connsiteY12" fmla="*/ 162475 h 506168"/>
                            <a:gd name="connsiteX13" fmla="*/ 269881 w 518403"/>
                            <a:gd name="connsiteY13" fmla="*/ 4517 h 506168"/>
                            <a:gd name="connsiteX14" fmla="*/ 518333 w 518403"/>
                            <a:gd name="connsiteY14" fmla="*/ 58492 h 506168"/>
                            <a:gd name="connsiteX15" fmla="*/ 391321 w 518403"/>
                            <a:gd name="connsiteY15" fmla="*/ 123578 h 506168"/>
                            <a:gd name="connsiteX16" fmla="*/ 300839 w 518403"/>
                            <a:gd name="connsiteY16" fmla="*/ 135485 h 506168"/>
                            <a:gd name="connsiteX17" fmla="*/ 170668 w 518403"/>
                            <a:gd name="connsiteY17" fmla="*/ 99769 h 506168"/>
                            <a:gd name="connsiteX18" fmla="*/ 90493 w 518403"/>
                            <a:gd name="connsiteY18" fmla="*/ 152156 h 506168"/>
                            <a:gd name="connsiteX19" fmla="*/ 42068 w 518403"/>
                            <a:gd name="connsiteY19" fmla="*/ 483943 h 506168"/>
                            <a:gd name="connsiteX20" fmla="*/ 0 w 518403"/>
                            <a:gd name="connsiteY20" fmla="*/ 483943 h 506168"/>
                            <a:gd name="connsiteX0" fmla="*/ 0 w 518403"/>
                            <a:gd name="connsiteY0" fmla="*/ 483943 h 506168"/>
                            <a:gd name="connsiteX1" fmla="*/ 77793 w 518403"/>
                            <a:gd name="connsiteY1" fmla="*/ 142631 h 506168"/>
                            <a:gd name="connsiteX2" fmla="*/ 179393 w 518403"/>
                            <a:gd name="connsiteY2" fmla="*/ 71987 h 506168"/>
                            <a:gd name="connsiteX3" fmla="*/ 307983 w 518403"/>
                            <a:gd name="connsiteY3" fmla="*/ 111672 h 506168"/>
                            <a:gd name="connsiteX4" fmla="*/ 374649 w 518403"/>
                            <a:gd name="connsiteY4" fmla="*/ 102147 h 506168"/>
                            <a:gd name="connsiteX5" fmla="*/ 488960 w 518403"/>
                            <a:gd name="connsiteY5" fmla="*/ 60080 h 506168"/>
                            <a:gd name="connsiteX6" fmla="*/ 360361 w 518403"/>
                            <a:gd name="connsiteY6" fmla="*/ 25949 h 506168"/>
                            <a:gd name="connsiteX7" fmla="*/ 279406 w 518403"/>
                            <a:gd name="connsiteY7" fmla="*/ 23569 h 506168"/>
                            <a:gd name="connsiteX8" fmla="*/ 216701 w 518403"/>
                            <a:gd name="connsiteY8" fmla="*/ 178352 h 506168"/>
                            <a:gd name="connsiteX9" fmla="*/ 80965 w 518403"/>
                            <a:gd name="connsiteY9" fmla="*/ 95007 h 506168"/>
                            <a:gd name="connsiteX10" fmla="*/ 69854 w 518403"/>
                            <a:gd name="connsiteY10" fmla="*/ 506168 h 506168"/>
                            <a:gd name="connsiteX11" fmla="*/ 53187 w 518403"/>
                            <a:gd name="connsiteY11" fmla="*/ 502993 h 506168"/>
                            <a:gd name="connsiteX12" fmla="*/ 58740 w 518403"/>
                            <a:gd name="connsiteY12" fmla="*/ 85482 h 506168"/>
                            <a:gd name="connsiteX13" fmla="*/ 192090 w 518403"/>
                            <a:gd name="connsiteY13" fmla="*/ 162475 h 506168"/>
                            <a:gd name="connsiteX14" fmla="*/ 269881 w 518403"/>
                            <a:gd name="connsiteY14" fmla="*/ 4517 h 506168"/>
                            <a:gd name="connsiteX15" fmla="*/ 518333 w 518403"/>
                            <a:gd name="connsiteY15" fmla="*/ 58492 h 506168"/>
                            <a:gd name="connsiteX16" fmla="*/ 391321 w 518403"/>
                            <a:gd name="connsiteY16" fmla="*/ 123578 h 506168"/>
                            <a:gd name="connsiteX17" fmla="*/ 300839 w 518403"/>
                            <a:gd name="connsiteY17" fmla="*/ 135485 h 506168"/>
                            <a:gd name="connsiteX18" fmla="*/ 170668 w 518403"/>
                            <a:gd name="connsiteY18" fmla="*/ 99769 h 506168"/>
                            <a:gd name="connsiteX19" fmla="*/ 90493 w 518403"/>
                            <a:gd name="connsiteY19" fmla="*/ 152156 h 506168"/>
                            <a:gd name="connsiteX20" fmla="*/ 42068 w 518403"/>
                            <a:gd name="connsiteY20" fmla="*/ 483943 h 506168"/>
                            <a:gd name="connsiteX21" fmla="*/ 0 w 518403"/>
                            <a:gd name="connsiteY21" fmla="*/ 483943 h 506168"/>
                            <a:gd name="connsiteX0" fmla="*/ 0 w 518393"/>
                            <a:gd name="connsiteY0" fmla="*/ 494421 h 516646"/>
                            <a:gd name="connsiteX1" fmla="*/ 77793 w 518393"/>
                            <a:gd name="connsiteY1" fmla="*/ 153109 h 516646"/>
                            <a:gd name="connsiteX2" fmla="*/ 179393 w 518393"/>
                            <a:gd name="connsiteY2" fmla="*/ 82465 h 516646"/>
                            <a:gd name="connsiteX3" fmla="*/ 307983 w 518393"/>
                            <a:gd name="connsiteY3" fmla="*/ 122150 h 516646"/>
                            <a:gd name="connsiteX4" fmla="*/ 374649 w 518393"/>
                            <a:gd name="connsiteY4" fmla="*/ 112625 h 516646"/>
                            <a:gd name="connsiteX5" fmla="*/ 488960 w 518393"/>
                            <a:gd name="connsiteY5" fmla="*/ 70558 h 516646"/>
                            <a:gd name="connsiteX6" fmla="*/ 360361 w 518393"/>
                            <a:gd name="connsiteY6" fmla="*/ 36427 h 516646"/>
                            <a:gd name="connsiteX7" fmla="*/ 279406 w 518393"/>
                            <a:gd name="connsiteY7" fmla="*/ 34047 h 516646"/>
                            <a:gd name="connsiteX8" fmla="*/ 216701 w 518393"/>
                            <a:gd name="connsiteY8" fmla="*/ 188830 h 516646"/>
                            <a:gd name="connsiteX9" fmla="*/ 80965 w 518393"/>
                            <a:gd name="connsiteY9" fmla="*/ 105485 h 516646"/>
                            <a:gd name="connsiteX10" fmla="*/ 69854 w 518393"/>
                            <a:gd name="connsiteY10" fmla="*/ 516646 h 516646"/>
                            <a:gd name="connsiteX11" fmla="*/ 53187 w 518393"/>
                            <a:gd name="connsiteY11" fmla="*/ 513471 h 516646"/>
                            <a:gd name="connsiteX12" fmla="*/ 58740 w 518393"/>
                            <a:gd name="connsiteY12" fmla="*/ 95960 h 516646"/>
                            <a:gd name="connsiteX13" fmla="*/ 192090 w 518393"/>
                            <a:gd name="connsiteY13" fmla="*/ 172953 h 516646"/>
                            <a:gd name="connsiteX14" fmla="*/ 269881 w 518393"/>
                            <a:gd name="connsiteY14" fmla="*/ 14995 h 516646"/>
                            <a:gd name="connsiteX15" fmla="*/ 367505 w 518393"/>
                            <a:gd name="connsiteY15" fmla="*/ 12614 h 516646"/>
                            <a:gd name="connsiteX16" fmla="*/ 518333 w 518393"/>
                            <a:gd name="connsiteY16" fmla="*/ 68970 h 516646"/>
                            <a:gd name="connsiteX17" fmla="*/ 391321 w 518393"/>
                            <a:gd name="connsiteY17" fmla="*/ 134056 h 516646"/>
                            <a:gd name="connsiteX18" fmla="*/ 300839 w 518393"/>
                            <a:gd name="connsiteY18" fmla="*/ 145963 h 516646"/>
                            <a:gd name="connsiteX19" fmla="*/ 170668 w 518393"/>
                            <a:gd name="connsiteY19" fmla="*/ 110247 h 516646"/>
                            <a:gd name="connsiteX20" fmla="*/ 90493 w 518393"/>
                            <a:gd name="connsiteY20" fmla="*/ 162634 h 516646"/>
                            <a:gd name="connsiteX21" fmla="*/ 42068 w 518393"/>
                            <a:gd name="connsiteY21" fmla="*/ 494421 h 516646"/>
                            <a:gd name="connsiteX22" fmla="*/ 0 w 518393"/>
                            <a:gd name="connsiteY22" fmla="*/ 494421 h 516646"/>
                            <a:gd name="connsiteX0" fmla="*/ 0 w 518393"/>
                            <a:gd name="connsiteY0" fmla="*/ 494421 h 516646"/>
                            <a:gd name="connsiteX1" fmla="*/ 77793 w 518393"/>
                            <a:gd name="connsiteY1" fmla="*/ 153109 h 516646"/>
                            <a:gd name="connsiteX2" fmla="*/ 179393 w 518393"/>
                            <a:gd name="connsiteY2" fmla="*/ 82465 h 516646"/>
                            <a:gd name="connsiteX3" fmla="*/ 307983 w 518393"/>
                            <a:gd name="connsiteY3" fmla="*/ 122150 h 516646"/>
                            <a:gd name="connsiteX4" fmla="*/ 374649 w 518393"/>
                            <a:gd name="connsiteY4" fmla="*/ 112625 h 516646"/>
                            <a:gd name="connsiteX5" fmla="*/ 488960 w 518393"/>
                            <a:gd name="connsiteY5" fmla="*/ 70558 h 516646"/>
                            <a:gd name="connsiteX6" fmla="*/ 386558 w 518393"/>
                            <a:gd name="connsiteY6" fmla="*/ 36427 h 516646"/>
                            <a:gd name="connsiteX7" fmla="*/ 279406 w 518393"/>
                            <a:gd name="connsiteY7" fmla="*/ 34047 h 516646"/>
                            <a:gd name="connsiteX8" fmla="*/ 216701 w 518393"/>
                            <a:gd name="connsiteY8" fmla="*/ 188830 h 516646"/>
                            <a:gd name="connsiteX9" fmla="*/ 80965 w 518393"/>
                            <a:gd name="connsiteY9" fmla="*/ 105485 h 516646"/>
                            <a:gd name="connsiteX10" fmla="*/ 69854 w 518393"/>
                            <a:gd name="connsiteY10" fmla="*/ 516646 h 516646"/>
                            <a:gd name="connsiteX11" fmla="*/ 53187 w 518393"/>
                            <a:gd name="connsiteY11" fmla="*/ 513471 h 516646"/>
                            <a:gd name="connsiteX12" fmla="*/ 58740 w 518393"/>
                            <a:gd name="connsiteY12" fmla="*/ 95960 h 516646"/>
                            <a:gd name="connsiteX13" fmla="*/ 192090 w 518393"/>
                            <a:gd name="connsiteY13" fmla="*/ 172953 h 516646"/>
                            <a:gd name="connsiteX14" fmla="*/ 269881 w 518393"/>
                            <a:gd name="connsiteY14" fmla="*/ 14995 h 516646"/>
                            <a:gd name="connsiteX15" fmla="*/ 367505 w 518393"/>
                            <a:gd name="connsiteY15" fmla="*/ 12614 h 516646"/>
                            <a:gd name="connsiteX16" fmla="*/ 518333 w 518393"/>
                            <a:gd name="connsiteY16" fmla="*/ 68970 h 516646"/>
                            <a:gd name="connsiteX17" fmla="*/ 391321 w 518393"/>
                            <a:gd name="connsiteY17" fmla="*/ 134056 h 516646"/>
                            <a:gd name="connsiteX18" fmla="*/ 300839 w 518393"/>
                            <a:gd name="connsiteY18" fmla="*/ 145963 h 516646"/>
                            <a:gd name="connsiteX19" fmla="*/ 170668 w 518393"/>
                            <a:gd name="connsiteY19" fmla="*/ 110247 h 516646"/>
                            <a:gd name="connsiteX20" fmla="*/ 90493 w 518393"/>
                            <a:gd name="connsiteY20" fmla="*/ 162634 h 516646"/>
                            <a:gd name="connsiteX21" fmla="*/ 42068 w 518393"/>
                            <a:gd name="connsiteY21" fmla="*/ 494421 h 516646"/>
                            <a:gd name="connsiteX22" fmla="*/ 0 w 518393"/>
                            <a:gd name="connsiteY22" fmla="*/ 494421 h 516646"/>
                            <a:gd name="connsiteX0" fmla="*/ 0 w 518393"/>
                            <a:gd name="connsiteY0" fmla="*/ 527489 h 549714"/>
                            <a:gd name="connsiteX1" fmla="*/ 77793 w 518393"/>
                            <a:gd name="connsiteY1" fmla="*/ 186177 h 549714"/>
                            <a:gd name="connsiteX2" fmla="*/ 179393 w 518393"/>
                            <a:gd name="connsiteY2" fmla="*/ 115533 h 549714"/>
                            <a:gd name="connsiteX3" fmla="*/ 307983 w 518393"/>
                            <a:gd name="connsiteY3" fmla="*/ 155218 h 549714"/>
                            <a:gd name="connsiteX4" fmla="*/ 386558 w 518393"/>
                            <a:gd name="connsiteY4" fmla="*/ 435 h 549714"/>
                            <a:gd name="connsiteX5" fmla="*/ 488960 w 518393"/>
                            <a:gd name="connsiteY5" fmla="*/ 103626 h 549714"/>
                            <a:gd name="connsiteX6" fmla="*/ 386558 w 518393"/>
                            <a:gd name="connsiteY6" fmla="*/ 69495 h 549714"/>
                            <a:gd name="connsiteX7" fmla="*/ 279406 w 518393"/>
                            <a:gd name="connsiteY7" fmla="*/ 67115 h 549714"/>
                            <a:gd name="connsiteX8" fmla="*/ 216701 w 518393"/>
                            <a:gd name="connsiteY8" fmla="*/ 221898 h 549714"/>
                            <a:gd name="connsiteX9" fmla="*/ 80965 w 518393"/>
                            <a:gd name="connsiteY9" fmla="*/ 138553 h 549714"/>
                            <a:gd name="connsiteX10" fmla="*/ 69854 w 518393"/>
                            <a:gd name="connsiteY10" fmla="*/ 549714 h 549714"/>
                            <a:gd name="connsiteX11" fmla="*/ 53187 w 518393"/>
                            <a:gd name="connsiteY11" fmla="*/ 546539 h 549714"/>
                            <a:gd name="connsiteX12" fmla="*/ 58740 w 518393"/>
                            <a:gd name="connsiteY12" fmla="*/ 129028 h 549714"/>
                            <a:gd name="connsiteX13" fmla="*/ 192090 w 518393"/>
                            <a:gd name="connsiteY13" fmla="*/ 206021 h 549714"/>
                            <a:gd name="connsiteX14" fmla="*/ 269881 w 518393"/>
                            <a:gd name="connsiteY14" fmla="*/ 48063 h 549714"/>
                            <a:gd name="connsiteX15" fmla="*/ 367505 w 518393"/>
                            <a:gd name="connsiteY15" fmla="*/ 45682 h 549714"/>
                            <a:gd name="connsiteX16" fmla="*/ 518333 w 518393"/>
                            <a:gd name="connsiteY16" fmla="*/ 102038 h 549714"/>
                            <a:gd name="connsiteX17" fmla="*/ 391321 w 518393"/>
                            <a:gd name="connsiteY17" fmla="*/ 167124 h 549714"/>
                            <a:gd name="connsiteX18" fmla="*/ 300839 w 518393"/>
                            <a:gd name="connsiteY18" fmla="*/ 179031 h 549714"/>
                            <a:gd name="connsiteX19" fmla="*/ 170668 w 518393"/>
                            <a:gd name="connsiteY19" fmla="*/ 143315 h 549714"/>
                            <a:gd name="connsiteX20" fmla="*/ 90493 w 518393"/>
                            <a:gd name="connsiteY20" fmla="*/ 195702 h 549714"/>
                            <a:gd name="connsiteX21" fmla="*/ 42068 w 518393"/>
                            <a:gd name="connsiteY21" fmla="*/ 527489 h 549714"/>
                            <a:gd name="connsiteX22" fmla="*/ 0 w 518393"/>
                            <a:gd name="connsiteY22" fmla="*/ 527489 h 549714"/>
                            <a:gd name="connsiteX0" fmla="*/ 0 w 518396"/>
                            <a:gd name="connsiteY0" fmla="*/ 527489 h 549714"/>
                            <a:gd name="connsiteX1" fmla="*/ 77793 w 518396"/>
                            <a:gd name="connsiteY1" fmla="*/ 186177 h 549714"/>
                            <a:gd name="connsiteX2" fmla="*/ 179393 w 518396"/>
                            <a:gd name="connsiteY2" fmla="*/ 115533 h 549714"/>
                            <a:gd name="connsiteX3" fmla="*/ 307983 w 518396"/>
                            <a:gd name="connsiteY3" fmla="*/ 155218 h 549714"/>
                            <a:gd name="connsiteX4" fmla="*/ 386558 w 518396"/>
                            <a:gd name="connsiteY4" fmla="*/ 435 h 549714"/>
                            <a:gd name="connsiteX5" fmla="*/ 488960 w 518396"/>
                            <a:gd name="connsiteY5" fmla="*/ 103626 h 549714"/>
                            <a:gd name="connsiteX6" fmla="*/ 386558 w 518396"/>
                            <a:gd name="connsiteY6" fmla="*/ 69495 h 549714"/>
                            <a:gd name="connsiteX7" fmla="*/ 279406 w 518396"/>
                            <a:gd name="connsiteY7" fmla="*/ 67115 h 549714"/>
                            <a:gd name="connsiteX8" fmla="*/ 216701 w 518396"/>
                            <a:gd name="connsiteY8" fmla="*/ 221898 h 549714"/>
                            <a:gd name="connsiteX9" fmla="*/ 80965 w 518396"/>
                            <a:gd name="connsiteY9" fmla="*/ 138553 h 549714"/>
                            <a:gd name="connsiteX10" fmla="*/ 69854 w 518396"/>
                            <a:gd name="connsiteY10" fmla="*/ 549714 h 549714"/>
                            <a:gd name="connsiteX11" fmla="*/ 53187 w 518396"/>
                            <a:gd name="connsiteY11" fmla="*/ 546539 h 549714"/>
                            <a:gd name="connsiteX12" fmla="*/ 58740 w 518396"/>
                            <a:gd name="connsiteY12" fmla="*/ 129028 h 549714"/>
                            <a:gd name="connsiteX13" fmla="*/ 192090 w 518396"/>
                            <a:gd name="connsiteY13" fmla="*/ 206021 h 549714"/>
                            <a:gd name="connsiteX14" fmla="*/ 269881 w 518396"/>
                            <a:gd name="connsiteY14" fmla="*/ 48063 h 549714"/>
                            <a:gd name="connsiteX15" fmla="*/ 367505 w 518396"/>
                            <a:gd name="connsiteY15" fmla="*/ 45682 h 549714"/>
                            <a:gd name="connsiteX16" fmla="*/ 518333 w 518396"/>
                            <a:gd name="connsiteY16" fmla="*/ 102038 h 549714"/>
                            <a:gd name="connsiteX17" fmla="*/ 396087 w 518396"/>
                            <a:gd name="connsiteY17" fmla="*/ 36155 h 549714"/>
                            <a:gd name="connsiteX18" fmla="*/ 300839 w 518396"/>
                            <a:gd name="connsiteY18" fmla="*/ 179031 h 549714"/>
                            <a:gd name="connsiteX19" fmla="*/ 170668 w 518396"/>
                            <a:gd name="connsiteY19" fmla="*/ 143315 h 549714"/>
                            <a:gd name="connsiteX20" fmla="*/ 90493 w 518396"/>
                            <a:gd name="connsiteY20" fmla="*/ 195702 h 549714"/>
                            <a:gd name="connsiteX21" fmla="*/ 42068 w 518396"/>
                            <a:gd name="connsiteY21" fmla="*/ 527489 h 549714"/>
                            <a:gd name="connsiteX22" fmla="*/ 0 w 518396"/>
                            <a:gd name="connsiteY22" fmla="*/ 527489 h 549714"/>
                            <a:gd name="connsiteX0" fmla="*/ 0 w 518396"/>
                            <a:gd name="connsiteY0" fmla="*/ 527489 h 549714"/>
                            <a:gd name="connsiteX1" fmla="*/ 77793 w 518396"/>
                            <a:gd name="connsiteY1" fmla="*/ 186177 h 549714"/>
                            <a:gd name="connsiteX2" fmla="*/ 179393 w 518396"/>
                            <a:gd name="connsiteY2" fmla="*/ 115533 h 549714"/>
                            <a:gd name="connsiteX3" fmla="*/ 307983 w 518396"/>
                            <a:gd name="connsiteY3" fmla="*/ 155218 h 549714"/>
                            <a:gd name="connsiteX4" fmla="*/ 386558 w 518396"/>
                            <a:gd name="connsiteY4" fmla="*/ 435 h 549714"/>
                            <a:gd name="connsiteX5" fmla="*/ 488960 w 518396"/>
                            <a:gd name="connsiteY5" fmla="*/ 103626 h 549714"/>
                            <a:gd name="connsiteX6" fmla="*/ 386558 w 518396"/>
                            <a:gd name="connsiteY6" fmla="*/ 69495 h 549714"/>
                            <a:gd name="connsiteX7" fmla="*/ 279406 w 518396"/>
                            <a:gd name="connsiteY7" fmla="*/ 67115 h 549714"/>
                            <a:gd name="connsiteX8" fmla="*/ 216701 w 518396"/>
                            <a:gd name="connsiteY8" fmla="*/ 221898 h 549714"/>
                            <a:gd name="connsiteX9" fmla="*/ 80965 w 518396"/>
                            <a:gd name="connsiteY9" fmla="*/ 138553 h 549714"/>
                            <a:gd name="connsiteX10" fmla="*/ 69854 w 518396"/>
                            <a:gd name="connsiteY10" fmla="*/ 549714 h 549714"/>
                            <a:gd name="connsiteX11" fmla="*/ 53187 w 518396"/>
                            <a:gd name="connsiteY11" fmla="*/ 546539 h 549714"/>
                            <a:gd name="connsiteX12" fmla="*/ 58740 w 518396"/>
                            <a:gd name="connsiteY12" fmla="*/ 129028 h 549714"/>
                            <a:gd name="connsiteX13" fmla="*/ 192090 w 518396"/>
                            <a:gd name="connsiteY13" fmla="*/ 206021 h 549714"/>
                            <a:gd name="connsiteX14" fmla="*/ 269881 w 518396"/>
                            <a:gd name="connsiteY14" fmla="*/ 48063 h 549714"/>
                            <a:gd name="connsiteX15" fmla="*/ 403223 w 518396"/>
                            <a:gd name="connsiteY15" fmla="*/ 145694 h 549714"/>
                            <a:gd name="connsiteX16" fmla="*/ 518333 w 518396"/>
                            <a:gd name="connsiteY16" fmla="*/ 102038 h 549714"/>
                            <a:gd name="connsiteX17" fmla="*/ 396087 w 518396"/>
                            <a:gd name="connsiteY17" fmla="*/ 36155 h 549714"/>
                            <a:gd name="connsiteX18" fmla="*/ 300839 w 518396"/>
                            <a:gd name="connsiteY18" fmla="*/ 179031 h 549714"/>
                            <a:gd name="connsiteX19" fmla="*/ 170668 w 518396"/>
                            <a:gd name="connsiteY19" fmla="*/ 143315 h 549714"/>
                            <a:gd name="connsiteX20" fmla="*/ 90493 w 518396"/>
                            <a:gd name="connsiteY20" fmla="*/ 195702 h 549714"/>
                            <a:gd name="connsiteX21" fmla="*/ 42068 w 518396"/>
                            <a:gd name="connsiteY21" fmla="*/ 527489 h 549714"/>
                            <a:gd name="connsiteX22" fmla="*/ 0 w 518396"/>
                            <a:gd name="connsiteY22" fmla="*/ 527489 h 549714"/>
                            <a:gd name="connsiteX0" fmla="*/ 0 w 518396"/>
                            <a:gd name="connsiteY0" fmla="*/ 527521 h 549746"/>
                            <a:gd name="connsiteX1" fmla="*/ 77793 w 518396"/>
                            <a:gd name="connsiteY1" fmla="*/ 186209 h 549746"/>
                            <a:gd name="connsiteX2" fmla="*/ 179393 w 518396"/>
                            <a:gd name="connsiteY2" fmla="*/ 115565 h 549746"/>
                            <a:gd name="connsiteX3" fmla="*/ 307983 w 518396"/>
                            <a:gd name="connsiteY3" fmla="*/ 155250 h 549746"/>
                            <a:gd name="connsiteX4" fmla="*/ 386558 w 518396"/>
                            <a:gd name="connsiteY4" fmla="*/ 467 h 549746"/>
                            <a:gd name="connsiteX5" fmla="*/ 488960 w 518396"/>
                            <a:gd name="connsiteY5" fmla="*/ 103658 h 549746"/>
                            <a:gd name="connsiteX6" fmla="*/ 403226 w 518396"/>
                            <a:gd name="connsiteY6" fmla="*/ 112390 h 549746"/>
                            <a:gd name="connsiteX7" fmla="*/ 279406 w 518396"/>
                            <a:gd name="connsiteY7" fmla="*/ 67147 h 549746"/>
                            <a:gd name="connsiteX8" fmla="*/ 216701 w 518396"/>
                            <a:gd name="connsiteY8" fmla="*/ 221930 h 549746"/>
                            <a:gd name="connsiteX9" fmla="*/ 80965 w 518396"/>
                            <a:gd name="connsiteY9" fmla="*/ 138585 h 549746"/>
                            <a:gd name="connsiteX10" fmla="*/ 69854 w 518396"/>
                            <a:gd name="connsiteY10" fmla="*/ 549746 h 549746"/>
                            <a:gd name="connsiteX11" fmla="*/ 53187 w 518396"/>
                            <a:gd name="connsiteY11" fmla="*/ 546571 h 549746"/>
                            <a:gd name="connsiteX12" fmla="*/ 58740 w 518396"/>
                            <a:gd name="connsiteY12" fmla="*/ 129060 h 549746"/>
                            <a:gd name="connsiteX13" fmla="*/ 192090 w 518396"/>
                            <a:gd name="connsiteY13" fmla="*/ 206053 h 549746"/>
                            <a:gd name="connsiteX14" fmla="*/ 269881 w 518396"/>
                            <a:gd name="connsiteY14" fmla="*/ 48095 h 549746"/>
                            <a:gd name="connsiteX15" fmla="*/ 403223 w 518396"/>
                            <a:gd name="connsiteY15" fmla="*/ 145726 h 549746"/>
                            <a:gd name="connsiteX16" fmla="*/ 518333 w 518396"/>
                            <a:gd name="connsiteY16" fmla="*/ 102070 h 549746"/>
                            <a:gd name="connsiteX17" fmla="*/ 396087 w 518396"/>
                            <a:gd name="connsiteY17" fmla="*/ 36187 h 549746"/>
                            <a:gd name="connsiteX18" fmla="*/ 300839 w 518396"/>
                            <a:gd name="connsiteY18" fmla="*/ 179063 h 549746"/>
                            <a:gd name="connsiteX19" fmla="*/ 170668 w 518396"/>
                            <a:gd name="connsiteY19" fmla="*/ 143347 h 549746"/>
                            <a:gd name="connsiteX20" fmla="*/ 90493 w 518396"/>
                            <a:gd name="connsiteY20" fmla="*/ 195734 h 549746"/>
                            <a:gd name="connsiteX21" fmla="*/ 42068 w 518396"/>
                            <a:gd name="connsiteY21" fmla="*/ 527521 h 549746"/>
                            <a:gd name="connsiteX22" fmla="*/ 0 w 518396"/>
                            <a:gd name="connsiteY22" fmla="*/ 527521 h 549746"/>
                            <a:gd name="connsiteX0" fmla="*/ 0 w 518396"/>
                            <a:gd name="connsiteY0" fmla="*/ 527521 h 549746"/>
                            <a:gd name="connsiteX1" fmla="*/ 77793 w 518396"/>
                            <a:gd name="connsiteY1" fmla="*/ 186209 h 549746"/>
                            <a:gd name="connsiteX2" fmla="*/ 179393 w 518396"/>
                            <a:gd name="connsiteY2" fmla="*/ 115565 h 549746"/>
                            <a:gd name="connsiteX3" fmla="*/ 307983 w 518396"/>
                            <a:gd name="connsiteY3" fmla="*/ 155250 h 549746"/>
                            <a:gd name="connsiteX4" fmla="*/ 386558 w 518396"/>
                            <a:gd name="connsiteY4" fmla="*/ 467 h 549746"/>
                            <a:gd name="connsiteX5" fmla="*/ 488960 w 518396"/>
                            <a:gd name="connsiteY5" fmla="*/ 103658 h 549746"/>
                            <a:gd name="connsiteX6" fmla="*/ 403226 w 518396"/>
                            <a:gd name="connsiteY6" fmla="*/ 112390 h 549746"/>
                            <a:gd name="connsiteX7" fmla="*/ 279406 w 518396"/>
                            <a:gd name="connsiteY7" fmla="*/ 67147 h 549746"/>
                            <a:gd name="connsiteX8" fmla="*/ 216701 w 518396"/>
                            <a:gd name="connsiteY8" fmla="*/ 221930 h 549746"/>
                            <a:gd name="connsiteX9" fmla="*/ 80965 w 518396"/>
                            <a:gd name="connsiteY9" fmla="*/ 138585 h 549746"/>
                            <a:gd name="connsiteX10" fmla="*/ 69854 w 518396"/>
                            <a:gd name="connsiteY10" fmla="*/ 549746 h 549746"/>
                            <a:gd name="connsiteX11" fmla="*/ 53187 w 518396"/>
                            <a:gd name="connsiteY11" fmla="*/ 546571 h 549746"/>
                            <a:gd name="connsiteX12" fmla="*/ 58740 w 518396"/>
                            <a:gd name="connsiteY12" fmla="*/ 129060 h 549746"/>
                            <a:gd name="connsiteX13" fmla="*/ 192090 w 518396"/>
                            <a:gd name="connsiteY13" fmla="*/ 206053 h 549746"/>
                            <a:gd name="connsiteX14" fmla="*/ 269881 w 518396"/>
                            <a:gd name="connsiteY14" fmla="*/ 48095 h 549746"/>
                            <a:gd name="connsiteX15" fmla="*/ 403223 w 518396"/>
                            <a:gd name="connsiteY15" fmla="*/ 174301 h 549746"/>
                            <a:gd name="connsiteX16" fmla="*/ 518333 w 518396"/>
                            <a:gd name="connsiteY16" fmla="*/ 102070 h 549746"/>
                            <a:gd name="connsiteX17" fmla="*/ 396087 w 518396"/>
                            <a:gd name="connsiteY17" fmla="*/ 36187 h 549746"/>
                            <a:gd name="connsiteX18" fmla="*/ 300839 w 518396"/>
                            <a:gd name="connsiteY18" fmla="*/ 179063 h 549746"/>
                            <a:gd name="connsiteX19" fmla="*/ 170668 w 518396"/>
                            <a:gd name="connsiteY19" fmla="*/ 143347 h 549746"/>
                            <a:gd name="connsiteX20" fmla="*/ 90493 w 518396"/>
                            <a:gd name="connsiteY20" fmla="*/ 195734 h 549746"/>
                            <a:gd name="connsiteX21" fmla="*/ 42068 w 518396"/>
                            <a:gd name="connsiteY21" fmla="*/ 527521 h 549746"/>
                            <a:gd name="connsiteX22" fmla="*/ 0 w 518396"/>
                            <a:gd name="connsiteY22" fmla="*/ 527521 h 549746"/>
                            <a:gd name="connsiteX0" fmla="*/ 0 w 518396"/>
                            <a:gd name="connsiteY0" fmla="*/ 527540 h 549765"/>
                            <a:gd name="connsiteX1" fmla="*/ 77793 w 518396"/>
                            <a:gd name="connsiteY1" fmla="*/ 186228 h 549765"/>
                            <a:gd name="connsiteX2" fmla="*/ 179393 w 518396"/>
                            <a:gd name="connsiteY2" fmla="*/ 115584 h 549765"/>
                            <a:gd name="connsiteX3" fmla="*/ 307983 w 518396"/>
                            <a:gd name="connsiteY3" fmla="*/ 155269 h 549765"/>
                            <a:gd name="connsiteX4" fmla="*/ 386558 w 518396"/>
                            <a:gd name="connsiteY4" fmla="*/ 486 h 549765"/>
                            <a:gd name="connsiteX5" fmla="*/ 488960 w 518396"/>
                            <a:gd name="connsiteY5" fmla="*/ 103677 h 549765"/>
                            <a:gd name="connsiteX6" fmla="*/ 403226 w 518396"/>
                            <a:gd name="connsiteY6" fmla="*/ 136222 h 549765"/>
                            <a:gd name="connsiteX7" fmla="*/ 279406 w 518396"/>
                            <a:gd name="connsiteY7" fmla="*/ 67166 h 549765"/>
                            <a:gd name="connsiteX8" fmla="*/ 216701 w 518396"/>
                            <a:gd name="connsiteY8" fmla="*/ 221949 h 549765"/>
                            <a:gd name="connsiteX9" fmla="*/ 80965 w 518396"/>
                            <a:gd name="connsiteY9" fmla="*/ 138604 h 549765"/>
                            <a:gd name="connsiteX10" fmla="*/ 69854 w 518396"/>
                            <a:gd name="connsiteY10" fmla="*/ 549765 h 549765"/>
                            <a:gd name="connsiteX11" fmla="*/ 53187 w 518396"/>
                            <a:gd name="connsiteY11" fmla="*/ 546590 h 549765"/>
                            <a:gd name="connsiteX12" fmla="*/ 58740 w 518396"/>
                            <a:gd name="connsiteY12" fmla="*/ 129079 h 549765"/>
                            <a:gd name="connsiteX13" fmla="*/ 192090 w 518396"/>
                            <a:gd name="connsiteY13" fmla="*/ 206072 h 549765"/>
                            <a:gd name="connsiteX14" fmla="*/ 269881 w 518396"/>
                            <a:gd name="connsiteY14" fmla="*/ 48114 h 549765"/>
                            <a:gd name="connsiteX15" fmla="*/ 403223 w 518396"/>
                            <a:gd name="connsiteY15" fmla="*/ 174320 h 549765"/>
                            <a:gd name="connsiteX16" fmla="*/ 518333 w 518396"/>
                            <a:gd name="connsiteY16" fmla="*/ 102089 h 549765"/>
                            <a:gd name="connsiteX17" fmla="*/ 396087 w 518396"/>
                            <a:gd name="connsiteY17" fmla="*/ 36206 h 549765"/>
                            <a:gd name="connsiteX18" fmla="*/ 300839 w 518396"/>
                            <a:gd name="connsiteY18" fmla="*/ 179082 h 549765"/>
                            <a:gd name="connsiteX19" fmla="*/ 170668 w 518396"/>
                            <a:gd name="connsiteY19" fmla="*/ 143366 h 549765"/>
                            <a:gd name="connsiteX20" fmla="*/ 90493 w 518396"/>
                            <a:gd name="connsiteY20" fmla="*/ 195753 h 549765"/>
                            <a:gd name="connsiteX21" fmla="*/ 42068 w 518396"/>
                            <a:gd name="connsiteY21" fmla="*/ 527540 h 549765"/>
                            <a:gd name="connsiteX22" fmla="*/ 0 w 518396"/>
                            <a:gd name="connsiteY22" fmla="*/ 527540 h 549765"/>
                            <a:gd name="connsiteX0" fmla="*/ 0 w 518383"/>
                            <a:gd name="connsiteY0" fmla="*/ 527540 h 549765"/>
                            <a:gd name="connsiteX1" fmla="*/ 77793 w 518383"/>
                            <a:gd name="connsiteY1" fmla="*/ 186228 h 549765"/>
                            <a:gd name="connsiteX2" fmla="*/ 179393 w 518383"/>
                            <a:gd name="connsiteY2" fmla="*/ 115584 h 549765"/>
                            <a:gd name="connsiteX3" fmla="*/ 307983 w 518383"/>
                            <a:gd name="connsiteY3" fmla="*/ 155269 h 549765"/>
                            <a:gd name="connsiteX4" fmla="*/ 386558 w 518383"/>
                            <a:gd name="connsiteY4" fmla="*/ 486 h 549765"/>
                            <a:gd name="connsiteX5" fmla="*/ 488960 w 518383"/>
                            <a:gd name="connsiteY5" fmla="*/ 103677 h 549765"/>
                            <a:gd name="connsiteX6" fmla="*/ 403226 w 518383"/>
                            <a:gd name="connsiteY6" fmla="*/ 136222 h 549765"/>
                            <a:gd name="connsiteX7" fmla="*/ 279406 w 518383"/>
                            <a:gd name="connsiteY7" fmla="*/ 67166 h 549765"/>
                            <a:gd name="connsiteX8" fmla="*/ 216701 w 518383"/>
                            <a:gd name="connsiteY8" fmla="*/ 221949 h 549765"/>
                            <a:gd name="connsiteX9" fmla="*/ 80965 w 518383"/>
                            <a:gd name="connsiteY9" fmla="*/ 138604 h 549765"/>
                            <a:gd name="connsiteX10" fmla="*/ 69854 w 518383"/>
                            <a:gd name="connsiteY10" fmla="*/ 549765 h 549765"/>
                            <a:gd name="connsiteX11" fmla="*/ 53187 w 518383"/>
                            <a:gd name="connsiteY11" fmla="*/ 546590 h 549765"/>
                            <a:gd name="connsiteX12" fmla="*/ 58740 w 518383"/>
                            <a:gd name="connsiteY12" fmla="*/ 129079 h 549765"/>
                            <a:gd name="connsiteX13" fmla="*/ 192090 w 518383"/>
                            <a:gd name="connsiteY13" fmla="*/ 206072 h 549765"/>
                            <a:gd name="connsiteX14" fmla="*/ 269881 w 518383"/>
                            <a:gd name="connsiteY14" fmla="*/ 48114 h 549765"/>
                            <a:gd name="connsiteX15" fmla="*/ 403223 w 518383"/>
                            <a:gd name="connsiteY15" fmla="*/ 174320 h 549765"/>
                            <a:gd name="connsiteX16" fmla="*/ 518333 w 518383"/>
                            <a:gd name="connsiteY16" fmla="*/ 102089 h 549765"/>
                            <a:gd name="connsiteX17" fmla="*/ 372277 w 518383"/>
                            <a:gd name="connsiteY17" fmla="*/ 81450 h 549765"/>
                            <a:gd name="connsiteX18" fmla="*/ 300839 w 518383"/>
                            <a:gd name="connsiteY18" fmla="*/ 179082 h 549765"/>
                            <a:gd name="connsiteX19" fmla="*/ 170668 w 518383"/>
                            <a:gd name="connsiteY19" fmla="*/ 143366 h 549765"/>
                            <a:gd name="connsiteX20" fmla="*/ 90493 w 518383"/>
                            <a:gd name="connsiteY20" fmla="*/ 195753 h 549765"/>
                            <a:gd name="connsiteX21" fmla="*/ 42068 w 518383"/>
                            <a:gd name="connsiteY21" fmla="*/ 527540 h 549765"/>
                            <a:gd name="connsiteX22" fmla="*/ 0 w 518383"/>
                            <a:gd name="connsiteY22" fmla="*/ 527540 h 549765"/>
                            <a:gd name="connsiteX0" fmla="*/ 0 w 518383"/>
                            <a:gd name="connsiteY0" fmla="*/ 482730 h 504955"/>
                            <a:gd name="connsiteX1" fmla="*/ 77793 w 518383"/>
                            <a:gd name="connsiteY1" fmla="*/ 141418 h 504955"/>
                            <a:gd name="connsiteX2" fmla="*/ 179393 w 518383"/>
                            <a:gd name="connsiteY2" fmla="*/ 70774 h 504955"/>
                            <a:gd name="connsiteX3" fmla="*/ 307983 w 518383"/>
                            <a:gd name="connsiteY3" fmla="*/ 110459 h 504955"/>
                            <a:gd name="connsiteX4" fmla="*/ 348458 w 518383"/>
                            <a:gd name="connsiteY4" fmla="*/ 8063 h 504955"/>
                            <a:gd name="connsiteX5" fmla="*/ 488960 w 518383"/>
                            <a:gd name="connsiteY5" fmla="*/ 58867 h 504955"/>
                            <a:gd name="connsiteX6" fmla="*/ 403226 w 518383"/>
                            <a:gd name="connsiteY6" fmla="*/ 91412 h 504955"/>
                            <a:gd name="connsiteX7" fmla="*/ 279406 w 518383"/>
                            <a:gd name="connsiteY7" fmla="*/ 22356 h 504955"/>
                            <a:gd name="connsiteX8" fmla="*/ 216701 w 518383"/>
                            <a:gd name="connsiteY8" fmla="*/ 177139 h 504955"/>
                            <a:gd name="connsiteX9" fmla="*/ 80965 w 518383"/>
                            <a:gd name="connsiteY9" fmla="*/ 93794 h 504955"/>
                            <a:gd name="connsiteX10" fmla="*/ 69854 w 518383"/>
                            <a:gd name="connsiteY10" fmla="*/ 504955 h 504955"/>
                            <a:gd name="connsiteX11" fmla="*/ 53187 w 518383"/>
                            <a:gd name="connsiteY11" fmla="*/ 501780 h 504955"/>
                            <a:gd name="connsiteX12" fmla="*/ 58740 w 518383"/>
                            <a:gd name="connsiteY12" fmla="*/ 84269 h 504955"/>
                            <a:gd name="connsiteX13" fmla="*/ 192090 w 518383"/>
                            <a:gd name="connsiteY13" fmla="*/ 161262 h 504955"/>
                            <a:gd name="connsiteX14" fmla="*/ 269881 w 518383"/>
                            <a:gd name="connsiteY14" fmla="*/ 3304 h 504955"/>
                            <a:gd name="connsiteX15" fmla="*/ 403223 w 518383"/>
                            <a:gd name="connsiteY15" fmla="*/ 129510 h 504955"/>
                            <a:gd name="connsiteX16" fmla="*/ 518333 w 518383"/>
                            <a:gd name="connsiteY16" fmla="*/ 57279 h 504955"/>
                            <a:gd name="connsiteX17" fmla="*/ 372277 w 518383"/>
                            <a:gd name="connsiteY17" fmla="*/ 36640 h 504955"/>
                            <a:gd name="connsiteX18" fmla="*/ 300839 w 518383"/>
                            <a:gd name="connsiteY18" fmla="*/ 134272 h 504955"/>
                            <a:gd name="connsiteX19" fmla="*/ 170668 w 518383"/>
                            <a:gd name="connsiteY19" fmla="*/ 98556 h 504955"/>
                            <a:gd name="connsiteX20" fmla="*/ 90493 w 518383"/>
                            <a:gd name="connsiteY20" fmla="*/ 150943 h 504955"/>
                            <a:gd name="connsiteX21" fmla="*/ 42068 w 518383"/>
                            <a:gd name="connsiteY21" fmla="*/ 482730 h 504955"/>
                            <a:gd name="connsiteX22" fmla="*/ 0 w 518383"/>
                            <a:gd name="connsiteY22" fmla="*/ 482730 h 504955"/>
                            <a:gd name="connsiteX0" fmla="*/ 0 w 518377"/>
                            <a:gd name="connsiteY0" fmla="*/ 482730 h 504955"/>
                            <a:gd name="connsiteX1" fmla="*/ 77793 w 518377"/>
                            <a:gd name="connsiteY1" fmla="*/ 141418 h 504955"/>
                            <a:gd name="connsiteX2" fmla="*/ 179393 w 518377"/>
                            <a:gd name="connsiteY2" fmla="*/ 70774 h 504955"/>
                            <a:gd name="connsiteX3" fmla="*/ 307983 w 518377"/>
                            <a:gd name="connsiteY3" fmla="*/ 110459 h 504955"/>
                            <a:gd name="connsiteX4" fmla="*/ 348458 w 518377"/>
                            <a:gd name="connsiteY4" fmla="*/ 8063 h 504955"/>
                            <a:gd name="connsiteX5" fmla="*/ 488960 w 518377"/>
                            <a:gd name="connsiteY5" fmla="*/ 58867 h 504955"/>
                            <a:gd name="connsiteX6" fmla="*/ 403226 w 518377"/>
                            <a:gd name="connsiteY6" fmla="*/ 91412 h 504955"/>
                            <a:gd name="connsiteX7" fmla="*/ 279406 w 518377"/>
                            <a:gd name="connsiteY7" fmla="*/ 22356 h 504955"/>
                            <a:gd name="connsiteX8" fmla="*/ 216701 w 518377"/>
                            <a:gd name="connsiteY8" fmla="*/ 177139 h 504955"/>
                            <a:gd name="connsiteX9" fmla="*/ 80965 w 518377"/>
                            <a:gd name="connsiteY9" fmla="*/ 93794 h 504955"/>
                            <a:gd name="connsiteX10" fmla="*/ 69854 w 518377"/>
                            <a:gd name="connsiteY10" fmla="*/ 504955 h 504955"/>
                            <a:gd name="connsiteX11" fmla="*/ 53187 w 518377"/>
                            <a:gd name="connsiteY11" fmla="*/ 501780 h 504955"/>
                            <a:gd name="connsiteX12" fmla="*/ 58740 w 518377"/>
                            <a:gd name="connsiteY12" fmla="*/ 84269 h 504955"/>
                            <a:gd name="connsiteX13" fmla="*/ 192090 w 518377"/>
                            <a:gd name="connsiteY13" fmla="*/ 161262 h 504955"/>
                            <a:gd name="connsiteX14" fmla="*/ 269881 w 518377"/>
                            <a:gd name="connsiteY14" fmla="*/ 3304 h 504955"/>
                            <a:gd name="connsiteX15" fmla="*/ 403223 w 518377"/>
                            <a:gd name="connsiteY15" fmla="*/ 129510 h 504955"/>
                            <a:gd name="connsiteX16" fmla="*/ 518333 w 518377"/>
                            <a:gd name="connsiteY16" fmla="*/ 57279 h 504955"/>
                            <a:gd name="connsiteX17" fmla="*/ 357990 w 518377"/>
                            <a:gd name="connsiteY17" fmla="*/ 24734 h 504955"/>
                            <a:gd name="connsiteX18" fmla="*/ 300839 w 518377"/>
                            <a:gd name="connsiteY18" fmla="*/ 134272 h 504955"/>
                            <a:gd name="connsiteX19" fmla="*/ 170668 w 518377"/>
                            <a:gd name="connsiteY19" fmla="*/ 98556 h 504955"/>
                            <a:gd name="connsiteX20" fmla="*/ 90493 w 518377"/>
                            <a:gd name="connsiteY20" fmla="*/ 150943 h 504955"/>
                            <a:gd name="connsiteX21" fmla="*/ 42068 w 518377"/>
                            <a:gd name="connsiteY21" fmla="*/ 482730 h 504955"/>
                            <a:gd name="connsiteX22" fmla="*/ 0 w 518377"/>
                            <a:gd name="connsiteY22" fmla="*/ 482730 h 504955"/>
                            <a:gd name="connsiteX0" fmla="*/ 0 w 518377"/>
                            <a:gd name="connsiteY0" fmla="*/ 482730 h 504955"/>
                            <a:gd name="connsiteX1" fmla="*/ 77793 w 518377"/>
                            <a:gd name="connsiteY1" fmla="*/ 141418 h 504955"/>
                            <a:gd name="connsiteX2" fmla="*/ 179393 w 518377"/>
                            <a:gd name="connsiteY2" fmla="*/ 70774 h 504955"/>
                            <a:gd name="connsiteX3" fmla="*/ 307983 w 518377"/>
                            <a:gd name="connsiteY3" fmla="*/ 110459 h 504955"/>
                            <a:gd name="connsiteX4" fmla="*/ 348458 w 518377"/>
                            <a:gd name="connsiteY4" fmla="*/ 8063 h 504955"/>
                            <a:gd name="connsiteX5" fmla="*/ 488960 w 518377"/>
                            <a:gd name="connsiteY5" fmla="*/ 58867 h 504955"/>
                            <a:gd name="connsiteX6" fmla="*/ 403226 w 518377"/>
                            <a:gd name="connsiteY6" fmla="*/ 91412 h 504955"/>
                            <a:gd name="connsiteX7" fmla="*/ 279406 w 518377"/>
                            <a:gd name="connsiteY7" fmla="*/ 22356 h 504955"/>
                            <a:gd name="connsiteX8" fmla="*/ 216701 w 518377"/>
                            <a:gd name="connsiteY8" fmla="*/ 177139 h 504955"/>
                            <a:gd name="connsiteX9" fmla="*/ 80965 w 518377"/>
                            <a:gd name="connsiteY9" fmla="*/ 93794 h 504955"/>
                            <a:gd name="connsiteX10" fmla="*/ 69854 w 518377"/>
                            <a:gd name="connsiteY10" fmla="*/ 504955 h 504955"/>
                            <a:gd name="connsiteX11" fmla="*/ 53187 w 518377"/>
                            <a:gd name="connsiteY11" fmla="*/ 501780 h 504955"/>
                            <a:gd name="connsiteX12" fmla="*/ 58740 w 518377"/>
                            <a:gd name="connsiteY12" fmla="*/ 84269 h 504955"/>
                            <a:gd name="connsiteX13" fmla="*/ 192090 w 518377"/>
                            <a:gd name="connsiteY13" fmla="*/ 161262 h 504955"/>
                            <a:gd name="connsiteX14" fmla="*/ 269881 w 518377"/>
                            <a:gd name="connsiteY14" fmla="*/ 3304 h 504955"/>
                            <a:gd name="connsiteX15" fmla="*/ 403223 w 518377"/>
                            <a:gd name="connsiteY15" fmla="*/ 129510 h 504955"/>
                            <a:gd name="connsiteX16" fmla="*/ 518333 w 518377"/>
                            <a:gd name="connsiteY16" fmla="*/ 57279 h 504955"/>
                            <a:gd name="connsiteX17" fmla="*/ 357990 w 518377"/>
                            <a:gd name="connsiteY17" fmla="*/ 24734 h 504955"/>
                            <a:gd name="connsiteX18" fmla="*/ 317508 w 518377"/>
                            <a:gd name="connsiteY18" fmla="*/ 134272 h 504955"/>
                            <a:gd name="connsiteX19" fmla="*/ 170668 w 518377"/>
                            <a:gd name="connsiteY19" fmla="*/ 98556 h 504955"/>
                            <a:gd name="connsiteX20" fmla="*/ 90493 w 518377"/>
                            <a:gd name="connsiteY20" fmla="*/ 150943 h 504955"/>
                            <a:gd name="connsiteX21" fmla="*/ 42068 w 518377"/>
                            <a:gd name="connsiteY21" fmla="*/ 482730 h 504955"/>
                            <a:gd name="connsiteX22" fmla="*/ 0 w 518377"/>
                            <a:gd name="connsiteY22" fmla="*/ 482730 h 504955"/>
                            <a:gd name="connsiteX0" fmla="*/ 0 w 518377"/>
                            <a:gd name="connsiteY0" fmla="*/ 482730 h 504955"/>
                            <a:gd name="connsiteX1" fmla="*/ 77793 w 518377"/>
                            <a:gd name="connsiteY1" fmla="*/ 141418 h 504955"/>
                            <a:gd name="connsiteX2" fmla="*/ 179393 w 518377"/>
                            <a:gd name="connsiteY2" fmla="*/ 70774 h 504955"/>
                            <a:gd name="connsiteX3" fmla="*/ 307983 w 518377"/>
                            <a:gd name="connsiteY3" fmla="*/ 110459 h 504955"/>
                            <a:gd name="connsiteX4" fmla="*/ 348458 w 518377"/>
                            <a:gd name="connsiteY4" fmla="*/ 8063 h 504955"/>
                            <a:gd name="connsiteX5" fmla="*/ 488960 w 518377"/>
                            <a:gd name="connsiteY5" fmla="*/ 58867 h 504955"/>
                            <a:gd name="connsiteX6" fmla="*/ 400844 w 518377"/>
                            <a:gd name="connsiteY6" fmla="*/ 98556 h 504955"/>
                            <a:gd name="connsiteX7" fmla="*/ 279406 w 518377"/>
                            <a:gd name="connsiteY7" fmla="*/ 22356 h 504955"/>
                            <a:gd name="connsiteX8" fmla="*/ 216701 w 518377"/>
                            <a:gd name="connsiteY8" fmla="*/ 177139 h 504955"/>
                            <a:gd name="connsiteX9" fmla="*/ 80965 w 518377"/>
                            <a:gd name="connsiteY9" fmla="*/ 93794 h 504955"/>
                            <a:gd name="connsiteX10" fmla="*/ 69854 w 518377"/>
                            <a:gd name="connsiteY10" fmla="*/ 504955 h 504955"/>
                            <a:gd name="connsiteX11" fmla="*/ 53187 w 518377"/>
                            <a:gd name="connsiteY11" fmla="*/ 501780 h 504955"/>
                            <a:gd name="connsiteX12" fmla="*/ 58740 w 518377"/>
                            <a:gd name="connsiteY12" fmla="*/ 84269 h 504955"/>
                            <a:gd name="connsiteX13" fmla="*/ 192090 w 518377"/>
                            <a:gd name="connsiteY13" fmla="*/ 161262 h 504955"/>
                            <a:gd name="connsiteX14" fmla="*/ 269881 w 518377"/>
                            <a:gd name="connsiteY14" fmla="*/ 3304 h 504955"/>
                            <a:gd name="connsiteX15" fmla="*/ 403223 w 518377"/>
                            <a:gd name="connsiteY15" fmla="*/ 129510 h 504955"/>
                            <a:gd name="connsiteX16" fmla="*/ 518333 w 518377"/>
                            <a:gd name="connsiteY16" fmla="*/ 57279 h 504955"/>
                            <a:gd name="connsiteX17" fmla="*/ 357990 w 518377"/>
                            <a:gd name="connsiteY17" fmla="*/ 24734 h 504955"/>
                            <a:gd name="connsiteX18" fmla="*/ 317508 w 518377"/>
                            <a:gd name="connsiteY18" fmla="*/ 134272 h 504955"/>
                            <a:gd name="connsiteX19" fmla="*/ 170668 w 518377"/>
                            <a:gd name="connsiteY19" fmla="*/ 98556 h 504955"/>
                            <a:gd name="connsiteX20" fmla="*/ 90493 w 518377"/>
                            <a:gd name="connsiteY20" fmla="*/ 150943 h 504955"/>
                            <a:gd name="connsiteX21" fmla="*/ 42068 w 518377"/>
                            <a:gd name="connsiteY21" fmla="*/ 482730 h 504955"/>
                            <a:gd name="connsiteX22" fmla="*/ 0 w 518377"/>
                            <a:gd name="connsiteY22" fmla="*/ 482730 h 504955"/>
                            <a:gd name="connsiteX0" fmla="*/ 0 w 518377"/>
                            <a:gd name="connsiteY0" fmla="*/ 482730 h 504955"/>
                            <a:gd name="connsiteX1" fmla="*/ 77793 w 518377"/>
                            <a:gd name="connsiteY1" fmla="*/ 141418 h 504955"/>
                            <a:gd name="connsiteX2" fmla="*/ 179393 w 518377"/>
                            <a:gd name="connsiteY2" fmla="*/ 70774 h 504955"/>
                            <a:gd name="connsiteX3" fmla="*/ 307983 w 518377"/>
                            <a:gd name="connsiteY3" fmla="*/ 110459 h 504955"/>
                            <a:gd name="connsiteX4" fmla="*/ 348458 w 518377"/>
                            <a:gd name="connsiteY4" fmla="*/ 8063 h 504955"/>
                            <a:gd name="connsiteX5" fmla="*/ 488960 w 518377"/>
                            <a:gd name="connsiteY5" fmla="*/ 58867 h 504955"/>
                            <a:gd name="connsiteX6" fmla="*/ 400844 w 518377"/>
                            <a:gd name="connsiteY6" fmla="*/ 98556 h 504955"/>
                            <a:gd name="connsiteX7" fmla="*/ 279406 w 518377"/>
                            <a:gd name="connsiteY7" fmla="*/ 22356 h 504955"/>
                            <a:gd name="connsiteX8" fmla="*/ 216701 w 518377"/>
                            <a:gd name="connsiteY8" fmla="*/ 177139 h 504955"/>
                            <a:gd name="connsiteX9" fmla="*/ 80965 w 518377"/>
                            <a:gd name="connsiteY9" fmla="*/ 93794 h 504955"/>
                            <a:gd name="connsiteX10" fmla="*/ 69854 w 518377"/>
                            <a:gd name="connsiteY10" fmla="*/ 504955 h 504955"/>
                            <a:gd name="connsiteX11" fmla="*/ 53187 w 518377"/>
                            <a:gd name="connsiteY11" fmla="*/ 501780 h 504955"/>
                            <a:gd name="connsiteX12" fmla="*/ 58740 w 518377"/>
                            <a:gd name="connsiteY12" fmla="*/ 84269 h 504955"/>
                            <a:gd name="connsiteX13" fmla="*/ 192090 w 518377"/>
                            <a:gd name="connsiteY13" fmla="*/ 161262 h 504955"/>
                            <a:gd name="connsiteX14" fmla="*/ 269881 w 518377"/>
                            <a:gd name="connsiteY14" fmla="*/ 3304 h 504955"/>
                            <a:gd name="connsiteX15" fmla="*/ 403223 w 518377"/>
                            <a:gd name="connsiteY15" fmla="*/ 129510 h 504955"/>
                            <a:gd name="connsiteX16" fmla="*/ 518333 w 518377"/>
                            <a:gd name="connsiteY16" fmla="*/ 57279 h 504955"/>
                            <a:gd name="connsiteX17" fmla="*/ 357990 w 518377"/>
                            <a:gd name="connsiteY17" fmla="*/ 24734 h 504955"/>
                            <a:gd name="connsiteX18" fmla="*/ 317508 w 518377"/>
                            <a:gd name="connsiteY18" fmla="*/ 134272 h 504955"/>
                            <a:gd name="connsiteX19" fmla="*/ 170668 w 518377"/>
                            <a:gd name="connsiteY19" fmla="*/ 98556 h 504955"/>
                            <a:gd name="connsiteX20" fmla="*/ 90493 w 518377"/>
                            <a:gd name="connsiteY20" fmla="*/ 150943 h 504955"/>
                            <a:gd name="connsiteX21" fmla="*/ 42068 w 518377"/>
                            <a:gd name="connsiteY21" fmla="*/ 482730 h 504955"/>
                            <a:gd name="connsiteX22" fmla="*/ 0 w 518377"/>
                            <a:gd name="connsiteY22" fmla="*/ 482730 h 504955"/>
                            <a:gd name="connsiteX0" fmla="*/ 0 w 524203"/>
                            <a:gd name="connsiteY0" fmla="*/ 482730 h 504955"/>
                            <a:gd name="connsiteX1" fmla="*/ 77793 w 524203"/>
                            <a:gd name="connsiteY1" fmla="*/ 141418 h 504955"/>
                            <a:gd name="connsiteX2" fmla="*/ 179393 w 524203"/>
                            <a:gd name="connsiteY2" fmla="*/ 70774 h 504955"/>
                            <a:gd name="connsiteX3" fmla="*/ 307983 w 524203"/>
                            <a:gd name="connsiteY3" fmla="*/ 110459 h 504955"/>
                            <a:gd name="connsiteX4" fmla="*/ 348458 w 524203"/>
                            <a:gd name="connsiteY4" fmla="*/ 8063 h 504955"/>
                            <a:gd name="connsiteX5" fmla="*/ 488960 w 524203"/>
                            <a:gd name="connsiteY5" fmla="*/ 58867 h 504955"/>
                            <a:gd name="connsiteX6" fmla="*/ 400844 w 524203"/>
                            <a:gd name="connsiteY6" fmla="*/ 98556 h 504955"/>
                            <a:gd name="connsiteX7" fmla="*/ 279406 w 524203"/>
                            <a:gd name="connsiteY7" fmla="*/ 22356 h 504955"/>
                            <a:gd name="connsiteX8" fmla="*/ 216701 w 524203"/>
                            <a:gd name="connsiteY8" fmla="*/ 177139 h 504955"/>
                            <a:gd name="connsiteX9" fmla="*/ 80965 w 524203"/>
                            <a:gd name="connsiteY9" fmla="*/ 93794 h 504955"/>
                            <a:gd name="connsiteX10" fmla="*/ 69854 w 524203"/>
                            <a:gd name="connsiteY10" fmla="*/ 504955 h 504955"/>
                            <a:gd name="connsiteX11" fmla="*/ 53187 w 524203"/>
                            <a:gd name="connsiteY11" fmla="*/ 501780 h 504955"/>
                            <a:gd name="connsiteX12" fmla="*/ 58740 w 524203"/>
                            <a:gd name="connsiteY12" fmla="*/ 84269 h 504955"/>
                            <a:gd name="connsiteX13" fmla="*/ 192090 w 524203"/>
                            <a:gd name="connsiteY13" fmla="*/ 161262 h 504955"/>
                            <a:gd name="connsiteX14" fmla="*/ 269881 w 524203"/>
                            <a:gd name="connsiteY14" fmla="*/ 3304 h 504955"/>
                            <a:gd name="connsiteX15" fmla="*/ 403223 w 524203"/>
                            <a:gd name="connsiteY15" fmla="*/ 129510 h 504955"/>
                            <a:gd name="connsiteX16" fmla="*/ 518333 w 524203"/>
                            <a:gd name="connsiteY16" fmla="*/ 57279 h 504955"/>
                            <a:gd name="connsiteX17" fmla="*/ 357990 w 524203"/>
                            <a:gd name="connsiteY17" fmla="*/ 24734 h 504955"/>
                            <a:gd name="connsiteX18" fmla="*/ 317508 w 524203"/>
                            <a:gd name="connsiteY18" fmla="*/ 134272 h 504955"/>
                            <a:gd name="connsiteX19" fmla="*/ 170668 w 524203"/>
                            <a:gd name="connsiteY19" fmla="*/ 98556 h 504955"/>
                            <a:gd name="connsiteX20" fmla="*/ 90493 w 524203"/>
                            <a:gd name="connsiteY20" fmla="*/ 150943 h 504955"/>
                            <a:gd name="connsiteX21" fmla="*/ 42068 w 524203"/>
                            <a:gd name="connsiteY21" fmla="*/ 482730 h 504955"/>
                            <a:gd name="connsiteX22" fmla="*/ 0 w 524203"/>
                            <a:gd name="connsiteY22" fmla="*/ 482730 h 504955"/>
                            <a:gd name="connsiteX0" fmla="*/ 0 w 524203"/>
                            <a:gd name="connsiteY0" fmla="*/ 482730 h 504955"/>
                            <a:gd name="connsiteX1" fmla="*/ 77793 w 524203"/>
                            <a:gd name="connsiteY1" fmla="*/ 141418 h 504955"/>
                            <a:gd name="connsiteX2" fmla="*/ 179393 w 524203"/>
                            <a:gd name="connsiteY2" fmla="*/ 70774 h 504955"/>
                            <a:gd name="connsiteX3" fmla="*/ 307983 w 524203"/>
                            <a:gd name="connsiteY3" fmla="*/ 110459 h 504955"/>
                            <a:gd name="connsiteX4" fmla="*/ 348458 w 524203"/>
                            <a:gd name="connsiteY4" fmla="*/ 8063 h 504955"/>
                            <a:gd name="connsiteX5" fmla="*/ 488960 w 524203"/>
                            <a:gd name="connsiteY5" fmla="*/ 58867 h 504955"/>
                            <a:gd name="connsiteX6" fmla="*/ 400844 w 524203"/>
                            <a:gd name="connsiteY6" fmla="*/ 98556 h 504955"/>
                            <a:gd name="connsiteX7" fmla="*/ 279406 w 524203"/>
                            <a:gd name="connsiteY7" fmla="*/ 22356 h 504955"/>
                            <a:gd name="connsiteX8" fmla="*/ 216701 w 524203"/>
                            <a:gd name="connsiteY8" fmla="*/ 177139 h 504955"/>
                            <a:gd name="connsiteX9" fmla="*/ 80965 w 524203"/>
                            <a:gd name="connsiteY9" fmla="*/ 93794 h 504955"/>
                            <a:gd name="connsiteX10" fmla="*/ 69854 w 524203"/>
                            <a:gd name="connsiteY10" fmla="*/ 504955 h 504955"/>
                            <a:gd name="connsiteX11" fmla="*/ 53187 w 524203"/>
                            <a:gd name="connsiteY11" fmla="*/ 501780 h 504955"/>
                            <a:gd name="connsiteX12" fmla="*/ 58740 w 524203"/>
                            <a:gd name="connsiteY12" fmla="*/ 84269 h 504955"/>
                            <a:gd name="connsiteX13" fmla="*/ 192090 w 524203"/>
                            <a:gd name="connsiteY13" fmla="*/ 161262 h 504955"/>
                            <a:gd name="connsiteX14" fmla="*/ 269881 w 524203"/>
                            <a:gd name="connsiteY14" fmla="*/ 3304 h 504955"/>
                            <a:gd name="connsiteX15" fmla="*/ 403223 w 524203"/>
                            <a:gd name="connsiteY15" fmla="*/ 129510 h 504955"/>
                            <a:gd name="connsiteX16" fmla="*/ 518333 w 524203"/>
                            <a:gd name="connsiteY16" fmla="*/ 57279 h 504955"/>
                            <a:gd name="connsiteX17" fmla="*/ 357990 w 524203"/>
                            <a:gd name="connsiteY17" fmla="*/ 24734 h 504955"/>
                            <a:gd name="connsiteX18" fmla="*/ 317508 w 524203"/>
                            <a:gd name="connsiteY18" fmla="*/ 134272 h 504955"/>
                            <a:gd name="connsiteX19" fmla="*/ 170668 w 524203"/>
                            <a:gd name="connsiteY19" fmla="*/ 98556 h 504955"/>
                            <a:gd name="connsiteX20" fmla="*/ 90493 w 524203"/>
                            <a:gd name="connsiteY20" fmla="*/ 150943 h 504955"/>
                            <a:gd name="connsiteX21" fmla="*/ 42068 w 524203"/>
                            <a:gd name="connsiteY21" fmla="*/ 482730 h 504955"/>
                            <a:gd name="connsiteX22" fmla="*/ 0 w 524203"/>
                            <a:gd name="connsiteY22" fmla="*/ 482730 h 504955"/>
                            <a:gd name="connsiteX0" fmla="*/ 0 w 524203"/>
                            <a:gd name="connsiteY0" fmla="*/ 482730 h 504955"/>
                            <a:gd name="connsiteX1" fmla="*/ 77793 w 524203"/>
                            <a:gd name="connsiteY1" fmla="*/ 141418 h 504955"/>
                            <a:gd name="connsiteX2" fmla="*/ 179393 w 524203"/>
                            <a:gd name="connsiteY2" fmla="*/ 70774 h 504955"/>
                            <a:gd name="connsiteX3" fmla="*/ 307983 w 524203"/>
                            <a:gd name="connsiteY3" fmla="*/ 110459 h 504955"/>
                            <a:gd name="connsiteX4" fmla="*/ 357983 w 524203"/>
                            <a:gd name="connsiteY4" fmla="*/ 5682 h 504955"/>
                            <a:gd name="connsiteX5" fmla="*/ 488960 w 524203"/>
                            <a:gd name="connsiteY5" fmla="*/ 58867 h 504955"/>
                            <a:gd name="connsiteX6" fmla="*/ 400844 w 524203"/>
                            <a:gd name="connsiteY6" fmla="*/ 98556 h 504955"/>
                            <a:gd name="connsiteX7" fmla="*/ 279406 w 524203"/>
                            <a:gd name="connsiteY7" fmla="*/ 22356 h 504955"/>
                            <a:gd name="connsiteX8" fmla="*/ 216701 w 524203"/>
                            <a:gd name="connsiteY8" fmla="*/ 177139 h 504955"/>
                            <a:gd name="connsiteX9" fmla="*/ 80965 w 524203"/>
                            <a:gd name="connsiteY9" fmla="*/ 93794 h 504955"/>
                            <a:gd name="connsiteX10" fmla="*/ 69854 w 524203"/>
                            <a:gd name="connsiteY10" fmla="*/ 504955 h 504955"/>
                            <a:gd name="connsiteX11" fmla="*/ 53187 w 524203"/>
                            <a:gd name="connsiteY11" fmla="*/ 501780 h 504955"/>
                            <a:gd name="connsiteX12" fmla="*/ 58740 w 524203"/>
                            <a:gd name="connsiteY12" fmla="*/ 84269 h 504955"/>
                            <a:gd name="connsiteX13" fmla="*/ 192090 w 524203"/>
                            <a:gd name="connsiteY13" fmla="*/ 161262 h 504955"/>
                            <a:gd name="connsiteX14" fmla="*/ 269881 w 524203"/>
                            <a:gd name="connsiteY14" fmla="*/ 3304 h 504955"/>
                            <a:gd name="connsiteX15" fmla="*/ 403223 w 524203"/>
                            <a:gd name="connsiteY15" fmla="*/ 129510 h 504955"/>
                            <a:gd name="connsiteX16" fmla="*/ 518333 w 524203"/>
                            <a:gd name="connsiteY16" fmla="*/ 57279 h 504955"/>
                            <a:gd name="connsiteX17" fmla="*/ 357990 w 524203"/>
                            <a:gd name="connsiteY17" fmla="*/ 24734 h 504955"/>
                            <a:gd name="connsiteX18" fmla="*/ 317508 w 524203"/>
                            <a:gd name="connsiteY18" fmla="*/ 134272 h 504955"/>
                            <a:gd name="connsiteX19" fmla="*/ 170668 w 524203"/>
                            <a:gd name="connsiteY19" fmla="*/ 98556 h 504955"/>
                            <a:gd name="connsiteX20" fmla="*/ 90493 w 524203"/>
                            <a:gd name="connsiteY20" fmla="*/ 150943 h 504955"/>
                            <a:gd name="connsiteX21" fmla="*/ 42068 w 524203"/>
                            <a:gd name="connsiteY21" fmla="*/ 482730 h 504955"/>
                            <a:gd name="connsiteX22" fmla="*/ 0 w 524203"/>
                            <a:gd name="connsiteY22" fmla="*/ 482730 h 504955"/>
                            <a:gd name="connsiteX0" fmla="*/ 0 w 524203"/>
                            <a:gd name="connsiteY0" fmla="*/ 482730 h 504955"/>
                            <a:gd name="connsiteX1" fmla="*/ 77793 w 524203"/>
                            <a:gd name="connsiteY1" fmla="*/ 141418 h 504955"/>
                            <a:gd name="connsiteX2" fmla="*/ 179393 w 524203"/>
                            <a:gd name="connsiteY2" fmla="*/ 70774 h 504955"/>
                            <a:gd name="connsiteX3" fmla="*/ 307983 w 524203"/>
                            <a:gd name="connsiteY3" fmla="*/ 110459 h 504955"/>
                            <a:gd name="connsiteX4" fmla="*/ 357983 w 524203"/>
                            <a:gd name="connsiteY4" fmla="*/ 5682 h 504955"/>
                            <a:gd name="connsiteX5" fmla="*/ 488960 w 524203"/>
                            <a:gd name="connsiteY5" fmla="*/ 58867 h 504955"/>
                            <a:gd name="connsiteX6" fmla="*/ 400844 w 524203"/>
                            <a:gd name="connsiteY6" fmla="*/ 98556 h 504955"/>
                            <a:gd name="connsiteX7" fmla="*/ 279406 w 524203"/>
                            <a:gd name="connsiteY7" fmla="*/ 22356 h 504955"/>
                            <a:gd name="connsiteX8" fmla="*/ 216701 w 524203"/>
                            <a:gd name="connsiteY8" fmla="*/ 177139 h 504955"/>
                            <a:gd name="connsiteX9" fmla="*/ 80965 w 524203"/>
                            <a:gd name="connsiteY9" fmla="*/ 93794 h 504955"/>
                            <a:gd name="connsiteX10" fmla="*/ 69854 w 524203"/>
                            <a:gd name="connsiteY10" fmla="*/ 504955 h 504955"/>
                            <a:gd name="connsiteX11" fmla="*/ 53187 w 524203"/>
                            <a:gd name="connsiteY11" fmla="*/ 501780 h 504955"/>
                            <a:gd name="connsiteX12" fmla="*/ 58740 w 524203"/>
                            <a:gd name="connsiteY12" fmla="*/ 84269 h 504955"/>
                            <a:gd name="connsiteX13" fmla="*/ 192090 w 524203"/>
                            <a:gd name="connsiteY13" fmla="*/ 161262 h 504955"/>
                            <a:gd name="connsiteX14" fmla="*/ 269881 w 524203"/>
                            <a:gd name="connsiteY14" fmla="*/ 3304 h 504955"/>
                            <a:gd name="connsiteX15" fmla="*/ 403223 w 524203"/>
                            <a:gd name="connsiteY15" fmla="*/ 129510 h 504955"/>
                            <a:gd name="connsiteX16" fmla="*/ 518333 w 524203"/>
                            <a:gd name="connsiteY16" fmla="*/ 57279 h 504955"/>
                            <a:gd name="connsiteX17" fmla="*/ 372277 w 524203"/>
                            <a:gd name="connsiteY17" fmla="*/ 22352 h 504955"/>
                            <a:gd name="connsiteX18" fmla="*/ 317508 w 524203"/>
                            <a:gd name="connsiteY18" fmla="*/ 134272 h 504955"/>
                            <a:gd name="connsiteX19" fmla="*/ 170668 w 524203"/>
                            <a:gd name="connsiteY19" fmla="*/ 98556 h 504955"/>
                            <a:gd name="connsiteX20" fmla="*/ 90493 w 524203"/>
                            <a:gd name="connsiteY20" fmla="*/ 150943 h 504955"/>
                            <a:gd name="connsiteX21" fmla="*/ 42068 w 524203"/>
                            <a:gd name="connsiteY21" fmla="*/ 482730 h 504955"/>
                            <a:gd name="connsiteX22" fmla="*/ 0 w 524203"/>
                            <a:gd name="connsiteY22" fmla="*/ 482730 h 504955"/>
                            <a:gd name="connsiteX0" fmla="*/ 0 w 524203"/>
                            <a:gd name="connsiteY0" fmla="*/ 482730 h 504955"/>
                            <a:gd name="connsiteX1" fmla="*/ 77793 w 524203"/>
                            <a:gd name="connsiteY1" fmla="*/ 141418 h 504955"/>
                            <a:gd name="connsiteX2" fmla="*/ 179393 w 524203"/>
                            <a:gd name="connsiteY2" fmla="*/ 70774 h 504955"/>
                            <a:gd name="connsiteX3" fmla="*/ 307983 w 524203"/>
                            <a:gd name="connsiteY3" fmla="*/ 110459 h 504955"/>
                            <a:gd name="connsiteX4" fmla="*/ 362746 w 524203"/>
                            <a:gd name="connsiteY4" fmla="*/ 3301 h 504955"/>
                            <a:gd name="connsiteX5" fmla="*/ 488960 w 524203"/>
                            <a:gd name="connsiteY5" fmla="*/ 58867 h 504955"/>
                            <a:gd name="connsiteX6" fmla="*/ 400844 w 524203"/>
                            <a:gd name="connsiteY6" fmla="*/ 98556 h 504955"/>
                            <a:gd name="connsiteX7" fmla="*/ 279406 w 524203"/>
                            <a:gd name="connsiteY7" fmla="*/ 22356 h 504955"/>
                            <a:gd name="connsiteX8" fmla="*/ 216701 w 524203"/>
                            <a:gd name="connsiteY8" fmla="*/ 177139 h 504955"/>
                            <a:gd name="connsiteX9" fmla="*/ 80965 w 524203"/>
                            <a:gd name="connsiteY9" fmla="*/ 93794 h 504955"/>
                            <a:gd name="connsiteX10" fmla="*/ 69854 w 524203"/>
                            <a:gd name="connsiteY10" fmla="*/ 504955 h 504955"/>
                            <a:gd name="connsiteX11" fmla="*/ 53187 w 524203"/>
                            <a:gd name="connsiteY11" fmla="*/ 501780 h 504955"/>
                            <a:gd name="connsiteX12" fmla="*/ 58740 w 524203"/>
                            <a:gd name="connsiteY12" fmla="*/ 84269 h 504955"/>
                            <a:gd name="connsiteX13" fmla="*/ 192090 w 524203"/>
                            <a:gd name="connsiteY13" fmla="*/ 161262 h 504955"/>
                            <a:gd name="connsiteX14" fmla="*/ 269881 w 524203"/>
                            <a:gd name="connsiteY14" fmla="*/ 3304 h 504955"/>
                            <a:gd name="connsiteX15" fmla="*/ 403223 w 524203"/>
                            <a:gd name="connsiteY15" fmla="*/ 129510 h 504955"/>
                            <a:gd name="connsiteX16" fmla="*/ 518333 w 524203"/>
                            <a:gd name="connsiteY16" fmla="*/ 57279 h 504955"/>
                            <a:gd name="connsiteX17" fmla="*/ 372277 w 524203"/>
                            <a:gd name="connsiteY17" fmla="*/ 22352 h 504955"/>
                            <a:gd name="connsiteX18" fmla="*/ 317508 w 524203"/>
                            <a:gd name="connsiteY18" fmla="*/ 134272 h 504955"/>
                            <a:gd name="connsiteX19" fmla="*/ 170668 w 524203"/>
                            <a:gd name="connsiteY19" fmla="*/ 98556 h 504955"/>
                            <a:gd name="connsiteX20" fmla="*/ 90493 w 524203"/>
                            <a:gd name="connsiteY20" fmla="*/ 150943 h 504955"/>
                            <a:gd name="connsiteX21" fmla="*/ 42068 w 524203"/>
                            <a:gd name="connsiteY21" fmla="*/ 482730 h 504955"/>
                            <a:gd name="connsiteX22" fmla="*/ 0 w 524203"/>
                            <a:gd name="connsiteY22" fmla="*/ 482730 h 504955"/>
                            <a:gd name="connsiteX0" fmla="*/ 0 w 524203"/>
                            <a:gd name="connsiteY0" fmla="*/ 482730 h 504955"/>
                            <a:gd name="connsiteX1" fmla="*/ 77793 w 524203"/>
                            <a:gd name="connsiteY1" fmla="*/ 141418 h 504955"/>
                            <a:gd name="connsiteX2" fmla="*/ 179393 w 524203"/>
                            <a:gd name="connsiteY2" fmla="*/ 70774 h 504955"/>
                            <a:gd name="connsiteX3" fmla="*/ 307983 w 524203"/>
                            <a:gd name="connsiteY3" fmla="*/ 110459 h 504955"/>
                            <a:gd name="connsiteX4" fmla="*/ 362746 w 524203"/>
                            <a:gd name="connsiteY4" fmla="*/ 3301 h 504955"/>
                            <a:gd name="connsiteX5" fmla="*/ 488960 w 524203"/>
                            <a:gd name="connsiteY5" fmla="*/ 58867 h 504955"/>
                            <a:gd name="connsiteX6" fmla="*/ 393701 w 524203"/>
                            <a:gd name="connsiteY6" fmla="*/ 81887 h 504955"/>
                            <a:gd name="connsiteX7" fmla="*/ 279406 w 524203"/>
                            <a:gd name="connsiteY7" fmla="*/ 22356 h 504955"/>
                            <a:gd name="connsiteX8" fmla="*/ 216701 w 524203"/>
                            <a:gd name="connsiteY8" fmla="*/ 177139 h 504955"/>
                            <a:gd name="connsiteX9" fmla="*/ 80965 w 524203"/>
                            <a:gd name="connsiteY9" fmla="*/ 93794 h 504955"/>
                            <a:gd name="connsiteX10" fmla="*/ 69854 w 524203"/>
                            <a:gd name="connsiteY10" fmla="*/ 504955 h 504955"/>
                            <a:gd name="connsiteX11" fmla="*/ 53187 w 524203"/>
                            <a:gd name="connsiteY11" fmla="*/ 501780 h 504955"/>
                            <a:gd name="connsiteX12" fmla="*/ 58740 w 524203"/>
                            <a:gd name="connsiteY12" fmla="*/ 84269 h 504955"/>
                            <a:gd name="connsiteX13" fmla="*/ 192090 w 524203"/>
                            <a:gd name="connsiteY13" fmla="*/ 161262 h 504955"/>
                            <a:gd name="connsiteX14" fmla="*/ 269881 w 524203"/>
                            <a:gd name="connsiteY14" fmla="*/ 3304 h 504955"/>
                            <a:gd name="connsiteX15" fmla="*/ 403223 w 524203"/>
                            <a:gd name="connsiteY15" fmla="*/ 129510 h 504955"/>
                            <a:gd name="connsiteX16" fmla="*/ 518333 w 524203"/>
                            <a:gd name="connsiteY16" fmla="*/ 57279 h 504955"/>
                            <a:gd name="connsiteX17" fmla="*/ 372277 w 524203"/>
                            <a:gd name="connsiteY17" fmla="*/ 22352 h 504955"/>
                            <a:gd name="connsiteX18" fmla="*/ 317508 w 524203"/>
                            <a:gd name="connsiteY18" fmla="*/ 134272 h 504955"/>
                            <a:gd name="connsiteX19" fmla="*/ 170668 w 524203"/>
                            <a:gd name="connsiteY19" fmla="*/ 98556 h 504955"/>
                            <a:gd name="connsiteX20" fmla="*/ 90493 w 524203"/>
                            <a:gd name="connsiteY20" fmla="*/ 150943 h 504955"/>
                            <a:gd name="connsiteX21" fmla="*/ 42068 w 524203"/>
                            <a:gd name="connsiteY21" fmla="*/ 482730 h 504955"/>
                            <a:gd name="connsiteX22" fmla="*/ 0 w 524203"/>
                            <a:gd name="connsiteY22" fmla="*/ 482730 h 504955"/>
                            <a:gd name="connsiteX0" fmla="*/ 0 w 523626"/>
                            <a:gd name="connsiteY0" fmla="*/ 483432 h 505657"/>
                            <a:gd name="connsiteX1" fmla="*/ 77793 w 523626"/>
                            <a:gd name="connsiteY1" fmla="*/ 142120 h 505657"/>
                            <a:gd name="connsiteX2" fmla="*/ 179393 w 523626"/>
                            <a:gd name="connsiteY2" fmla="*/ 71476 h 505657"/>
                            <a:gd name="connsiteX3" fmla="*/ 307983 w 523626"/>
                            <a:gd name="connsiteY3" fmla="*/ 111161 h 505657"/>
                            <a:gd name="connsiteX4" fmla="*/ 362746 w 523626"/>
                            <a:gd name="connsiteY4" fmla="*/ 4003 h 505657"/>
                            <a:gd name="connsiteX5" fmla="*/ 488960 w 523626"/>
                            <a:gd name="connsiteY5" fmla="*/ 59569 h 505657"/>
                            <a:gd name="connsiteX6" fmla="*/ 393701 w 523626"/>
                            <a:gd name="connsiteY6" fmla="*/ 82589 h 505657"/>
                            <a:gd name="connsiteX7" fmla="*/ 279406 w 523626"/>
                            <a:gd name="connsiteY7" fmla="*/ 23058 h 505657"/>
                            <a:gd name="connsiteX8" fmla="*/ 216701 w 523626"/>
                            <a:gd name="connsiteY8" fmla="*/ 177841 h 505657"/>
                            <a:gd name="connsiteX9" fmla="*/ 80965 w 523626"/>
                            <a:gd name="connsiteY9" fmla="*/ 94496 h 505657"/>
                            <a:gd name="connsiteX10" fmla="*/ 69854 w 523626"/>
                            <a:gd name="connsiteY10" fmla="*/ 505657 h 505657"/>
                            <a:gd name="connsiteX11" fmla="*/ 53187 w 523626"/>
                            <a:gd name="connsiteY11" fmla="*/ 502482 h 505657"/>
                            <a:gd name="connsiteX12" fmla="*/ 58740 w 523626"/>
                            <a:gd name="connsiteY12" fmla="*/ 84971 h 505657"/>
                            <a:gd name="connsiteX13" fmla="*/ 192090 w 523626"/>
                            <a:gd name="connsiteY13" fmla="*/ 161964 h 505657"/>
                            <a:gd name="connsiteX14" fmla="*/ 269881 w 523626"/>
                            <a:gd name="connsiteY14" fmla="*/ 4006 h 505657"/>
                            <a:gd name="connsiteX15" fmla="*/ 388936 w 523626"/>
                            <a:gd name="connsiteY15" fmla="*/ 101637 h 505657"/>
                            <a:gd name="connsiteX16" fmla="*/ 518333 w 523626"/>
                            <a:gd name="connsiteY16" fmla="*/ 57981 h 505657"/>
                            <a:gd name="connsiteX17" fmla="*/ 372277 w 523626"/>
                            <a:gd name="connsiteY17" fmla="*/ 23054 h 505657"/>
                            <a:gd name="connsiteX18" fmla="*/ 317508 w 523626"/>
                            <a:gd name="connsiteY18" fmla="*/ 134974 h 505657"/>
                            <a:gd name="connsiteX19" fmla="*/ 170668 w 523626"/>
                            <a:gd name="connsiteY19" fmla="*/ 99258 h 505657"/>
                            <a:gd name="connsiteX20" fmla="*/ 90493 w 523626"/>
                            <a:gd name="connsiteY20" fmla="*/ 151645 h 505657"/>
                            <a:gd name="connsiteX21" fmla="*/ 42068 w 523626"/>
                            <a:gd name="connsiteY21" fmla="*/ 483432 h 505657"/>
                            <a:gd name="connsiteX22" fmla="*/ 0 w 523626"/>
                            <a:gd name="connsiteY22" fmla="*/ 483432 h 505657"/>
                            <a:gd name="connsiteX0" fmla="*/ 0 w 523626"/>
                            <a:gd name="connsiteY0" fmla="*/ 483432 h 505657"/>
                            <a:gd name="connsiteX1" fmla="*/ 77793 w 523626"/>
                            <a:gd name="connsiteY1" fmla="*/ 142120 h 505657"/>
                            <a:gd name="connsiteX2" fmla="*/ 179393 w 523626"/>
                            <a:gd name="connsiteY2" fmla="*/ 71476 h 505657"/>
                            <a:gd name="connsiteX3" fmla="*/ 307983 w 523626"/>
                            <a:gd name="connsiteY3" fmla="*/ 111161 h 505657"/>
                            <a:gd name="connsiteX4" fmla="*/ 362746 w 523626"/>
                            <a:gd name="connsiteY4" fmla="*/ 4003 h 505657"/>
                            <a:gd name="connsiteX5" fmla="*/ 453245 w 523626"/>
                            <a:gd name="connsiteY5" fmla="*/ 57188 h 505657"/>
                            <a:gd name="connsiteX6" fmla="*/ 393701 w 523626"/>
                            <a:gd name="connsiteY6" fmla="*/ 82589 h 505657"/>
                            <a:gd name="connsiteX7" fmla="*/ 279406 w 523626"/>
                            <a:gd name="connsiteY7" fmla="*/ 23058 h 505657"/>
                            <a:gd name="connsiteX8" fmla="*/ 216701 w 523626"/>
                            <a:gd name="connsiteY8" fmla="*/ 177841 h 505657"/>
                            <a:gd name="connsiteX9" fmla="*/ 80965 w 523626"/>
                            <a:gd name="connsiteY9" fmla="*/ 94496 h 505657"/>
                            <a:gd name="connsiteX10" fmla="*/ 69854 w 523626"/>
                            <a:gd name="connsiteY10" fmla="*/ 505657 h 505657"/>
                            <a:gd name="connsiteX11" fmla="*/ 53187 w 523626"/>
                            <a:gd name="connsiteY11" fmla="*/ 502482 h 505657"/>
                            <a:gd name="connsiteX12" fmla="*/ 58740 w 523626"/>
                            <a:gd name="connsiteY12" fmla="*/ 84971 h 505657"/>
                            <a:gd name="connsiteX13" fmla="*/ 192090 w 523626"/>
                            <a:gd name="connsiteY13" fmla="*/ 161964 h 505657"/>
                            <a:gd name="connsiteX14" fmla="*/ 269881 w 523626"/>
                            <a:gd name="connsiteY14" fmla="*/ 4006 h 505657"/>
                            <a:gd name="connsiteX15" fmla="*/ 388936 w 523626"/>
                            <a:gd name="connsiteY15" fmla="*/ 101637 h 505657"/>
                            <a:gd name="connsiteX16" fmla="*/ 518333 w 523626"/>
                            <a:gd name="connsiteY16" fmla="*/ 57981 h 505657"/>
                            <a:gd name="connsiteX17" fmla="*/ 372277 w 523626"/>
                            <a:gd name="connsiteY17" fmla="*/ 23054 h 505657"/>
                            <a:gd name="connsiteX18" fmla="*/ 317508 w 523626"/>
                            <a:gd name="connsiteY18" fmla="*/ 134974 h 505657"/>
                            <a:gd name="connsiteX19" fmla="*/ 170668 w 523626"/>
                            <a:gd name="connsiteY19" fmla="*/ 99258 h 505657"/>
                            <a:gd name="connsiteX20" fmla="*/ 90493 w 523626"/>
                            <a:gd name="connsiteY20" fmla="*/ 151645 h 505657"/>
                            <a:gd name="connsiteX21" fmla="*/ 42068 w 523626"/>
                            <a:gd name="connsiteY21" fmla="*/ 483432 h 505657"/>
                            <a:gd name="connsiteX22" fmla="*/ 0 w 523626"/>
                            <a:gd name="connsiteY22" fmla="*/ 483432 h 505657"/>
                            <a:gd name="connsiteX0" fmla="*/ 0 w 469858"/>
                            <a:gd name="connsiteY0" fmla="*/ 483432 h 505657"/>
                            <a:gd name="connsiteX1" fmla="*/ 77793 w 469858"/>
                            <a:gd name="connsiteY1" fmla="*/ 142120 h 505657"/>
                            <a:gd name="connsiteX2" fmla="*/ 179393 w 469858"/>
                            <a:gd name="connsiteY2" fmla="*/ 71476 h 505657"/>
                            <a:gd name="connsiteX3" fmla="*/ 307983 w 469858"/>
                            <a:gd name="connsiteY3" fmla="*/ 111161 h 505657"/>
                            <a:gd name="connsiteX4" fmla="*/ 362746 w 469858"/>
                            <a:gd name="connsiteY4" fmla="*/ 4003 h 505657"/>
                            <a:gd name="connsiteX5" fmla="*/ 453245 w 469858"/>
                            <a:gd name="connsiteY5" fmla="*/ 57188 h 505657"/>
                            <a:gd name="connsiteX6" fmla="*/ 393701 w 469858"/>
                            <a:gd name="connsiteY6" fmla="*/ 82589 h 505657"/>
                            <a:gd name="connsiteX7" fmla="*/ 279406 w 469858"/>
                            <a:gd name="connsiteY7" fmla="*/ 23058 h 505657"/>
                            <a:gd name="connsiteX8" fmla="*/ 216701 w 469858"/>
                            <a:gd name="connsiteY8" fmla="*/ 177841 h 505657"/>
                            <a:gd name="connsiteX9" fmla="*/ 80965 w 469858"/>
                            <a:gd name="connsiteY9" fmla="*/ 94496 h 505657"/>
                            <a:gd name="connsiteX10" fmla="*/ 69854 w 469858"/>
                            <a:gd name="connsiteY10" fmla="*/ 505657 h 505657"/>
                            <a:gd name="connsiteX11" fmla="*/ 53187 w 469858"/>
                            <a:gd name="connsiteY11" fmla="*/ 502482 h 505657"/>
                            <a:gd name="connsiteX12" fmla="*/ 58740 w 469858"/>
                            <a:gd name="connsiteY12" fmla="*/ 84971 h 505657"/>
                            <a:gd name="connsiteX13" fmla="*/ 192090 w 469858"/>
                            <a:gd name="connsiteY13" fmla="*/ 161964 h 505657"/>
                            <a:gd name="connsiteX14" fmla="*/ 269881 w 469858"/>
                            <a:gd name="connsiteY14" fmla="*/ 4006 h 505657"/>
                            <a:gd name="connsiteX15" fmla="*/ 388936 w 469858"/>
                            <a:gd name="connsiteY15" fmla="*/ 101637 h 505657"/>
                            <a:gd name="connsiteX16" fmla="*/ 461186 w 469858"/>
                            <a:gd name="connsiteY16" fmla="*/ 55599 h 505657"/>
                            <a:gd name="connsiteX17" fmla="*/ 372277 w 469858"/>
                            <a:gd name="connsiteY17" fmla="*/ 23054 h 505657"/>
                            <a:gd name="connsiteX18" fmla="*/ 317508 w 469858"/>
                            <a:gd name="connsiteY18" fmla="*/ 134974 h 505657"/>
                            <a:gd name="connsiteX19" fmla="*/ 170668 w 469858"/>
                            <a:gd name="connsiteY19" fmla="*/ 99258 h 505657"/>
                            <a:gd name="connsiteX20" fmla="*/ 90493 w 469858"/>
                            <a:gd name="connsiteY20" fmla="*/ 151645 h 505657"/>
                            <a:gd name="connsiteX21" fmla="*/ 42068 w 469858"/>
                            <a:gd name="connsiteY21" fmla="*/ 483432 h 505657"/>
                            <a:gd name="connsiteX22" fmla="*/ 0 w 469858"/>
                            <a:gd name="connsiteY22" fmla="*/ 483432 h 505657"/>
                            <a:gd name="connsiteX0" fmla="*/ 0 w 461749"/>
                            <a:gd name="connsiteY0" fmla="*/ 483432 h 505657"/>
                            <a:gd name="connsiteX1" fmla="*/ 77793 w 461749"/>
                            <a:gd name="connsiteY1" fmla="*/ 142120 h 505657"/>
                            <a:gd name="connsiteX2" fmla="*/ 179393 w 461749"/>
                            <a:gd name="connsiteY2" fmla="*/ 71476 h 505657"/>
                            <a:gd name="connsiteX3" fmla="*/ 307983 w 461749"/>
                            <a:gd name="connsiteY3" fmla="*/ 111161 h 505657"/>
                            <a:gd name="connsiteX4" fmla="*/ 362746 w 461749"/>
                            <a:gd name="connsiteY4" fmla="*/ 4003 h 505657"/>
                            <a:gd name="connsiteX5" fmla="*/ 453245 w 461749"/>
                            <a:gd name="connsiteY5" fmla="*/ 57188 h 505657"/>
                            <a:gd name="connsiteX6" fmla="*/ 393701 w 461749"/>
                            <a:gd name="connsiteY6" fmla="*/ 82589 h 505657"/>
                            <a:gd name="connsiteX7" fmla="*/ 279406 w 461749"/>
                            <a:gd name="connsiteY7" fmla="*/ 23058 h 505657"/>
                            <a:gd name="connsiteX8" fmla="*/ 216701 w 461749"/>
                            <a:gd name="connsiteY8" fmla="*/ 177841 h 505657"/>
                            <a:gd name="connsiteX9" fmla="*/ 80965 w 461749"/>
                            <a:gd name="connsiteY9" fmla="*/ 94496 h 505657"/>
                            <a:gd name="connsiteX10" fmla="*/ 69854 w 461749"/>
                            <a:gd name="connsiteY10" fmla="*/ 505657 h 505657"/>
                            <a:gd name="connsiteX11" fmla="*/ 53187 w 461749"/>
                            <a:gd name="connsiteY11" fmla="*/ 502482 h 505657"/>
                            <a:gd name="connsiteX12" fmla="*/ 58740 w 461749"/>
                            <a:gd name="connsiteY12" fmla="*/ 84971 h 505657"/>
                            <a:gd name="connsiteX13" fmla="*/ 192090 w 461749"/>
                            <a:gd name="connsiteY13" fmla="*/ 161964 h 505657"/>
                            <a:gd name="connsiteX14" fmla="*/ 269881 w 461749"/>
                            <a:gd name="connsiteY14" fmla="*/ 4006 h 505657"/>
                            <a:gd name="connsiteX15" fmla="*/ 388936 w 461749"/>
                            <a:gd name="connsiteY15" fmla="*/ 101637 h 505657"/>
                            <a:gd name="connsiteX16" fmla="*/ 461186 w 461749"/>
                            <a:gd name="connsiteY16" fmla="*/ 55599 h 505657"/>
                            <a:gd name="connsiteX17" fmla="*/ 372277 w 461749"/>
                            <a:gd name="connsiteY17" fmla="*/ 23054 h 505657"/>
                            <a:gd name="connsiteX18" fmla="*/ 317508 w 461749"/>
                            <a:gd name="connsiteY18" fmla="*/ 134974 h 505657"/>
                            <a:gd name="connsiteX19" fmla="*/ 170668 w 461749"/>
                            <a:gd name="connsiteY19" fmla="*/ 99258 h 505657"/>
                            <a:gd name="connsiteX20" fmla="*/ 90493 w 461749"/>
                            <a:gd name="connsiteY20" fmla="*/ 151645 h 505657"/>
                            <a:gd name="connsiteX21" fmla="*/ 42068 w 461749"/>
                            <a:gd name="connsiteY21" fmla="*/ 483432 h 505657"/>
                            <a:gd name="connsiteX22" fmla="*/ 0 w 461749"/>
                            <a:gd name="connsiteY22" fmla="*/ 483432 h 505657"/>
                            <a:gd name="connsiteX0" fmla="*/ 0 w 461749"/>
                            <a:gd name="connsiteY0" fmla="*/ 483432 h 505657"/>
                            <a:gd name="connsiteX1" fmla="*/ 77793 w 461749"/>
                            <a:gd name="connsiteY1" fmla="*/ 142120 h 505657"/>
                            <a:gd name="connsiteX2" fmla="*/ 179393 w 461749"/>
                            <a:gd name="connsiteY2" fmla="*/ 71476 h 505657"/>
                            <a:gd name="connsiteX3" fmla="*/ 307983 w 461749"/>
                            <a:gd name="connsiteY3" fmla="*/ 111161 h 505657"/>
                            <a:gd name="connsiteX4" fmla="*/ 362746 w 461749"/>
                            <a:gd name="connsiteY4" fmla="*/ 4003 h 505657"/>
                            <a:gd name="connsiteX5" fmla="*/ 453245 w 461749"/>
                            <a:gd name="connsiteY5" fmla="*/ 57188 h 505657"/>
                            <a:gd name="connsiteX6" fmla="*/ 393701 w 461749"/>
                            <a:gd name="connsiteY6" fmla="*/ 82589 h 505657"/>
                            <a:gd name="connsiteX7" fmla="*/ 279406 w 461749"/>
                            <a:gd name="connsiteY7" fmla="*/ 23058 h 505657"/>
                            <a:gd name="connsiteX8" fmla="*/ 216701 w 461749"/>
                            <a:gd name="connsiteY8" fmla="*/ 177841 h 505657"/>
                            <a:gd name="connsiteX9" fmla="*/ 80965 w 461749"/>
                            <a:gd name="connsiteY9" fmla="*/ 94496 h 505657"/>
                            <a:gd name="connsiteX10" fmla="*/ 69854 w 461749"/>
                            <a:gd name="connsiteY10" fmla="*/ 505657 h 505657"/>
                            <a:gd name="connsiteX11" fmla="*/ 53187 w 461749"/>
                            <a:gd name="connsiteY11" fmla="*/ 502482 h 505657"/>
                            <a:gd name="connsiteX12" fmla="*/ 58740 w 461749"/>
                            <a:gd name="connsiteY12" fmla="*/ 84971 h 505657"/>
                            <a:gd name="connsiteX13" fmla="*/ 192090 w 461749"/>
                            <a:gd name="connsiteY13" fmla="*/ 161964 h 505657"/>
                            <a:gd name="connsiteX14" fmla="*/ 269881 w 461749"/>
                            <a:gd name="connsiteY14" fmla="*/ 4006 h 505657"/>
                            <a:gd name="connsiteX15" fmla="*/ 388936 w 461749"/>
                            <a:gd name="connsiteY15" fmla="*/ 101637 h 505657"/>
                            <a:gd name="connsiteX16" fmla="*/ 461186 w 461749"/>
                            <a:gd name="connsiteY16" fmla="*/ 55599 h 505657"/>
                            <a:gd name="connsiteX17" fmla="*/ 372277 w 461749"/>
                            <a:gd name="connsiteY17" fmla="*/ 23054 h 505657"/>
                            <a:gd name="connsiteX18" fmla="*/ 317508 w 461749"/>
                            <a:gd name="connsiteY18" fmla="*/ 134974 h 505657"/>
                            <a:gd name="connsiteX19" fmla="*/ 170668 w 461749"/>
                            <a:gd name="connsiteY19" fmla="*/ 99258 h 505657"/>
                            <a:gd name="connsiteX20" fmla="*/ 90493 w 461749"/>
                            <a:gd name="connsiteY20" fmla="*/ 151645 h 505657"/>
                            <a:gd name="connsiteX21" fmla="*/ 42068 w 461749"/>
                            <a:gd name="connsiteY21" fmla="*/ 483432 h 505657"/>
                            <a:gd name="connsiteX22" fmla="*/ 0 w 461749"/>
                            <a:gd name="connsiteY22" fmla="*/ 483432 h 505657"/>
                            <a:gd name="connsiteX0" fmla="*/ 0 w 466455"/>
                            <a:gd name="connsiteY0" fmla="*/ 483432 h 505657"/>
                            <a:gd name="connsiteX1" fmla="*/ 77793 w 466455"/>
                            <a:gd name="connsiteY1" fmla="*/ 142120 h 505657"/>
                            <a:gd name="connsiteX2" fmla="*/ 179393 w 466455"/>
                            <a:gd name="connsiteY2" fmla="*/ 71476 h 505657"/>
                            <a:gd name="connsiteX3" fmla="*/ 307983 w 466455"/>
                            <a:gd name="connsiteY3" fmla="*/ 111161 h 505657"/>
                            <a:gd name="connsiteX4" fmla="*/ 362746 w 466455"/>
                            <a:gd name="connsiteY4" fmla="*/ 4003 h 505657"/>
                            <a:gd name="connsiteX5" fmla="*/ 453245 w 466455"/>
                            <a:gd name="connsiteY5" fmla="*/ 57188 h 505657"/>
                            <a:gd name="connsiteX6" fmla="*/ 393701 w 466455"/>
                            <a:gd name="connsiteY6" fmla="*/ 82589 h 505657"/>
                            <a:gd name="connsiteX7" fmla="*/ 279406 w 466455"/>
                            <a:gd name="connsiteY7" fmla="*/ 23058 h 505657"/>
                            <a:gd name="connsiteX8" fmla="*/ 216701 w 466455"/>
                            <a:gd name="connsiteY8" fmla="*/ 177841 h 505657"/>
                            <a:gd name="connsiteX9" fmla="*/ 80965 w 466455"/>
                            <a:gd name="connsiteY9" fmla="*/ 94496 h 505657"/>
                            <a:gd name="connsiteX10" fmla="*/ 69854 w 466455"/>
                            <a:gd name="connsiteY10" fmla="*/ 505657 h 505657"/>
                            <a:gd name="connsiteX11" fmla="*/ 53187 w 466455"/>
                            <a:gd name="connsiteY11" fmla="*/ 502482 h 505657"/>
                            <a:gd name="connsiteX12" fmla="*/ 58740 w 466455"/>
                            <a:gd name="connsiteY12" fmla="*/ 84971 h 505657"/>
                            <a:gd name="connsiteX13" fmla="*/ 192090 w 466455"/>
                            <a:gd name="connsiteY13" fmla="*/ 161964 h 505657"/>
                            <a:gd name="connsiteX14" fmla="*/ 269881 w 466455"/>
                            <a:gd name="connsiteY14" fmla="*/ 4006 h 505657"/>
                            <a:gd name="connsiteX15" fmla="*/ 388936 w 466455"/>
                            <a:gd name="connsiteY15" fmla="*/ 101637 h 505657"/>
                            <a:gd name="connsiteX16" fmla="*/ 465949 w 466455"/>
                            <a:gd name="connsiteY16" fmla="*/ 57980 h 505657"/>
                            <a:gd name="connsiteX17" fmla="*/ 372277 w 466455"/>
                            <a:gd name="connsiteY17" fmla="*/ 23054 h 505657"/>
                            <a:gd name="connsiteX18" fmla="*/ 317508 w 466455"/>
                            <a:gd name="connsiteY18" fmla="*/ 134974 h 505657"/>
                            <a:gd name="connsiteX19" fmla="*/ 170668 w 466455"/>
                            <a:gd name="connsiteY19" fmla="*/ 99258 h 505657"/>
                            <a:gd name="connsiteX20" fmla="*/ 90493 w 466455"/>
                            <a:gd name="connsiteY20" fmla="*/ 151645 h 505657"/>
                            <a:gd name="connsiteX21" fmla="*/ 42068 w 466455"/>
                            <a:gd name="connsiteY21" fmla="*/ 483432 h 505657"/>
                            <a:gd name="connsiteX22" fmla="*/ 0 w 466455"/>
                            <a:gd name="connsiteY22" fmla="*/ 483432 h 505657"/>
                            <a:gd name="connsiteX0" fmla="*/ 0 w 466455"/>
                            <a:gd name="connsiteY0" fmla="*/ 483432 h 505657"/>
                            <a:gd name="connsiteX1" fmla="*/ 77793 w 466455"/>
                            <a:gd name="connsiteY1" fmla="*/ 142120 h 505657"/>
                            <a:gd name="connsiteX2" fmla="*/ 179393 w 466455"/>
                            <a:gd name="connsiteY2" fmla="*/ 71476 h 505657"/>
                            <a:gd name="connsiteX3" fmla="*/ 307983 w 466455"/>
                            <a:gd name="connsiteY3" fmla="*/ 111161 h 505657"/>
                            <a:gd name="connsiteX4" fmla="*/ 362746 w 466455"/>
                            <a:gd name="connsiteY4" fmla="*/ 4003 h 505657"/>
                            <a:gd name="connsiteX5" fmla="*/ 453245 w 466455"/>
                            <a:gd name="connsiteY5" fmla="*/ 57188 h 505657"/>
                            <a:gd name="connsiteX6" fmla="*/ 393701 w 466455"/>
                            <a:gd name="connsiteY6" fmla="*/ 82589 h 505657"/>
                            <a:gd name="connsiteX7" fmla="*/ 279406 w 466455"/>
                            <a:gd name="connsiteY7" fmla="*/ 23058 h 505657"/>
                            <a:gd name="connsiteX8" fmla="*/ 216701 w 466455"/>
                            <a:gd name="connsiteY8" fmla="*/ 177841 h 505657"/>
                            <a:gd name="connsiteX9" fmla="*/ 80965 w 466455"/>
                            <a:gd name="connsiteY9" fmla="*/ 94496 h 505657"/>
                            <a:gd name="connsiteX10" fmla="*/ 69854 w 466455"/>
                            <a:gd name="connsiteY10" fmla="*/ 505657 h 505657"/>
                            <a:gd name="connsiteX11" fmla="*/ 53187 w 466455"/>
                            <a:gd name="connsiteY11" fmla="*/ 502482 h 505657"/>
                            <a:gd name="connsiteX12" fmla="*/ 58740 w 466455"/>
                            <a:gd name="connsiteY12" fmla="*/ 84971 h 505657"/>
                            <a:gd name="connsiteX13" fmla="*/ 192090 w 466455"/>
                            <a:gd name="connsiteY13" fmla="*/ 161964 h 505657"/>
                            <a:gd name="connsiteX14" fmla="*/ 269881 w 466455"/>
                            <a:gd name="connsiteY14" fmla="*/ 4006 h 505657"/>
                            <a:gd name="connsiteX15" fmla="*/ 388936 w 466455"/>
                            <a:gd name="connsiteY15" fmla="*/ 101637 h 505657"/>
                            <a:gd name="connsiteX16" fmla="*/ 465949 w 466455"/>
                            <a:gd name="connsiteY16" fmla="*/ 57980 h 505657"/>
                            <a:gd name="connsiteX17" fmla="*/ 372277 w 466455"/>
                            <a:gd name="connsiteY17" fmla="*/ 23054 h 505657"/>
                            <a:gd name="connsiteX18" fmla="*/ 317508 w 466455"/>
                            <a:gd name="connsiteY18" fmla="*/ 134974 h 505657"/>
                            <a:gd name="connsiteX19" fmla="*/ 170668 w 466455"/>
                            <a:gd name="connsiteY19" fmla="*/ 99258 h 505657"/>
                            <a:gd name="connsiteX20" fmla="*/ 90493 w 466455"/>
                            <a:gd name="connsiteY20" fmla="*/ 151645 h 505657"/>
                            <a:gd name="connsiteX21" fmla="*/ 23018 w 466455"/>
                            <a:gd name="connsiteY21" fmla="*/ 488194 h 505657"/>
                            <a:gd name="connsiteX22" fmla="*/ 0 w 466455"/>
                            <a:gd name="connsiteY22" fmla="*/ 483432 h 505657"/>
                            <a:gd name="connsiteX0" fmla="*/ 0 w 466455"/>
                            <a:gd name="connsiteY0" fmla="*/ 483432 h 505657"/>
                            <a:gd name="connsiteX1" fmla="*/ 77793 w 466455"/>
                            <a:gd name="connsiteY1" fmla="*/ 142120 h 505657"/>
                            <a:gd name="connsiteX2" fmla="*/ 179393 w 466455"/>
                            <a:gd name="connsiteY2" fmla="*/ 71476 h 505657"/>
                            <a:gd name="connsiteX3" fmla="*/ 307983 w 466455"/>
                            <a:gd name="connsiteY3" fmla="*/ 111161 h 505657"/>
                            <a:gd name="connsiteX4" fmla="*/ 362746 w 466455"/>
                            <a:gd name="connsiteY4" fmla="*/ 4003 h 505657"/>
                            <a:gd name="connsiteX5" fmla="*/ 453245 w 466455"/>
                            <a:gd name="connsiteY5" fmla="*/ 57188 h 505657"/>
                            <a:gd name="connsiteX6" fmla="*/ 393701 w 466455"/>
                            <a:gd name="connsiteY6" fmla="*/ 82589 h 505657"/>
                            <a:gd name="connsiteX7" fmla="*/ 279406 w 466455"/>
                            <a:gd name="connsiteY7" fmla="*/ 23058 h 505657"/>
                            <a:gd name="connsiteX8" fmla="*/ 216701 w 466455"/>
                            <a:gd name="connsiteY8" fmla="*/ 177841 h 505657"/>
                            <a:gd name="connsiteX9" fmla="*/ 80965 w 466455"/>
                            <a:gd name="connsiteY9" fmla="*/ 94496 h 505657"/>
                            <a:gd name="connsiteX10" fmla="*/ 69854 w 466455"/>
                            <a:gd name="connsiteY10" fmla="*/ 505657 h 505657"/>
                            <a:gd name="connsiteX11" fmla="*/ 43662 w 466455"/>
                            <a:gd name="connsiteY11" fmla="*/ 485813 h 505657"/>
                            <a:gd name="connsiteX12" fmla="*/ 58740 w 466455"/>
                            <a:gd name="connsiteY12" fmla="*/ 84971 h 505657"/>
                            <a:gd name="connsiteX13" fmla="*/ 192090 w 466455"/>
                            <a:gd name="connsiteY13" fmla="*/ 161964 h 505657"/>
                            <a:gd name="connsiteX14" fmla="*/ 269881 w 466455"/>
                            <a:gd name="connsiteY14" fmla="*/ 4006 h 505657"/>
                            <a:gd name="connsiteX15" fmla="*/ 388936 w 466455"/>
                            <a:gd name="connsiteY15" fmla="*/ 101637 h 505657"/>
                            <a:gd name="connsiteX16" fmla="*/ 465949 w 466455"/>
                            <a:gd name="connsiteY16" fmla="*/ 57980 h 505657"/>
                            <a:gd name="connsiteX17" fmla="*/ 372277 w 466455"/>
                            <a:gd name="connsiteY17" fmla="*/ 23054 h 505657"/>
                            <a:gd name="connsiteX18" fmla="*/ 317508 w 466455"/>
                            <a:gd name="connsiteY18" fmla="*/ 134974 h 505657"/>
                            <a:gd name="connsiteX19" fmla="*/ 170668 w 466455"/>
                            <a:gd name="connsiteY19" fmla="*/ 99258 h 505657"/>
                            <a:gd name="connsiteX20" fmla="*/ 90493 w 466455"/>
                            <a:gd name="connsiteY20" fmla="*/ 151645 h 505657"/>
                            <a:gd name="connsiteX21" fmla="*/ 23018 w 466455"/>
                            <a:gd name="connsiteY21" fmla="*/ 488194 h 505657"/>
                            <a:gd name="connsiteX22" fmla="*/ 0 w 466455"/>
                            <a:gd name="connsiteY22" fmla="*/ 483432 h 505657"/>
                            <a:gd name="connsiteX0" fmla="*/ 0 w 466455"/>
                            <a:gd name="connsiteY0" fmla="*/ 483432 h 488988"/>
                            <a:gd name="connsiteX1" fmla="*/ 77793 w 466455"/>
                            <a:gd name="connsiteY1" fmla="*/ 142120 h 488988"/>
                            <a:gd name="connsiteX2" fmla="*/ 179393 w 466455"/>
                            <a:gd name="connsiteY2" fmla="*/ 71476 h 488988"/>
                            <a:gd name="connsiteX3" fmla="*/ 307983 w 466455"/>
                            <a:gd name="connsiteY3" fmla="*/ 111161 h 488988"/>
                            <a:gd name="connsiteX4" fmla="*/ 362746 w 466455"/>
                            <a:gd name="connsiteY4" fmla="*/ 4003 h 488988"/>
                            <a:gd name="connsiteX5" fmla="*/ 453245 w 466455"/>
                            <a:gd name="connsiteY5" fmla="*/ 57188 h 488988"/>
                            <a:gd name="connsiteX6" fmla="*/ 393701 w 466455"/>
                            <a:gd name="connsiteY6" fmla="*/ 82589 h 488988"/>
                            <a:gd name="connsiteX7" fmla="*/ 279406 w 466455"/>
                            <a:gd name="connsiteY7" fmla="*/ 23058 h 488988"/>
                            <a:gd name="connsiteX8" fmla="*/ 216701 w 466455"/>
                            <a:gd name="connsiteY8" fmla="*/ 177841 h 488988"/>
                            <a:gd name="connsiteX9" fmla="*/ 80965 w 466455"/>
                            <a:gd name="connsiteY9" fmla="*/ 94496 h 488988"/>
                            <a:gd name="connsiteX10" fmla="*/ 60329 w 466455"/>
                            <a:gd name="connsiteY10" fmla="*/ 488988 h 488988"/>
                            <a:gd name="connsiteX11" fmla="*/ 43662 w 466455"/>
                            <a:gd name="connsiteY11" fmla="*/ 485813 h 488988"/>
                            <a:gd name="connsiteX12" fmla="*/ 58740 w 466455"/>
                            <a:gd name="connsiteY12" fmla="*/ 84971 h 488988"/>
                            <a:gd name="connsiteX13" fmla="*/ 192090 w 466455"/>
                            <a:gd name="connsiteY13" fmla="*/ 161964 h 488988"/>
                            <a:gd name="connsiteX14" fmla="*/ 269881 w 466455"/>
                            <a:gd name="connsiteY14" fmla="*/ 4006 h 488988"/>
                            <a:gd name="connsiteX15" fmla="*/ 388936 w 466455"/>
                            <a:gd name="connsiteY15" fmla="*/ 101637 h 488988"/>
                            <a:gd name="connsiteX16" fmla="*/ 465949 w 466455"/>
                            <a:gd name="connsiteY16" fmla="*/ 57980 h 488988"/>
                            <a:gd name="connsiteX17" fmla="*/ 372277 w 466455"/>
                            <a:gd name="connsiteY17" fmla="*/ 23054 h 488988"/>
                            <a:gd name="connsiteX18" fmla="*/ 317508 w 466455"/>
                            <a:gd name="connsiteY18" fmla="*/ 134974 h 488988"/>
                            <a:gd name="connsiteX19" fmla="*/ 170668 w 466455"/>
                            <a:gd name="connsiteY19" fmla="*/ 99258 h 488988"/>
                            <a:gd name="connsiteX20" fmla="*/ 90493 w 466455"/>
                            <a:gd name="connsiteY20" fmla="*/ 151645 h 488988"/>
                            <a:gd name="connsiteX21" fmla="*/ 23018 w 466455"/>
                            <a:gd name="connsiteY21" fmla="*/ 488194 h 488988"/>
                            <a:gd name="connsiteX22" fmla="*/ 0 w 466455"/>
                            <a:gd name="connsiteY22" fmla="*/ 483432 h 48898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</a:cxnLst>
                          <a:rect l="l" t="t" r="r" b="b"/>
                          <a:pathLst>
                            <a:path w="466455" h="488988">
                              <a:moveTo>
                                <a:pt x="0" y="483432"/>
                              </a:moveTo>
                              <a:cubicBezTo>
                                <a:pt x="17595" y="454063"/>
                                <a:pt x="14557" y="217526"/>
                                <a:pt x="77793" y="142120"/>
                              </a:cubicBezTo>
                              <a:cubicBezTo>
                                <a:pt x="141029" y="66714"/>
                                <a:pt x="149761" y="81795"/>
                                <a:pt x="179393" y="71476"/>
                              </a:cubicBezTo>
                              <a:cubicBezTo>
                                <a:pt x="209025" y="61157"/>
                                <a:pt x="275440" y="106134"/>
                                <a:pt x="307983" y="111161"/>
                              </a:cubicBezTo>
                              <a:cubicBezTo>
                                <a:pt x="340526" y="116188"/>
                                <a:pt x="322266" y="11808"/>
                                <a:pt x="362746" y="4003"/>
                              </a:cubicBezTo>
                              <a:cubicBezTo>
                                <a:pt x="403227" y="-3802"/>
                                <a:pt x="448086" y="44090"/>
                                <a:pt x="453245" y="57188"/>
                              </a:cubicBezTo>
                              <a:cubicBezTo>
                                <a:pt x="458404" y="70286"/>
                                <a:pt x="428627" y="88674"/>
                                <a:pt x="393701" y="82589"/>
                              </a:cubicBezTo>
                              <a:cubicBezTo>
                                <a:pt x="358775" y="76504"/>
                                <a:pt x="303349" y="-2342"/>
                                <a:pt x="279406" y="23058"/>
                              </a:cubicBezTo>
                              <a:cubicBezTo>
                                <a:pt x="255463" y="48458"/>
                                <a:pt x="261283" y="187763"/>
                                <a:pt x="216701" y="177841"/>
                              </a:cubicBezTo>
                              <a:cubicBezTo>
                                <a:pt x="129921" y="150854"/>
                                <a:pt x="138380" y="38140"/>
                                <a:pt x="80965" y="94496"/>
                              </a:cubicBezTo>
                              <a:cubicBezTo>
                                <a:pt x="23550" y="150852"/>
                                <a:pt x="85596" y="471790"/>
                                <a:pt x="60329" y="488988"/>
                              </a:cubicBezTo>
                              <a:cubicBezTo>
                                <a:pt x="46306" y="488988"/>
                                <a:pt x="57685" y="485813"/>
                                <a:pt x="43662" y="485813"/>
                              </a:cubicBezTo>
                              <a:cubicBezTo>
                                <a:pt x="57685" y="463324"/>
                                <a:pt x="135" y="143444"/>
                                <a:pt x="58740" y="84971"/>
                              </a:cubicBezTo>
                              <a:cubicBezTo>
                                <a:pt x="117345" y="26498"/>
                                <a:pt x="144201" y="153630"/>
                                <a:pt x="192090" y="161964"/>
                              </a:cubicBezTo>
                              <a:cubicBezTo>
                                <a:pt x="239979" y="170298"/>
                                <a:pt x="240645" y="30729"/>
                                <a:pt x="269881" y="4006"/>
                              </a:cubicBezTo>
                              <a:cubicBezTo>
                                <a:pt x="299117" y="-22717"/>
                                <a:pt x="347527" y="92641"/>
                                <a:pt x="388936" y="101637"/>
                              </a:cubicBezTo>
                              <a:cubicBezTo>
                                <a:pt x="430345" y="110633"/>
                                <a:pt x="471509" y="106796"/>
                                <a:pt x="465949" y="57980"/>
                              </a:cubicBezTo>
                              <a:cubicBezTo>
                                <a:pt x="471113" y="17895"/>
                                <a:pt x="408128" y="11413"/>
                                <a:pt x="372277" y="23054"/>
                              </a:cubicBezTo>
                              <a:cubicBezTo>
                                <a:pt x="336426" y="34695"/>
                                <a:pt x="348727" y="138545"/>
                                <a:pt x="317508" y="134974"/>
                              </a:cubicBezTo>
                              <a:cubicBezTo>
                                <a:pt x="286289" y="131403"/>
                                <a:pt x="215649" y="86954"/>
                                <a:pt x="170668" y="99258"/>
                              </a:cubicBezTo>
                              <a:cubicBezTo>
                                <a:pt x="137865" y="104681"/>
                                <a:pt x="123437" y="112222"/>
                                <a:pt x="90493" y="151645"/>
                              </a:cubicBezTo>
                              <a:cubicBezTo>
                                <a:pt x="35327" y="219643"/>
                                <a:pt x="52387" y="462000"/>
                                <a:pt x="23018" y="488194"/>
                              </a:cubicBezTo>
                              <a:lnTo>
                                <a:pt x="0" y="483432"/>
                              </a:lnTo>
                              <a:close/>
                            </a:path>
                          </a:pathLst>
                        </a:custGeom>
                        <a:ln w="9525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2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2" name="椭圆 101">
                          <a:extLst>
                            <a:ext uri="{FF2B5EF4-FFF2-40B4-BE49-F238E27FC236}">
                              <a16:creationId xmlns:a16="http://schemas.microsoft.com/office/drawing/2014/main" id="{A6B7E1E1-0428-4BC2-925F-DD11CDBADE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11880" y="1127760"/>
                          <a:ext cx="85725" cy="8572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200" b="1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95" name="矩形 118">
                        <a:extLst>
                          <a:ext uri="{FF2B5EF4-FFF2-40B4-BE49-F238E27FC236}">
                            <a16:creationId xmlns:a16="http://schemas.microsoft.com/office/drawing/2014/main" id="{809C3F66-518F-440D-880A-33C12E520F34}"/>
                          </a:ext>
                        </a:extLst>
                      </p:cNvPr>
                      <p:cNvSpPr/>
                      <p:nvPr/>
                    </p:nvSpPr>
                    <p:spPr>
                      <a:xfrm rot="9798595">
                        <a:off x="3791551" y="2052782"/>
                        <a:ext cx="610558" cy="78710"/>
                      </a:xfrm>
                      <a:custGeom>
                        <a:avLst/>
                        <a:gdLst>
                          <a:gd name="connsiteX0" fmla="*/ 0 w 1657350"/>
                          <a:gd name="connsiteY0" fmla="*/ 0 h 47625"/>
                          <a:gd name="connsiteX1" fmla="*/ 1657350 w 1657350"/>
                          <a:gd name="connsiteY1" fmla="*/ 0 h 47625"/>
                          <a:gd name="connsiteX2" fmla="*/ 1657350 w 1657350"/>
                          <a:gd name="connsiteY2" fmla="*/ 47625 h 47625"/>
                          <a:gd name="connsiteX3" fmla="*/ 0 w 1657350"/>
                          <a:gd name="connsiteY3" fmla="*/ 47625 h 47625"/>
                          <a:gd name="connsiteX4" fmla="*/ 0 w 1657350"/>
                          <a:gd name="connsiteY4" fmla="*/ 0 h 47625"/>
                          <a:gd name="connsiteX0" fmla="*/ 0 w 1657350"/>
                          <a:gd name="connsiteY0" fmla="*/ 0 h 47625"/>
                          <a:gd name="connsiteX1" fmla="*/ 942975 w 1657350"/>
                          <a:gd name="connsiteY1" fmla="*/ 0 h 47625"/>
                          <a:gd name="connsiteX2" fmla="*/ 1657350 w 1657350"/>
                          <a:gd name="connsiteY2" fmla="*/ 0 h 47625"/>
                          <a:gd name="connsiteX3" fmla="*/ 1657350 w 1657350"/>
                          <a:gd name="connsiteY3" fmla="*/ 47625 h 47625"/>
                          <a:gd name="connsiteX4" fmla="*/ 0 w 1657350"/>
                          <a:gd name="connsiteY4" fmla="*/ 47625 h 47625"/>
                          <a:gd name="connsiteX5" fmla="*/ 0 w 1657350"/>
                          <a:gd name="connsiteY5" fmla="*/ 0 h 47625"/>
                          <a:gd name="connsiteX0" fmla="*/ 0 w 1657350"/>
                          <a:gd name="connsiteY0" fmla="*/ 142875 h 190500"/>
                          <a:gd name="connsiteX1" fmla="*/ 914400 w 1657350"/>
                          <a:gd name="connsiteY1" fmla="*/ 0 h 190500"/>
                          <a:gd name="connsiteX2" fmla="*/ 1657350 w 1657350"/>
                          <a:gd name="connsiteY2" fmla="*/ 142875 h 190500"/>
                          <a:gd name="connsiteX3" fmla="*/ 1657350 w 1657350"/>
                          <a:gd name="connsiteY3" fmla="*/ 190500 h 190500"/>
                          <a:gd name="connsiteX4" fmla="*/ 0 w 1657350"/>
                          <a:gd name="connsiteY4" fmla="*/ 190500 h 190500"/>
                          <a:gd name="connsiteX5" fmla="*/ 0 w 1657350"/>
                          <a:gd name="connsiteY5" fmla="*/ 142875 h 190500"/>
                          <a:gd name="connsiteX0" fmla="*/ 0 w 1657350"/>
                          <a:gd name="connsiteY0" fmla="*/ 142875 h 190500"/>
                          <a:gd name="connsiteX1" fmla="*/ 914400 w 1657350"/>
                          <a:gd name="connsiteY1" fmla="*/ 0 h 190500"/>
                          <a:gd name="connsiteX2" fmla="*/ 1657350 w 1657350"/>
                          <a:gd name="connsiteY2" fmla="*/ 142875 h 190500"/>
                          <a:gd name="connsiteX3" fmla="*/ 1657350 w 1657350"/>
                          <a:gd name="connsiteY3" fmla="*/ 190500 h 190500"/>
                          <a:gd name="connsiteX4" fmla="*/ 914400 w 1657350"/>
                          <a:gd name="connsiteY4" fmla="*/ 190500 h 190500"/>
                          <a:gd name="connsiteX5" fmla="*/ 0 w 1657350"/>
                          <a:gd name="connsiteY5" fmla="*/ 190500 h 190500"/>
                          <a:gd name="connsiteX6" fmla="*/ 0 w 1657350"/>
                          <a:gd name="connsiteY6" fmla="*/ 142875 h 190500"/>
                          <a:gd name="connsiteX0" fmla="*/ 0 w 1657350"/>
                          <a:gd name="connsiteY0" fmla="*/ 142875 h 190500"/>
                          <a:gd name="connsiteX1" fmla="*/ 914400 w 1657350"/>
                          <a:gd name="connsiteY1" fmla="*/ 0 h 190500"/>
                          <a:gd name="connsiteX2" fmla="*/ 1657350 w 1657350"/>
                          <a:gd name="connsiteY2" fmla="*/ 142875 h 190500"/>
                          <a:gd name="connsiteX3" fmla="*/ 1657350 w 1657350"/>
                          <a:gd name="connsiteY3" fmla="*/ 190500 h 190500"/>
                          <a:gd name="connsiteX4" fmla="*/ 933450 w 1657350"/>
                          <a:gd name="connsiteY4" fmla="*/ 66675 h 190500"/>
                          <a:gd name="connsiteX5" fmla="*/ 0 w 1657350"/>
                          <a:gd name="connsiteY5" fmla="*/ 190500 h 190500"/>
                          <a:gd name="connsiteX6" fmla="*/ 0 w 1657350"/>
                          <a:gd name="connsiteY6" fmla="*/ 142875 h 190500"/>
                          <a:gd name="connsiteX0" fmla="*/ 0 w 1657350"/>
                          <a:gd name="connsiteY0" fmla="*/ 142875 h 190500"/>
                          <a:gd name="connsiteX1" fmla="*/ 914400 w 1657350"/>
                          <a:gd name="connsiteY1" fmla="*/ 0 h 190500"/>
                          <a:gd name="connsiteX2" fmla="*/ 1657350 w 1657350"/>
                          <a:gd name="connsiteY2" fmla="*/ 142875 h 190500"/>
                          <a:gd name="connsiteX3" fmla="*/ 1657350 w 1657350"/>
                          <a:gd name="connsiteY3" fmla="*/ 190500 h 190500"/>
                          <a:gd name="connsiteX4" fmla="*/ 933450 w 1657350"/>
                          <a:gd name="connsiteY4" fmla="*/ 66675 h 190500"/>
                          <a:gd name="connsiteX5" fmla="*/ 0 w 1657350"/>
                          <a:gd name="connsiteY5" fmla="*/ 190500 h 190500"/>
                          <a:gd name="connsiteX6" fmla="*/ 0 w 1657350"/>
                          <a:gd name="connsiteY6" fmla="*/ 142875 h 190500"/>
                          <a:gd name="connsiteX0" fmla="*/ 0 w 1657350"/>
                          <a:gd name="connsiteY0" fmla="*/ 142875 h 190500"/>
                          <a:gd name="connsiteX1" fmla="*/ 914400 w 1657350"/>
                          <a:gd name="connsiteY1" fmla="*/ 0 h 190500"/>
                          <a:gd name="connsiteX2" fmla="*/ 1657350 w 1657350"/>
                          <a:gd name="connsiteY2" fmla="*/ 142875 h 190500"/>
                          <a:gd name="connsiteX3" fmla="*/ 1657350 w 1657350"/>
                          <a:gd name="connsiteY3" fmla="*/ 190500 h 190500"/>
                          <a:gd name="connsiteX4" fmla="*/ 933450 w 1657350"/>
                          <a:gd name="connsiteY4" fmla="*/ 66675 h 190500"/>
                          <a:gd name="connsiteX5" fmla="*/ 0 w 1657350"/>
                          <a:gd name="connsiteY5" fmla="*/ 190500 h 190500"/>
                          <a:gd name="connsiteX6" fmla="*/ 0 w 1657350"/>
                          <a:gd name="connsiteY6" fmla="*/ 142875 h 190500"/>
                          <a:gd name="connsiteX0" fmla="*/ 0 w 1657350"/>
                          <a:gd name="connsiteY0" fmla="*/ 142875 h 190500"/>
                          <a:gd name="connsiteX1" fmla="*/ 914400 w 1657350"/>
                          <a:gd name="connsiteY1" fmla="*/ 0 h 190500"/>
                          <a:gd name="connsiteX2" fmla="*/ 1657350 w 1657350"/>
                          <a:gd name="connsiteY2" fmla="*/ 142875 h 190500"/>
                          <a:gd name="connsiteX3" fmla="*/ 1657350 w 1657350"/>
                          <a:gd name="connsiteY3" fmla="*/ 190500 h 190500"/>
                          <a:gd name="connsiteX4" fmla="*/ 933450 w 1657350"/>
                          <a:gd name="connsiteY4" fmla="*/ 66675 h 190500"/>
                          <a:gd name="connsiteX5" fmla="*/ 0 w 1657350"/>
                          <a:gd name="connsiteY5" fmla="*/ 190500 h 190500"/>
                          <a:gd name="connsiteX6" fmla="*/ 0 w 1657350"/>
                          <a:gd name="connsiteY6" fmla="*/ 142875 h 190500"/>
                          <a:gd name="connsiteX0" fmla="*/ 0 w 1657350"/>
                          <a:gd name="connsiteY0" fmla="*/ 142875 h 190500"/>
                          <a:gd name="connsiteX1" fmla="*/ 914400 w 1657350"/>
                          <a:gd name="connsiteY1" fmla="*/ 0 h 190500"/>
                          <a:gd name="connsiteX2" fmla="*/ 1657350 w 1657350"/>
                          <a:gd name="connsiteY2" fmla="*/ 142875 h 190500"/>
                          <a:gd name="connsiteX3" fmla="*/ 1657350 w 1657350"/>
                          <a:gd name="connsiteY3" fmla="*/ 190500 h 190500"/>
                          <a:gd name="connsiteX4" fmla="*/ 933450 w 1657350"/>
                          <a:gd name="connsiteY4" fmla="*/ 66675 h 190500"/>
                          <a:gd name="connsiteX5" fmla="*/ 0 w 1657350"/>
                          <a:gd name="connsiteY5" fmla="*/ 190500 h 190500"/>
                          <a:gd name="connsiteX6" fmla="*/ 0 w 1657350"/>
                          <a:gd name="connsiteY6" fmla="*/ 142875 h 190500"/>
                          <a:gd name="connsiteX0" fmla="*/ 0 w 1657350"/>
                          <a:gd name="connsiteY0" fmla="*/ 145286 h 192911"/>
                          <a:gd name="connsiteX1" fmla="*/ 483394 w 1657350"/>
                          <a:gd name="connsiteY1" fmla="*/ 61942 h 192911"/>
                          <a:gd name="connsiteX2" fmla="*/ 914400 w 1657350"/>
                          <a:gd name="connsiteY2" fmla="*/ 2411 h 192911"/>
                          <a:gd name="connsiteX3" fmla="*/ 1657350 w 1657350"/>
                          <a:gd name="connsiteY3" fmla="*/ 145286 h 192911"/>
                          <a:gd name="connsiteX4" fmla="*/ 1657350 w 1657350"/>
                          <a:gd name="connsiteY4" fmla="*/ 192911 h 192911"/>
                          <a:gd name="connsiteX5" fmla="*/ 933450 w 1657350"/>
                          <a:gd name="connsiteY5" fmla="*/ 69086 h 192911"/>
                          <a:gd name="connsiteX6" fmla="*/ 0 w 1657350"/>
                          <a:gd name="connsiteY6" fmla="*/ 192911 h 192911"/>
                          <a:gd name="connsiteX7" fmla="*/ 0 w 1657350"/>
                          <a:gd name="connsiteY7" fmla="*/ 145286 h 192911"/>
                          <a:gd name="connsiteX0" fmla="*/ 0 w 1657350"/>
                          <a:gd name="connsiteY0" fmla="*/ 145286 h 192911"/>
                          <a:gd name="connsiteX1" fmla="*/ 483394 w 1657350"/>
                          <a:gd name="connsiteY1" fmla="*/ 61942 h 192911"/>
                          <a:gd name="connsiteX2" fmla="*/ 914400 w 1657350"/>
                          <a:gd name="connsiteY2" fmla="*/ 2411 h 192911"/>
                          <a:gd name="connsiteX3" fmla="*/ 1657350 w 1657350"/>
                          <a:gd name="connsiteY3" fmla="*/ 145286 h 192911"/>
                          <a:gd name="connsiteX4" fmla="*/ 1657350 w 1657350"/>
                          <a:gd name="connsiteY4" fmla="*/ 192911 h 192911"/>
                          <a:gd name="connsiteX5" fmla="*/ 933450 w 1657350"/>
                          <a:gd name="connsiteY5" fmla="*/ 69086 h 192911"/>
                          <a:gd name="connsiteX6" fmla="*/ 485775 w 1657350"/>
                          <a:gd name="connsiteY6" fmla="*/ 119093 h 192911"/>
                          <a:gd name="connsiteX7" fmla="*/ 0 w 1657350"/>
                          <a:gd name="connsiteY7" fmla="*/ 192911 h 192911"/>
                          <a:gd name="connsiteX8" fmla="*/ 0 w 1657350"/>
                          <a:gd name="connsiteY8" fmla="*/ 145286 h 192911"/>
                          <a:gd name="connsiteX0" fmla="*/ 0 w 1671637"/>
                          <a:gd name="connsiteY0" fmla="*/ 2053 h 247322"/>
                          <a:gd name="connsiteX1" fmla="*/ 497681 w 1671637"/>
                          <a:gd name="connsiteY1" fmla="*/ 116353 h 247322"/>
                          <a:gd name="connsiteX2" fmla="*/ 928687 w 1671637"/>
                          <a:gd name="connsiteY2" fmla="*/ 56822 h 247322"/>
                          <a:gd name="connsiteX3" fmla="*/ 1671637 w 1671637"/>
                          <a:gd name="connsiteY3" fmla="*/ 199697 h 247322"/>
                          <a:gd name="connsiteX4" fmla="*/ 1671637 w 1671637"/>
                          <a:gd name="connsiteY4" fmla="*/ 247322 h 247322"/>
                          <a:gd name="connsiteX5" fmla="*/ 947737 w 1671637"/>
                          <a:gd name="connsiteY5" fmla="*/ 123497 h 247322"/>
                          <a:gd name="connsiteX6" fmla="*/ 500062 w 1671637"/>
                          <a:gd name="connsiteY6" fmla="*/ 173504 h 247322"/>
                          <a:gd name="connsiteX7" fmla="*/ 14287 w 1671637"/>
                          <a:gd name="connsiteY7" fmla="*/ 247322 h 247322"/>
                          <a:gd name="connsiteX8" fmla="*/ 0 w 1671637"/>
                          <a:gd name="connsiteY8" fmla="*/ 2053 h 247322"/>
                          <a:gd name="connsiteX0" fmla="*/ 7144 w 1678781"/>
                          <a:gd name="connsiteY0" fmla="*/ 2053 h 247322"/>
                          <a:gd name="connsiteX1" fmla="*/ 504825 w 1678781"/>
                          <a:gd name="connsiteY1" fmla="*/ 116353 h 247322"/>
                          <a:gd name="connsiteX2" fmla="*/ 935831 w 1678781"/>
                          <a:gd name="connsiteY2" fmla="*/ 56822 h 247322"/>
                          <a:gd name="connsiteX3" fmla="*/ 1678781 w 1678781"/>
                          <a:gd name="connsiteY3" fmla="*/ 199697 h 247322"/>
                          <a:gd name="connsiteX4" fmla="*/ 1678781 w 1678781"/>
                          <a:gd name="connsiteY4" fmla="*/ 247322 h 247322"/>
                          <a:gd name="connsiteX5" fmla="*/ 954881 w 1678781"/>
                          <a:gd name="connsiteY5" fmla="*/ 123497 h 247322"/>
                          <a:gd name="connsiteX6" fmla="*/ 507206 w 1678781"/>
                          <a:gd name="connsiteY6" fmla="*/ 173504 h 247322"/>
                          <a:gd name="connsiteX7" fmla="*/ 0 w 1678781"/>
                          <a:gd name="connsiteY7" fmla="*/ 47297 h 247322"/>
                          <a:gd name="connsiteX8" fmla="*/ 7144 w 1678781"/>
                          <a:gd name="connsiteY8" fmla="*/ 2053 h 247322"/>
                          <a:gd name="connsiteX0" fmla="*/ 7144 w 1678781"/>
                          <a:gd name="connsiteY0" fmla="*/ 2053 h 247322"/>
                          <a:gd name="connsiteX1" fmla="*/ 504825 w 1678781"/>
                          <a:gd name="connsiteY1" fmla="*/ 116353 h 247322"/>
                          <a:gd name="connsiteX2" fmla="*/ 935831 w 1678781"/>
                          <a:gd name="connsiteY2" fmla="*/ 56822 h 247322"/>
                          <a:gd name="connsiteX3" fmla="*/ 1678781 w 1678781"/>
                          <a:gd name="connsiteY3" fmla="*/ 199697 h 247322"/>
                          <a:gd name="connsiteX4" fmla="*/ 1678781 w 1678781"/>
                          <a:gd name="connsiteY4" fmla="*/ 247322 h 247322"/>
                          <a:gd name="connsiteX5" fmla="*/ 954881 w 1678781"/>
                          <a:gd name="connsiteY5" fmla="*/ 123497 h 247322"/>
                          <a:gd name="connsiteX6" fmla="*/ 514350 w 1678781"/>
                          <a:gd name="connsiteY6" fmla="*/ 71110 h 247322"/>
                          <a:gd name="connsiteX7" fmla="*/ 0 w 1678781"/>
                          <a:gd name="connsiteY7" fmla="*/ 47297 h 247322"/>
                          <a:gd name="connsiteX8" fmla="*/ 7144 w 1678781"/>
                          <a:gd name="connsiteY8" fmla="*/ 2053 h 247322"/>
                          <a:gd name="connsiteX0" fmla="*/ 7144 w 1678781"/>
                          <a:gd name="connsiteY0" fmla="*/ 2053 h 247322"/>
                          <a:gd name="connsiteX1" fmla="*/ 504825 w 1678781"/>
                          <a:gd name="connsiteY1" fmla="*/ 116353 h 247322"/>
                          <a:gd name="connsiteX2" fmla="*/ 935831 w 1678781"/>
                          <a:gd name="connsiteY2" fmla="*/ 56822 h 247322"/>
                          <a:gd name="connsiteX3" fmla="*/ 1678781 w 1678781"/>
                          <a:gd name="connsiteY3" fmla="*/ 199697 h 247322"/>
                          <a:gd name="connsiteX4" fmla="*/ 1678781 w 1678781"/>
                          <a:gd name="connsiteY4" fmla="*/ 247322 h 247322"/>
                          <a:gd name="connsiteX5" fmla="*/ 940593 w 1678781"/>
                          <a:gd name="connsiteY5" fmla="*/ 23485 h 247322"/>
                          <a:gd name="connsiteX6" fmla="*/ 514350 w 1678781"/>
                          <a:gd name="connsiteY6" fmla="*/ 71110 h 247322"/>
                          <a:gd name="connsiteX7" fmla="*/ 0 w 1678781"/>
                          <a:gd name="connsiteY7" fmla="*/ 47297 h 247322"/>
                          <a:gd name="connsiteX8" fmla="*/ 7144 w 1678781"/>
                          <a:gd name="connsiteY8" fmla="*/ 2053 h 247322"/>
                          <a:gd name="connsiteX0" fmla="*/ 7144 w 1678781"/>
                          <a:gd name="connsiteY0" fmla="*/ 2053 h 247322"/>
                          <a:gd name="connsiteX1" fmla="*/ 504825 w 1678781"/>
                          <a:gd name="connsiteY1" fmla="*/ 116353 h 247322"/>
                          <a:gd name="connsiteX2" fmla="*/ 935831 w 1678781"/>
                          <a:gd name="connsiteY2" fmla="*/ 56822 h 247322"/>
                          <a:gd name="connsiteX3" fmla="*/ 1652588 w 1678781"/>
                          <a:gd name="connsiteY3" fmla="*/ 147309 h 247322"/>
                          <a:gd name="connsiteX4" fmla="*/ 1678781 w 1678781"/>
                          <a:gd name="connsiteY4" fmla="*/ 247322 h 247322"/>
                          <a:gd name="connsiteX5" fmla="*/ 940593 w 1678781"/>
                          <a:gd name="connsiteY5" fmla="*/ 23485 h 247322"/>
                          <a:gd name="connsiteX6" fmla="*/ 514350 w 1678781"/>
                          <a:gd name="connsiteY6" fmla="*/ 71110 h 247322"/>
                          <a:gd name="connsiteX7" fmla="*/ 0 w 1678781"/>
                          <a:gd name="connsiteY7" fmla="*/ 47297 h 247322"/>
                          <a:gd name="connsiteX8" fmla="*/ 7144 w 1678781"/>
                          <a:gd name="connsiteY8" fmla="*/ 2053 h 247322"/>
                          <a:gd name="connsiteX0" fmla="*/ 7144 w 1662112"/>
                          <a:gd name="connsiteY0" fmla="*/ 2053 h 147309"/>
                          <a:gd name="connsiteX1" fmla="*/ 504825 w 1662112"/>
                          <a:gd name="connsiteY1" fmla="*/ 116353 h 147309"/>
                          <a:gd name="connsiteX2" fmla="*/ 935831 w 1662112"/>
                          <a:gd name="connsiteY2" fmla="*/ 56822 h 147309"/>
                          <a:gd name="connsiteX3" fmla="*/ 1652588 w 1662112"/>
                          <a:gd name="connsiteY3" fmla="*/ 147309 h 147309"/>
                          <a:gd name="connsiteX4" fmla="*/ 1662112 w 1662112"/>
                          <a:gd name="connsiteY4" fmla="*/ 121116 h 147309"/>
                          <a:gd name="connsiteX5" fmla="*/ 940593 w 1662112"/>
                          <a:gd name="connsiteY5" fmla="*/ 23485 h 147309"/>
                          <a:gd name="connsiteX6" fmla="*/ 514350 w 1662112"/>
                          <a:gd name="connsiteY6" fmla="*/ 71110 h 147309"/>
                          <a:gd name="connsiteX7" fmla="*/ 0 w 1662112"/>
                          <a:gd name="connsiteY7" fmla="*/ 47297 h 147309"/>
                          <a:gd name="connsiteX8" fmla="*/ 7144 w 1662112"/>
                          <a:gd name="connsiteY8" fmla="*/ 2053 h 147309"/>
                          <a:gd name="connsiteX0" fmla="*/ 7144 w 1662112"/>
                          <a:gd name="connsiteY0" fmla="*/ 2053 h 147309"/>
                          <a:gd name="connsiteX1" fmla="*/ 504825 w 1662112"/>
                          <a:gd name="connsiteY1" fmla="*/ 116353 h 147309"/>
                          <a:gd name="connsiteX2" fmla="*/ 935831 w 1662112"/>
                          <a:gd name="connsiteY2" fmla="*/ 56822 h 147309"/>
                          <a:gd name="connsiteX3" fmla="*/ 1652588 w 1662112"/>
                          <a:gd name="connsiteY3" fmla="*/ 147309 h 147309"/>
                          <a:gd name="connsiteX4" fmla="*/ 1662112 w 1662112"/>
                          <a:gd name="connsiteY4" fmla="*/ 121116 h 147309"/>
                          <a:gd name="connsiteX5" fmla="*/ 940593 w 1662112"/>
                          <a:gd name="connsiteY5" fmla="*/ 23485 h 147309"/>
                          <a:gd name="connsiteX6" fmla="*/ 514350 w 1662112"/>
                          <a:gd name="connsiteY6" fmla="*/ 71110 h 147309"/>
                          <a:gd name="connsiteX7" fmla="*/ 0 w 1662112"/>
                          <a:gd name="connsiteY7" fmla="*/ 47297 h 147309"/>
                          <a:gd name="connsiteX8" fmla="*/ 7144 w 1662112"/>
                          <a:gd name="connsiteY8" fmla="*/ 2053 h 147309"/>
                          <a:gd name="connsiteX0" fmla="*/ 7144 w 1662112"/>
                          <a:gd name="connsiteY0" fmla="*/ 2053 h 159215"/>
                          <a:gd name="connsiteX1" fmla="*/ 504825 w 1662112"/>
                          <a:gd name="connsiteY1" fmla="*/ 116353 h 159215"/>
                          <a:gd name="connsiteX2" fmla="*/ 935831 w 1662112"/>
                          <a:gd name="connsiteY2" fmla="*/ 56822 h 159215"/>
                          <a:gd name="connsiteX3" fmla="*/ 1643063 w 1662112"/>
                          <a:gd name="connsiteY3" fmla="*/ 159215 h 159215"/>
                          <a:gd name="connsiteX4" fmla="*/ 1662112 w 1662112"/>
                          <a:gd name="connsiteY4" fmla="*/ 121116 h 159215"/>
                          <a:gd name="connsiteX5" fmla="*/ 940593 w 1662112"/>
                          <a:gd name="connsiteY5" fmla="*/ 23485 h 159215"/>
                          <a:gd name="connsiteX6" fmla="*/ 514350 w 1662112"/>
                          <a:gd name="connsiteY6" fmla="*/ 71110 h 159215"/>
                          <a:gd name="connsiteX7" fmla="*/ 0 w 1662112"/>
                          <a:gd name="connsiteY7" fmla="*/ 47297 h 159215"/>
                          <a:gd name="connsiteX8" fmla="*/ 7144 w 1662112"/>
                          <a:gd name="connsiteY8" fmla="*/ 2053 h 159215"/>
                          <a:gd name="connsiteX0" fmla="*/ 7144 w 1662112"/>
                          <a:gd name="connsiteY0" fmla="*/ 2053 h 159215"/>
                          <a:gd name="connsiteX1" fmla="*/ 504825 w 1662112"/>
                          <a:gd name="connsiteY1" fmla="*/ 116353 h 159215"/>
                          <a:gd name="connsiteX2" fmla="*/ 935831 w 1662112"/>
                          <a:gd name="connsiteY2" fmla="*/ 56822 h 159215"/>
                          <a:gd name="connsiteX3" fmla="*/ 1643063 w 1662112"/>
                          <a:gd name="connsiteY3" fmla="*/ 159215 h 159215"/>
                          <a:gd name="connsiteX4" fmla="*/ 1662112 w 1662112"/>
                          <a:gd name="connsiteY4" fmla="*/ 121116 h 159215"/>
                          <a:gd name="connsiteX5" fmla="*/ 940593 w 1662112"/>
                          <a:gd name="connsiteY5" fmla="*/ 23485 h 159215"/>
                          <a:gd name="connsiteX6" fmla="*/ 514350 w 1662112"/>
                          <a:gd name="connsiteY6" fmla="*/ 71110 h 159215"/>
                          <a:gd name="connsiteX7" fmla="*/ 0 w 1662112"/>
                          <a:gd name="connsiteY7" fmla="*/ 47297 h 159215"/>
                          <a:gd name="connsiteX8" fmla="*/ 7144 w 1662112"/>
                          <a:gd name="connsiteY8" fmla="*/ 2053 h 159215"/>
                          <a:gd name="connsiteX0" fmla="*/ 7144 w 1662112"/>
                          <a:gd name="connsiteY0" fmla="*/ 2053 h 159215"/>
                          <a:gd name="connsiteX1" fmla="*/ 504825 w 1662112"/>
                          <a:gd name="connsiteY1" fmla="*/ 116353 h 159215"/>
                          <a:gd name="connsiteX2" fmla="*/ 935831 w 1662112"/>
                          <a:gd name="connsiteY2" fmla="*/ 56822 h 159215"/>
                          <a:gd name="connsiteX3" fmla="*/ 1643063 w 1662112"/>
                          <a:gd name="connsiteY3" fmla="*/ 159215 h 159215"/>
                          <a:gd name="connsiteX4" fmla="*/ 1662112 w 1662112"/>
                          <a:gd name="connsiteY4" fmla="*/ 121116 h 159215"/>
                          <a:gd name="connsiteX5" fmla="*/ 940593 w 1662112"/>
                          <a:gd name="connsiteY5" fmla="*/ 23485 h 159215"/>
                          <a:gd name="connsiteX6" fmla="*/ 514350 w 1662112"/>
                          <a:gd name="connsiteY6" fmla="*/ 71110 h 159215"/>
                          <a:gd name="connsiteX7" fmla="*/ 0 w 1662112"/>
                          <a:gd name="connsiteY7" fmla="*/ 47297 h 159215"/>
                          <a:gd name="connsiteX8" fmla="*/ 7144 w 1662112"/>
                          <a:gd name="connsiteY8" fmla="*/ 2053 h 159215"/>
                          <a:gd name="connsiteX0" fmla="*/ 7144 w 1643063"/>
                          <a:gd name="connsiteY0" fmla="*/ 2053 h 183028"/>
                          <a:gd name="connsiteX1" fmla="*/ 504825 w 1643063"/>
                          <a:gd name="connsiteY1" fmla="*/ 116353 h 183028"/>
                          <a:gd name="connsiteX2" fmla="*/ 935831 w 1643063"/>
                          <a:gd name="connsiteY2" fmla="*/ 56822 h 183028"/>
                          <a:gd name="connsiteX3" fmla="*/ 1643063 w 1643063"/>
                          <a:gd name="connsiteY3" fmla="*/ 159215 h 183028"/>
                          <a:gd name="connsiteX4" fmla="*/ 1633537 w 1643063"/>
                          <a:gd name="connsiteY4" fmla="*/ 183028 h 183028"/>
                          <a:gd name="connsiteX5" fmla="*/ 940593 w 1643063"/>
                          <a:gd name="connsiteY5" fmla="*/ 23485 h 183028"/>
                          <a:gd name="connsiteX6" fmla="*/ 514350 w 1643063"/>
                          <a:gd name="connsiteY6" fmla="*/ 71110 h 183028"/>
                          <a:gd name="connsiteX7" fmla="*/ 0 w 1643063"/>
                          <a:gd name="connsiteY7" fmla="*/ 47297 h 183028"/>
                          <a:gd name="connsiteX8" fmla="*/ 7144 w 1643063"/>
                          <a:gd name="connsiteY8" fmla="*/ 2053 h 183028"/>
                          <a:gd name="connsiteX0" fmla="*/ 7144 w 1643063"/>
                          <a:gd name="connsiteY0" fmla="*/ 2053 h 197315"/>
                          <a:gd name="connsiteX1" fmla="*/ 504825 w 1643063"/>
                          <a:gd name="connsiteY1" fmla="*/ 116353 h 197315"/>
                          <a:gd name="connsiteX2" fmla="*/ 935831 w 1643063"/>
                          <a:gd name="connsiteY2" fmla="*/ 56822 h 197315"/>
                          <a:gd name="connsiteX3" fmla="*/ 1643063 w 1643063"/>
                          <a:gd name="connsiteY3" fmla="*/ 159215 h 197315"/>
                          <a:gd name="connsiteX4" fmla="*/ 1619249 w 1643063"/>
                          <a:gd name="connsiteY4" fmla="*/ 197315 h 197315"/>
                          <a:gd name="connsiteX5" fmla="*/ 940593 w 1643063"/>
                          <a:gd name="connsiteY5" fmla="*/ 23485 h 197315"/>
                          <a:gd name="connsiteX6" fmla="*/ 514350 w 1643063"/>
                          <a:gd name="connsiteY6" fmla="*/ 71110 h 197315"/>
                          <a:gd name="connsiteX7" fmla="*/ 0 w 1643063"/>
                          <a:gd name="connsiteY7" fmla="*/ 47297 h 197315"/>
                          <a:gd name="connsiteX8" fmla="*/ 7144 w 1643063"/>
                          <a:gd name="connsiteY8" fmla="*/ 2053 h 197315"/>
                          <a:gd name="connsiteX0" fmla="*/ 7144 w 1643063"/>
                          <a:gd name="connsiteY0" fmla="*/ 2053 h 197315"/>
                          <a:gd name="connsiteX1" fmla="*/ 504825 w 1643063"/>
                          <a:gd name="connsiteY1" fmla="*/ 116353 h 197315"/>
                          <a:gd name="connsiteX2" fmla="*/ 935831 w 1643063"/>
                          <a:gd name="connsiteY2" fmla="*/ 56822 h 197315"/>
                          <a:gd name="connsiteX3" fmla="*/ 1643063 w 1643063"/>
                          <a:gd name="connsiteY3" fmla="*/ 159215 h 197315"/>
                          <a:gd name="connsiteX4" fmla="*/ 1619249 w 1643063"/>
                          <a:gd name="connsiteY4" fmla="*/ 197315 h 197315"/>
                          <a:gd name="connsiteX5" fmla="*/ 940593 w 1643063"/>
                          <a:gd name="connsiteY5" fmla="*/ 23485 h 197315"/>
                          <a:gd name="connsiteX6" fmla="*/ 514350 w 1643063"/>
                          <a:gd name="connsiteY6" fmla="*/ 71110 h 197315"/>
                          <a:gd name="connsiteX7" fmla="*/ 0 w 1643063"/>
                          <a:gd name="connsiteY7" fmla="*/ 47297 h 197315"/>
                          <a:gd name="connsiteX8" fmla="*/ 7144 w 1643063"/>
                          <a:gd name="connsiteY8" fmla="*/ 2053 h 197315"/>
                          <a:gd name="connsiteX0" fmla="*/ 7144 w 1643063"/>
                          <a:gd name="connsiteY0" fmla="*/ 2053 h 197315"/>
                          <a:gd name="connsiteX1" fmla="*/ 504825 w 1643063"/>
                          <a:gd name="connsiteY1" fmla="*/ 116353 h 197315"/>
                          <a:gd name="connsiteX2" fmla="*/ 935831 w 1643063"/>
                          <a:gd name="connsiteY2" fmla="*/ 56822 h 197315"/>
                          <a:gd name="connsiteX3" fmla="*/ 1643063 w 1643063"/>
                          <a:gd name="connsiteY3" fmla="*/ 159215 h 197315"/>
                          <a:gd name="connsiteX4" fmla="*/ 1619249 w 1643063"/>
                          <a:gd name="connsiteY4" fmla="*/ 197315 h 197315"/>
                          <a:gd name="connsiteX5" fmla="*/ 940593 w 1643063"/>
                          <a:gd name="connsiteY5" fmla="*/ 23485 h 197315"/>
                          <a:gd name="connsiteX6" fmla="*/ 514350 w 1643063"/>
                          <a:gd name="connsiteY6" fmla="*/ 71110 h 197315"/>
                          <a:gd name="connsiteX7" fmla="*/ 0 w 1643063"/>
                          <a:gd name="connsiteY7" fmla="*/ 47297 h 197315"/>
                          <a:gd name="connsiteX8" fmla="*/ 7144 w 1643063"/>
                          <a:gd name="connsiteY8" fmla="*/ 2053 h 1973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643063" h="197315">
                            <a:moveTo>
                              <a:pt x="7144" y="2053"/>
                            </a:moveTo>
                            <a:cubicBezTo>
                              <a:pt x="87710" y="-19775"/>
                              <a:pt x="352425" y="140165"/>
                              <a:pt x="504825" y="116353"/>
                            </a:cubicBezTo>
                            <a:cubicBezTo>
                              <a:pt x="657225" y="92541"/>
                              <a:pt x="740172" y="42931"/>
                              <a:pt x="935831" y="56822"/>
                            </a:cubicBezTo>
                            <a:cubicBezTo>
                              <a:pt x="1185862" y="52060"/>
                              <a:pt x="1421607" y="87778"/>
                              <a:pt x="1643063" y="159215"/>
                            </a:cubicBezTo>
                            <a:lnTo>
                              <a:pt x="1619249" y="197315"/>
                            </a:lnTo>
                            <a:cubicBezTo>
                              <a:pt x="1406524" y="158422"/>
                              <a:pt x="1193800" y="12373"/>
                              <a:pt x="940593" y="23485"/>
                            </a:cubicBezTo>
                            <a:cubicBezTo>
                              <a:pt x="816539" y="6123"/>
                              <a:pt x="669924" y="50472"/>
                              <a:pt x="514350" y="71110"/>
                            </a:cubicBezTo>
                            <a:cubicBezTo>
                              <a:pt x="358775" y="91747"/>
                              <a:pt x="80962" y="42932"/>
                              <a:pt x="0" y="47297"/>
                            </a:cubicBezTo>
                            <a:lnTo>
                              <a:pt x="7144" y="2053"/>
                            </a:lnTo>
                            <a:close/>
                          </a:path>
                        </a:pathLst>
                      </a:cu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96" name="组合 95">
                        <a:extLst>
                          <a:ext uri="{FF2B5EF4-FFF2-40B4-BE49-F238E27FC236}">
                            <a16:creationId xmlns:a16="http://schemas.microsoft.com/office/drawing/2014/main" id="{D8347FB4-A678-45CE-970C-E8D36AFC82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84650" y="1965806"/>
                        <a:ext cx="141965" cy="101118"/>
                        <a:chOff x="4177332" y="1417319"/>
                        <a:chExt cx="291523" cy="207645"/>
                      </a:xfrm>
                    </p:grpSpPr>
                    <p:sp>
                      <p:nvSpPr>
                        <p:cNvPr id="97" name="矩形 118">
                          <a:extLst>
                            <a:ext uri="{FF2B5EF4-FFF2-40B4-BE49-F238E27FC236}">
                              <a16:creationId xmlns:a16="http://schemas.microsoft.com/office/drawing/2014/main" id="{875A9DEA-A4CE-41E9-8D15-23FF280C7A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9798595">
                          <a:off x="4194802" y="1420151"/>
                          <a:ext cx="257368" cy="173759"/>
                        </a:xfrm>
                        <a:custGeom>
                          <a:avLst/>
                          <a:gdLst>
                            <a:gd name="connsiteX0" fmla="*/ 0 w 1657350"/>
                            <a:gd name="connsiteY0" fmla="*/ 0 h 47625"/>
                            <a:gd name="connsiteX1" fmla="*/ 1657350 w 1657350"/>
                            <a:gd name="connsiteY1" fmla="*/ 0 h 47625"/>
                            <a:gd name="connsiteX2" fmla="*/ 1657350 w 1657350"/>
                            <a:gd name="connsiteY2" fmla="*/ 47625 h 47625"/>
                            <a:gd name="connsiteX3" fmla="*/ 0 w 1657350"/>
                            <a:gd name="connsiteY3" fmla="*/ 47625 h 47625"/>
                            <a:gd name="connsiteX4" fmla="*/ 0 w 1657350"/>
                            <a:gd name="connsiteY4" fmla="*/ 0 h 47625"/>
                            <a:gd name="connsiteX0" fmla="*/ 0 w 1657350"/>
                            <a:gd name="connsiteY0" fmla="*/ 0 h 47625"/>
                            <a:gd name="connsiteX1" fmla="*/ 942975 w 1657350"/>
                            <a:gd name="connsiteY1" fmla="*/ 0 h 47625"/>
                            <a:gd name="connsiteX2" fmla="*/ 1657350 w 1657350"/>
                            <a:gd name="connsiteY2" fmla="*/ 0 h 47625"/>
                            <a:gd name="connsiteX3" fmla="*/ 1657350 w 1657350"/>
                            <a:gd name="connsiteY3" fmla="*/ 47625 h 47625"/>
                            <a:gd name="connsiteX4" fmla="*/ 0 w 1657350"/>
                            <a:gd name="connsiteY4" fmla="*/ 47625 h 47625"/>
                            <a:gd name="connsiteX5" fmla="*/ 0 w 1657350"/>
                            <a:gd name="connsiteY5" fmla="*/ 0 h 47625"/>
                            <a:gd name="connsiteX0" fmla="*/ 0 w 1657350"/>
                            <a:gd name="connsiteY0" fmla="*/ 142875 h 190500"/>
                            <a:gd name="connsiteX1" fmla="*/ 914400 w 1657350"/>
                            <a:gd name="connsiteY1" fmla="*/ 0 h 190500"/>
                            <a:gd name="connsiteX2" fmla="*/ 1657350 w 1657350"/>
                            <a:gd name="connsiteY2" fmla="*/ 142875 h 190500"/>
                            <a:gd name="connsiteX3" fmla="*/ 1657350 w 1657350"/>
                            <a:gd name="connsiteY3" fmla="*/ 190500 h 190500"/>
                            <a:gd name="connsiteX4" fmla="*/ 0 w 1657350"/>
                            <a:gd name="connsiteY4" fmla="*/ 190500 h 190500"/>
                            <a:gd name="connsiteX5" fmla="*/ 0 w 1657350"/>
                            <a:gd name="connsiteY5" fmla="*/ 142875 h 190500"/>
                            <a:gd name="connsiteX0" fmla="*/ 0 w 1657350"/>
                            <a:gd name="connsiteY0" fmla="*/ 142875 h 190500"/>
                            <a:gd name="connsiteX1" fmla="*/ 914400 w 1657350"/>
                            <a:gd name="connsiteY1" fmla="*/ 0 h 190500"/>
                            <a:gd name="connsiteX2" fmla="*/ 1657350 w 1657350"/>
                            <a:gd name="connsiteY2" fmla="*/ 142875 h 190500"/>
                            <a:gd name="connsiteX3" fmla="*/ 1657350 w 1657350"/>
                            <a:gd name="connsiteY3" fmla="*/ 190500 h 190500"/>
                            <a:gd name="connsiteX4" fmla="*/ 914400 w 1657350"/>
                            <a:gd name="connsiteY4" fmla="*/ 190500 h 190500"/>
                            <a:gd name="connsiteX5" fmla="*/ 0 w 1657350"/>
                            <a:gd name="connsiteY5" fmla="*/ 190500 h 190500"/>
                            <a:gd name="connsiteX6" fmla="*/ 0 w 1657350"/>
                            <a:gd name="connsiteY6" fmla="*/ 142875 h 190500"/>
                            <a:gd name="connsiteX0" fmla="*/ 0 w 1657350"/>
                            <a:gd name="connsiteY0" fmla="*/ 142875 h 190500"/>
                            <a:gd name="connsiteX1" fmla="*/ 914400 w 1657350"/>
                            <a:gd name="connsiteY1" fmla="*/ 0 h 190500"/>
                            <a:gd name="connsiteX2" fmla="*/ 1657350 w 1657350"/>
                            <a:gd name="connsiteY2" fmla="*/ 142875 h 190500"/>
                            <a:gd name="connsiteX3" fmla="*/ 1657350 w 1657350"/>
                            <a:gd name="connsiteY3" fmla="*/ 190500 h 190500"/>
                            <a:gd name="connsiteX4" fmla="*/ 933450 w 1657350"/>
                            <a:gd name="connsiteY4" fmla="*/ 66675 h 190500"/>
                            <a:gd name="connsiteX5" fmla="*/ 0 w 1657350"/>
                            <a:gd name="connsiteY5" fmla="*/ 190500 h 190500"/>
                            <a:gd name="connsiteX6" fmla="*/ 0 w 1657350"/>
                            <a:gd name="connsiteY6" fmla="*/ 142875 h 190500"/>
                            <a:gd name="connsiteX0" fmla="*/ 0 w 1657350"/>
                            <a:gd name="connsiteY0" fmla="*/ 142875 h 190500"/>
                            <a:gd name="connsiteX1" fmla="*/ 914400 w 1657350"/>
                            <a:gd name="connsiteY1" fmla="*/ 0 h 190500"/>
                            <a:gd name="connsiteX2" fmla="*/ 1657350 w 1657350"/>
                            <a:gd name="connsiteY2" fmla="*/ 142875 h 190500"/>
                            <a:gd name="connsiteX3" fmla="*/ 1657350 w 1657350"/>
                            <a:gd name="connsiteY3" fmla="*/ 190500 h 190500"/>
                            <a:gd name="connsiteX4" fmla="*/ 933450 w 1657350"/>
                            <a:gd name="connsiteY4" fmla="*/ 66675 h 190500"/>
                            <a:gd name="connsiteX5" fmla="*/ 0 w 1657350"/>
                            <a:gd name="connsiteY5" fmla="*/ 190500 h 190500"/>
                            <a:gd name="connsiteX6" fmla="*/ 0 w 1657350"/>
                            <a:gd name="connsiteY6" fmla="*/ 142875 h 190500"/>
                            <a:gd name="connsiteX0" fmla="*/ 0 w 1657350"/>
                            <a:gd name="connsiteY0" fmla="*/ 142875 h 190500"/>
                            <a:gd name="connsiteX1" fmla="*/ 914400 w 1657350"/>
                            <a:gd name="connsiteY1" fmla="*/ 0 h 190500"/>
                            <a:gd name="connsiteX2" fmla="*/ 1657350 w 1657350"/>
                            <a:gd name="connsiteY2" fmla="*/ 142875 h 190500"/>
                            <a:gd name="connsiteX3" fmla="*/ 1657350 w 1657350"/>
                            <a:gd name="connsiteY3" fmla="*/ 190500 h 190500"/>
                            <a:gd name="connsiteX4" fmla="*/ 933450 w 1657350"/>
                            <a:gd name="connsiteY4" fmla="*/ 66675 h 190500"/>
                            <a:gd name="connsiteX5" fmla="*/ 0 w 1657350"/>
                            <a:gd name="connsiteY5" fmla="*/ 190500 h 190500"/>
                            <a:gd name="connsiteX6" fmla="*/ 0 w 1657350"/>
                            <a:gd name="connsiteY6" fmla="*/ 142875 h 190500"/>
                            <a:gd name="connsiteX0" fmla="*/ 0 w 1657350"/>
                            <a:gd name="connsiteY0" fmla="*/ 142875 h 190500"/>
                            <a:gd name="connsiteX1" fmla="*/ 914400 w 1657350"/>
                            <a:gd name="connsiteY1" fmla="*/ 0 h 190500"/>
                            <a:gd name="connsiteX2" fmla="*/ 1657350 w 1657350"/>
                            <a:gd name="connsiteY2" fmla="*/ 142875 h 190500"/>
                            <a:gd name="connsiteX3" fmla="*/ 1657350 w 1657350"/>
                            <a:gd name="connsiteY3" fmla="*/ 190500 h 190500"/>
                            <a:gd name="connsiteX4" fmla="*/ 933450 w 1657350"/>
                            <a:gd name="connsiteY4" fmla="*/ 66675 h 190500"/>
                            <a:gd name="connsiteX5" fmla="*/ 0 w 1657350"/>
                            <a:gd name="connsiteY5" fmla="*/ 190500 h 190500"/>
                            <a:gd name="connsiteX6" fmla="*/ 0 w 1657350"/>
                            <a:gd name="connsiteY6" fmla="*/ 142875 h 190500"/>
                            <a:gd name="connsiteX0" fmla="*/ 0 w 1657350"/>
                            <a:gd name="connsiteY0" fmla="*/ 142875 h 190500"/>
                            <a:gd name="connsiteX1" fmla="*/ 914400 w 1657350"/>
                            <a:gd name="connsiteY1" fmla="*/ 0 h 190500"/>
                            <a:gd name="connsiteX2" fmla="*/ 1657350 w 1657350"/>
                            <a:gd name="connsiteY2" fmla="*/ 142875 h 190500"/>
                            <a:gd name="connsiteX3" fmla="*/ 1657350 w 1657350"/>
                            <a:gd name="connsiteY3" fmla="*/ 190500 h 190500"/>
                            <a:gd name="connsiteX4" fmla="*/ 933450 w 1657350"/>
                            <a:gd name="connsiteY4" fmla="*/ 66675 h 190500"/>
                            <a:gd name="connsiteX5" fmla="*/ 0 w 1657350"/>
                            <a:gd name="connsiteY5" fmla="*/ 190500 h 190500"/>
                            <a:gd name="connsiteX6" fmla="*/ 0 w 1657350"/>
                            <a:gd name="connsiteY6" fmla="*/ 142875 h 190500"/>
                            <a:gd name="connsiteX0" fmla="*/ 0 w 1657350"/>
                            <a:gd name="connsiteY0" fmla="*/ 145286 h 192911"/>
                            <a:gd name="connsiteX1" fmla="*/ 483394 w 1657350"/>
                            <a:gd name="connsiteY1" fmla="*/ 61942 h 192911"/>
                            <a:gd name="connsiteX2" fmla="*/ 914400 w 1657350"/>
                            <a:gd name="connsiteY2" fmla="*/ 2411 h 192911"/>
                            <a:gd name="connsiteX3" fmla="*/ 1657350 w 1657350"/>
                            <a:gd name="connsiteY3" fmla="*/ 145286 h 192911"/>
                            <a:gd name="connsiteX4" fmla="*/ 1657350 w 1657350"/>
                            <a:gd name="connsiteY4" fmla="*/ 192911 h 192911"/>
                            <a:gd name="connsiteX5" fmla="*/ 933450 w 1657350"/>
                            <a:gd name="connsiteY5" fmla="*/ 69086 h 192911"/>
                            <a:gd name="connsiteX6" fmla="*/ 0 w 1657350"/>
                            <a:gd name="connsiteY6" fmla="*/ 192911 h 192911"/>
                            <a:gd name="connsiteX7" fmla="*/ 0 w 1657350"/>
                            <a:gd name="connsiteY7" fmla="*/ 145286 h 192911"/>
                            <a:gd name="connsiteX0" fmla="*/ 0 w 1657350"/>
                            <a:gd name="connsiteY0" fmla="*/ 145286 h 192911"/>
                            <a:gd name="connsiteX1" fmla="*/ 483394 w 1657350"/>
                            <a:gd name="connsiteY1" fmla="*/ 61942 h 192911"/>
                            <a:gd name="connsiteX2" fmla="*/ 914400 w 1657350"/>
                            <a:gd name="connsiteY2" fmla="*/ 2411 h 192911"/>
                            <a:gd name="connsiteX3" fmla="*/ 1657350 w 1657350"/>
                            <a:gd name="connsiteY3" fmla="*/ 145286 h 192911"/>
                            <a:gd name="connsiteX4" fmla="*/ 1657350 w 1657350"/>
                            <a:gd name="connsiteY4" fmla="*/ 192911 h 192911"/>
                            <a:gd name="connsiteX5" fmla="*/ 933450 w 1657350"/>
                            <a:gd name="connsiteY5" fmla="*/ 69086 h 192911"/>
                            <a:gd name="connsiteX6" fmla="*/ 485775 w 1657350"/>
                            <a:gd name="connsiteY6" fmla="*/ 119093 h 192911"/>
                            <a:gd name="connsiteX7" fmla="*/ 0 w 1657350"/>
                            <a:gd name="connsiteY7" fmla="*/ 192911 h 192911"/>
                            <a:gd name="connsiteX8" fmla="*/ 0 w 1657350"/>
                            <a:gd name="connsiteY8" fmla="*/ 145286 h 192911"/>
                            <a:gd name="connsiteX0" fmla="*/ 0 w 1671637"/>
                            <a:gd name="connsiteY0" fmla="*/ 2053 h 247322"/>
                            <a:gd name="connsiteX1" fmla="*/ 497681 w 1671637"/>
                            <a:gd name="connsiteY1" fmla="*/ 116353 h 247322"/>
                            <a:gd name="connsiteX2" fmla="*/ 928687 w 1671637"/>
                            <a:gd name="connsiteY2" fmla="*/ 56822 h 247322"/>
                            <a:gd name="connsiteX3" fmla="*/ 1671637 w 1671637"/>
                            <a:gd name="connsiteY3" fmla="*/ 199697 h 247322"/>
                            <a:gd name="connsiteX4" fmla="*/ 1671637 w 1671637"/>
                            <a:gd name="connsiteY4" fmla="*/ 247322 h 247322"/>
                            <a:gd name="connsiteX5" fmla="*/ 947737 w 1671637"/>
                            <a:gd name="connsiteY5" fmla="*/ 123497 h 247322"/>
                            <a:gd name="connsiteX6" fmla="*/ 500062 w 1671637"/>
                            <a:gd name="connsiteY6" fmla="*/ 173504 h 247322"/>
                            <a:gd name="connsiteX7" fmla="*/ 14287 w 1671637"/>
                            <a:gd name="connsiteY7" fmla="*/ 247322 h 247322"/>
                            <a:gd name="connsiteX8" fmla="*/ 0 w 1671637"/>
                            <a:gd name="connsiteY8" fmla="*/ 2053 h 247322"/>
                            <a:gd name="connsiteX0" fmla="*/ 7144 w 1678781"/>
                            <a:gd name="connsiteY0" fmla="*/ 2053 h 247322"/>
                            <a:gd name="connsiteX1" fmla="*/ 504825 w 1678781"/>
                            <a:gd name="connsiteY1" fmla="*/ 116353 h 247322"/>
                            <a:gd name="connsiteX2" fmla="*/ 935831 w 1678781"/>
                            <a:gd name="connsiteY2" fmla="*/ 56822 h 247322"/>
                            <a:gd name="connsiteX3" fmla="*/ 1678781 w 1678781"/>
                            <a:gd name="connsiteY3" fmla="*/ 199697 h 247322"/>
                            <a:gd name="connsiteX4" fmla="*/ 1678781 w 1678781"/>
                            <a:gd name="connsiteY4" fmla="*/ 247322 h 247322"/>
                            <a:gd name="connsiteX5" fmla="*/ 954881 w 1678781"/>
                            <a:gd name="connsiteY5" fmla="*/ 123497 h 247322"/>
                            <a:gd name="connsiteX6" fmla="*/ 507206 w 1678781"/>
                            <a:gd name="connsiteY6" fmla="*/ 173504 h 247322"/>
                            <a:gd name="connsiteX7" fmla="*/ 0 w 1678781"/>
                            <a:gd name="connsiteY7" fmla="*/ 47297 h 247322"/>
                            <a:gd name="connsiteX8" fmla="*/ 7144 w 1678781"/>
                            <a:gd name="connsiteY8" fmla="*/ 2053 h 247322"/>
                            <a:gd name="connsiteX0" fmla="*/ 7144 w 1678781"/>
                            <a:gd name="connsiteY0" fmla="*/ 2053 h 247322"/>
                            <a:gd name="connsiteX1" fmla="*/ 504825 w 1678781"/>
                            <a:gd name="connsiteY1" fmla="*/ 116353 h 247322"/>
                            <a:gd name="connsiteX2" fmla="*/ 935831 w 1678781"/>
                            <a:gd name="connsiteY2" fmla="*/ 56822 h 247322"/>
                            <a:gd name="connsiteX3" fmla="*/ 1678781 w 1678781"/>
                            <a:gd name="connsiteY3" fmla="*/ 199697 h 247322"/>
                            <a:gd name="connsiteX4" fmla="*/ 1678781 w 1678781"/>
                            <a:gd name="connsiteY4" fmla="*/ 247322 h 247322"/>
                            <a:gd name="connsiteX5" fmla="*/ 954881 w 1678781"/>
                            <a:gd name="connsiteY5" fmla="*/ 123497 h 247322"/>
                            <a:gd name="connsiteX6" fmla="*/ 514350 w 1678781"/>
                            <a:gd name="connsiteY6" fmla="*/ 71110 h 247322"/>
                            <a:gd name="connsiteX7" fmla="*/ 0 w 1678781"/>
                            <a:gd name="connsiteY7" fmla="*/ 47297 h 247322"/>
                            <a:gd name="connsiteX8" fmla="*/ 7144 w 1678781"/>
                            <a:gd name="connsiteY8" fmla="*/ 2053 h 247322"/>
                            <a:gd name="connsiteX0" fmla="*/ 7144 w 1678781"/>
                            <a:gd name="connsiteY0" fmla="*/ 2053 h 247322"/>
                            <a:gd name="connsiteX1" fmla="*/ 504825 w 1678781"/>
                            <a:gd name="connsiteY1" fmla="*/ 116353 h 247322"/>
                            <a:gd name="connsiteX2" fmla="*/ 935831 w 1678781"/>
                            <a:gd name="connsiteY2" fmla="*/ 56822 h 247322"/>
                            <a:gd name="connsiteX3" fmla="*/ 1678781 w 1678781"/>
                            <a:gd name="connsiteY3" fmla="*/ 199697 h 247322"/>
                            <a:gd name="connsiteX4" fmla="*/ 1678781 w 1678781"/>
                            <a:gd name="connsiteY4" fmla="*/ 247322 h 247322"/>
                            <a:gd name="connsiteX5" fmla="*/ 940593 w 1678781"/>
                            <a:gd name="connsiteY5" fmla="*/ 23485 h 247322"/>
                            <a:gd name="connsiteX6" fmla="*/ 514350 w 1678781"/>
                            <a:gd name="connsiteY6" fmla="*/ 71110 h 247322"/>
                            <a:gd name="connsiteX7" fmla="*/ 0 w 1678781"/>
                            <a:gd name="connsiteY7" fmla="*/ 47297 h 247322"/>
                            <a:gd name="connsiteX8" fmla="*/ 7144 w 1678781"/>
                            <a:gd name="connsiteY8" fmla="*/ 2053 h 247322"/>
                            <a:gd name="connsiteX0" fmla="*/ 7144 w 1678781"/>
                            <a:gd name="connsiteY0" fmla="*/ 2053 h 247322"/>
                            <a:gd name="connsiteX1" fmla="*/ 504825 w 1678781"/>
                            <a:gd name="connsiteY1" fmla="*/ 116353 h 247322"/>
                            <a:gd name="connsiteX2" fmla="*/ 935831 w 1678781"/>
                            <a:gd name="connsiteY2" fmla="*/ 56822 h 247322"/>
                            <a:gd name="connsiteX3" fmla="*/ 1652588 w 1678781"/>
                            <a:gd name="connsiteY3" fmla="*/ 147309 h 247322"/>
                            <a:gd name="connsiteX4" fmla="*/ 1678781 w 1678781"/>
                            <a:gd name="connsiteY4" fmla="*/ 247322 h 247322"/>
                            <a:gd name="connsiteX5" fmla="*/ 940593 w 1678781"/>
                            <a:gd name="connsiteY5" fmla="*/ 23485 h 247322"/>
                            <a:gd name="connsiteX6" fmla="*/ 514350 w 1678781"/>
                            <a:gd name="connsiteY6" fmla="*/ 71110 h 247322"/>
                            <a:gd name="connsiteX7" fmla="*/ 0 w 1678781"/>
                            <a:gd name="connsiteY7" fmla="*/ 47297 h 247322"/>
                            <a:gd name="connsiteX8" fmla="*/ 7144 w 1678781"/>
                            <a:gd name="connsiteY8" fmla="*/ 2053 h 247322"/>
                            <a:gd name="connsiteX0" fmla="*/ 7144 w 1662112"/>
                            <a:gd name="connsiteY0" fmla="*/ 2053 h 147309"/>
                            <a:gd name="connsiteX1" fmla="*/ 504825 w 1662112"/>
                            <a:gd name="connsiteY1" fmla="*/ 116353 h 147309"/>
                            <a:gd name="connsiteX2" fmla="*/ 935831 w 1662112"/>
                            <a:gd name="connsiteY2" fmla="*/ 56822 h 147309"/>
                            <a:gd name="connsiteX3" fmla="*/ 1652588 w 1662112"/>
                            <a:gd name="connsiteY3" fmla="*/ 147309 h 147309"/>
                            <a:gd name="connsiteX4" fmla="*/ 1662112 w 1662112"/>
                            <a:gd name="connsiteY4" fmla="*/ 121116 h 147309"/>
                            <a:gd name="connsiteX5" fmla="*/ 940593 w 1662112"/>
                            <a:gd name="connsiteY5" fmla="*/ 23485 h 147309"/>
                            <a:gd name="connsiteX6" fmla="*/ 514350 w 1662112"/>
                            <a:gd name="connsiteY6" fmla="*/ 71110 h 147309"/>
                            <a:gd name="connsiteX7" fmla="*/ 0 w 1662112"/>
                            <a:gd name="connsiteY7" fmla="*/ 47297 h 147309"/>
                            <a:gd name="connsiteX8" fmla="*/ 7144 w 1662112"/>
                            <a:gd name="connsiteY8" fmla="*/ 2053 h 147309"/>
                            <a:gd name="connsiteX0" fmla="*/ 7144 w 1662112"/>
                            <a:gd name="connsiteY0" fmla="*/ 2053 h 147309"/>
                            <a:gd name="connsiteX1" fmla="*/ 504825 w 1662112"/>
                            <a:gd name="connsiteY1" fmla="*/ 116353 h 147309"/>
                            <a:gd name="connsiteX2" fmla="*/ 935831 w 1662112"/>
                            <a:gd name="connsiteY2" fmla="*/ 56822 h 147309"/>
                            <a:gd name="connsiteX3" fmla="*/ 1652588 w 1662112"/>
                            <a:gd name="connsiteY3" fmla="*/ 147309 h 147309"/>
                            <a:gd name="connsiteX4" fmla="*/ 1662112 w 1662112"/>
                            <a:gd name="connsiteY4" fmla="*/ 121116 h 147309"/>
                            <a:gd name="connsiteX5" fmla="*/ 940593 w 1662112"/>
                            <a:gd name="connsiteY5" fmla="*/ 23485 h 147309"/>
                            <a:gd name="connsiteX6" fmla="*/ 514350 w 1662112"/>
                            <a:gd name="connsiteY6" fmla="*/ 71110 h 147309"/>
                            <a:gd name="connsiteX7" fmla="*/ 0 w 1662112"/>
                            <a:gd name="connsiteY7" fmla="*/ 47297 h 147309"/>
                            <a:gd name="connsiteX8" fmla="*/ 7144 w 1662112"/>
                            <a:gd name="connsiteY8" fmla="*/ 2053 h 147309"/>
                            <a:gd name="connsiteX0" fmla="*/ 7144 w 1662112"/>
                            <a:gd name="connsiteY0" fmla="*/ 2053 h 159215"/>
                            <a:gd name="connsiteX1" fmla="*/ 504825 w 1662112"/>
                            <a:gd name="connsiteY1" fmla="*/ 116353 h 159215"/>
                            <a:gd name="connsiteX2" fmla="*/ 935831 w 1662112"/>
                            <a:gd name="connsiteY2" fmla="*/ 56822 h 159215"/>
                            <a:gd name="connsiteX3" fmla="*/ 1643063 w 1662112"/>
                            <a:gd name="connsiteY3" fmla="*/ 159215 h 159215"/>
                            <a:gd name="connsiteX4" fmla="*/ 1662112 w 1662112"/>
                            <a:gd name="connsiteY4" fmla="*/ 121116 h 159215"/>
                            <a:gd name="connsiteX5" fmla="*/ 940593 w 1662112"/>
                            <a:gd name="connsiteY5" fmla="*/ 23485 h 159215"/>
                            <a:gd name="connsiteX6" fmla="*/ 514350 w 1662112"/>
                            <a:gd name="connsiteY6" fmla="*/ 71110 h 159215"/>
                            <a:gd name="connsiteX7" fmla="*/ 0 w 1662112"/>
                            <a:gd name="connsiteY7" fmla="*/ 47297 h 159215"/>
                            <a:gd name="connsiteX8" fmla="*/ 7144 w 1662112"/>
                            <a:gd name="connsiteY8" fmla="*/ 2053 h 159215"/>
                            <a:gd name="connsiteX0" fmla="*/ 7144 w 1662112"/>
                            <a:gd name="connsiteY0" fmla="*/ 2053 h 159215"/>
                            <a:gd name="connsiteX1" fmla="*/ 504825 w 1662112"/>
                            <a:gd name="connsiteY1" fmla="*/ 116353 h 159215"/>
                            <a:gd name="connsiteX2" fmla="*/ 935831 w 1662112"/>
                            <a:gd name="connsiteY2" fmla="*/ 56822 h 159215"/>
                            <a:gd name="connsiteX3" fmla="*/ 1643063 w 1662112"/>
                            <a:gd name="connsiteY3" fmla="*/ 159215 h 159215"/>
                            <a:gd name="connsiteX4" fmla="*/ 1662112 w 1662112"/>
                            <a:gd name="connsiteY4" fmla="*/ 121116 h 159215"/>
                            <a:gd name="connsiteX5" fmla="*/ 940593 w 1662112"/>
                            <a:gd name="connsiteY5" fmla="*/ 23485 h 159215"/>
                            <a:gd name="connsiteX6" fmla="*/ 514350 w 1662112"/>
                            <a:gd name="connsiteY6" fmla="*/ 71110 h 159215"/>
                            <a:gd name="connsiteX7" fmla="*/ 0 w 1662112"/>
                            <a:gd name="connsiteY7" fmla="*/ 47297 h 159215"/>
                            <a:gd name="connsiteX8" fmla="*/ 7144 w 1662112"/>
                            <a:gd name="connsiteY8" fmla="*/ 2053 h 159215"/>
                            <a:gd name="connsiteX0" fmla="*/ 7144 w 1662112"/>
                            <a:gd name="connsiteY0" fmla="*/ 2053 h 159215"/>
                            <a:gd name="connsiteX1" fmla="*/ 504825 w 1662112"/>
                            <a:gd name="connsiteY1" fmla="*/ 116353 h 159215"/>
                            <a:gd name="connsiteX2" fmla="*/ 935831 w 1662112"/>
                            <a:gd name="connsiteY2" fmla="*/ 56822 h 159215"/>
                            <a:gd name="connsiteX3" fmla="*/ 1643063 w 1662112"/>
                            <a:gd name="connsiteY3" fmla="*/ 159215 h 159215"/>
                            <a:gd name="connsiteX4" fmla="*/ 1662112 w 1662112"/>
                            <a:gd name="connsiteY4" fmla="*/ 121116 h 159215"/>
                            <a:gd name="connsiteX5" fmla="*/ 940593 w 1662112"/>
                            <a:gd name="connsiteY5" fmla="*/ 23485 h 159215"/>
                            <a:gd name="connsiteX6" fmla="*/ 514350 w 1662112"/>
                            <a:gd name="connsiteY6" fmla="*/ 71110 h 159215"/>
                            <a:gd name="connsiteX7" fmla="*/ 0 w 1662112"/>
                            <a:gd name="connsiteY7" fmla="*/ 47297 h 159215"/>
                            <a:gd name="connsiteX8" fmla="*/ 7144 w 1662112"/>
                            <a:gd name="connsiteY8" fmla="*/ 2053 h 159215"/>
                            <a:gd name="connsiteX0" fmla="*/ 7144 w 1643063"/>
                            <a:gd name="connsiteY0" fmla="*/ 2053 h 183028"/>
                            <a:gd name="connsiteX1" fmla="*/ 504825 w 1643063"/>
                            <a:gd name="connsiteY1" fmla="*/ 116353 h 183028"/>
                            <a:gd name="connsiteX2" fmla="*/ 935831 w 1643063"/>
                            <a:gd name="connsiteY2" fmla="*/ 56822 h 183028"/>
                            <a:gd name="connsiteX3" fmla="*/ 1643063 w 1643063"/>
                            <a:gd name="connsiteY3" fmla="*/ 159215 h 183028"/>
                            <a:gd name="connsiteX4" fmla="*/ 1633537 w 1643063"/>
                            <a:gd name="connsiteY4" fmla="*/ 183028 h 183028"/>
                            <a:gd name="connsiteX5" fmla="*/ 940593 w 1643063"/>
                            <a:gd name="connsiteY5" fmla="*/ 23485 h 183028"/>
                            <a:gd name="connsiteX6" fmla="*/ 514350 w 1643063"/>
                            <a:gd name="connsiteY6" fmla="*/ 71110 h 183028"/>
                            <a:gd name="connsiteX7" fmla="*/ 0 w 1643063"/>
                            <a:gd name="connsiteY7" fmla="*/ 47297 h 183028"/>
                            <a:gd name="connsiteX8" fmla="*/ 7144 w 1643063"/>
                            <a:gd name="connsiteY8" fmla="*/ 2053 h 183028"/>
                            <a:gd name="connsiteX0" fmla="*/ 7144 w 1643063"/>
                            <a:gd name="connsiteY0" fmla="*/ 2053 h 197315"/>
                            <a:gd name="connsiteX1" fmla="*/ 504825 w 1643063"/>
                            <a:gd name="connsiteY1" fmla="*/ 116353 h 197315"/>
                            <a:gd name="connsiteX2" fmla="*/ 935831 w 1643063"/>
                            <a:gd name="connsiteY2" fmla="*/ 56822 h 197315"/>
                            <a:gd name="connsiteX3" fmla="*/ 1643063 w 1643063"/>
                            <a:gd name="connsiteY3" fmla="*/ 159215 h 197315"/>
                            <a:gd name="connsiteX4" fmla="*/ 1619249 w 1643063"/>
                            <a:gd name="connsiteY4" fmla="*/ 197315 h 197315"/>
                            <a:gd name="connsiteX5" fmla="*/ 940593 w 1643063"/>
                            <a:gd name="connsiteY5" fmla="*/ 23485 h 197315"/>
                            <a:gd name="connsiteX6" fmla="*/ 514350 w 1643063"/>
                            <a:gd name="connsiteY6" fmla="*/ 71110 h 197315"/>
                            <a:gd name="connsiteX7" fmla="*/ 0 w 1643063"/>
                            <a:gd name="connsiteY7" fmla="*/ 47297 h 197315"/>
                            <a:gd name="connsiteX8" fmla="*/ 7144 w 1643063"/>
                            <a:gd name="connsiteY8" fmla="*/ 2053 h 197315"/>
                            <a:gd name="connsiteX0" fmla="*/ 7144 w 1643063"/>
                            <a:gd name="connsiteY0" fmla="*/ 2053 h 197315"/>
                            <a:gd name="connsiteX1" fmla="*/ 504825 w 1643063"/>
                            <a:gd name="connsiteY1" fmla="*/ 116353 h 197315"/>
                            <a:gd name="connsiteX2" fmla="*/ 935831 w 1643063"/>
                            <a:gd name="connsiteY2" fmla="*/ 56822 h 197315"/>
                            <a:gd name="connsiteX3" fmla="*/ 1643063 w 1643063"/>
                            <a:gd name="connsiteY3" fmla="*/ 159215 h 197315"/>
                            <a:gd name="connsiteX4" fmla="*/ 1619249 w 1643063"/>
                            <a:gd name="connsiteY4" fmla="*/ 197315 h 197315"/>
                            <a:gd name="connsiteX5" fmla="*/ 940593 w 1643063"/>
                            <a:gd name="connsiteY5" fmla="*/ 23485 h 197315"/>
                            <a:gd name="connsiteX6" fmla="*/ 514350 w 1643063"/>
                            <a:gd name="connsiteY6" fmla="*/ 71110 h 197315"/>
                            <a:gd name="connsiteX7" fmla="*/ 0 w 1643063"/>
                            <a:gd name="connsiteY7" fmla="*/ 47297 h 197315"/>
                            <a:gd name="connsiteX8" fmla="*/ 7144 w 1643063"/>
                            <a:gd name="connsiteY8" fmla="*/ 2053 h 197315"/>
                            <a:gd name="connsiteX0" fmla="*/ 7144 w 1643063"/>
                            <a:gd name="connsiteY0" fmla="*/ 2053 h 197315"/>
                            <a:gd name="connsiteX1" fmla="*/ 504825 w 1643063"/>
                            <a:gd name="connsiteY1" fmla="*/ 116353 h 197315"/>
                            <a:gd name="connsiteX2" fmla="*/ 935831 w 1643063"/>
                            <a:gd name="connsiteY2" fmla="*/ 56822 h 197315"/>
                            <a:gd name="connsiteX3" fmla="*/ 1643063 w 1643063"/>
                            <a:gd name="connsiteY3" fmla="*/ 159215 h 197315"/>
                            <a:gd name="connsiteX4" fmla="*/ 1619249 w 1643063"/>
                            <a:gd name="connsiteY4" fmla="*/ 197315 h 197315"/>
                            <a:gd name="connsiteX5" fmla="*/ 940593 w 1643063"/>
                            <a:gd name="connsiteY5" fmla="*/ 23485 h 197315"/>
                            <a:gd name="connsiteX6" fmla="*/ 514350 w 1643063"/>
                            <a:gd name="connsiteY6" fmla="*/ 71110 h 197315"/>
                            <a:gd name="connsiteX7" fmla="*/ 0 w 1643063"/>
                            <a:gd name="connsiteY7" fmla="*/ 47297 h 197315"/>
                            <a:gd name="connsiteX8" fmla="*/ 7144 w 1643063"/>
                            <a:gd name="connsiteY8" fmla="*/ 2053 h 197315"/>
                            <a:gd name="connsiteX0" fmla="*/ 7144 w 1643063"/>
                            <a:gd name="connsiteY0" fmla="*/ 2053 h 404510"/>
                            <a:gd name="connsiteX1" fmla="*/ 504825 w 1643063"/>
                            <a:gd name="connsiteY1" fmla="*/ 116353 h 404510"/>
                            <a:gd name="connsiteX2" fmla="*/ 1115670 w 1643063"/>
                            <a:gd name="connsiteY2" fmla="*/ 404510 h 404510"/>
                            <a:gd name="connsiteX3" fmla="*/ 1643063 w 1643063"/>
                            <a:gd name="connsiteY3" fmla="*/ 159215 h 404510"/>
                            <a:gd name="connsiteX4" fmla="*/ 1619249 w 1643063"/>
                            <a:gd name="connsiteY4" fmla="*/ 197315 h 404510"/>
                            <a:gd name="connsiteX5" fmla="*/ 940593 w 1643063"/>
                            <a:gd name="connsiteY5" fmla="*/ 23485 h 404510"/>
                            <a:gd name="connsiteX6" fmla="*/ 514350 w 1643063"/>
                            <a:gd name="connsiteY6" fmla="*/ 71110 h 404510"/>
                            <a:gd name="connsiteX7" fmla="*/ 0 w 1643063"/>
                            <a:gd name="connsiteY7" fmla="*/ 47297 h 404510"/>
                            <a:gd name="connsiteX8" fmla="*/ 7144 w 1643063"/>
                            <a:gd name="connsiteY8" fmla="*/ 2053 h 404510"/>
                            <a:gd name="connsiteX0" fmla="*/ 7144 w 1643063"/>
                            <a:gd name="connsiteY0" fmla="*/ 2053 h 404510"/>
                            <a:gd name="connsiteX1" fmla="*/ 504825 w 1643063"/>
                            <a:gd name="connsiteY1" fmla="*/ 116353 h 404510"/>
                            <a:gd name="connsiteX2" fmla="*/ 1115670 w 1643063"/>
                            <a:gd name="connsiteY2" fmla="*/ 404510 h 404510"/>
                            <a:gd name="connsiteX3" fmla="*/ 1643063 w 1643063"/>
                            <a:gd name="connsiteY3" fmla="*/ 159215 h 404510"/>
                            <a:gd name="connsiteX4" fmla="*/ 1619249 w 1643063"/>
                            <a:gd name="connsiteY4" fmla="*/ 197315 h 404510"/>
                            <a:gd name="connsiteX5" fmla="*/ 1104878 w 1643063"/>
                            <a:gd name="connsiteY5" fmla="*/ 380238 h 404510"/>
                            <a:gd name="connsiteX6" fmla="*/ 514350 w 1643063"/>
                            <a:gd name="connsiteY6" fmla="*/ 71110 h 404510"/>
                            <a:gd name="connsiteX7" fmla="*/ 0 w 1643063"/>
                            <a:gd name="connsiteY7" fmla="*/ 47297 h 404510"/>
                            <a:gd name="connsiteX8" fmla="*/ 7144 w 1643063"/>
                            <a:gd name="connsiteY8" fmla="*/ 2053 h 404510"/>
                            <a:gd name="connsiteX0" fmla="*/ 7144 w 1643063"/>
                            <a:gd name="connsiteY0" fmla="*/ 2053 h 404510"/>
                            <a:gd name="connsiteX1" fmla="*/ 504825 w 1643063"/>
                            <a:gd name="connsiteY1" fmla="*/ 116353 h 404510"/>
                            <a:gd name="connsiteX2" fmla="*/ 1115670 w 1643063"/>
                            <a:gd name="connsiteY2" fmla="*/ 404510 h 404510"/>
                            <a:gd name="connsiteX3" fmla="*/ 1643063 w 1643063"/>
                            <a:gd name="connsiteY3" fmla="*/ 159215 h 404510"/>
                            <a:gd name="connsiteX4" fmla="*/ 1619249 w 1643063"/>
                            <a:gd name="connsiteY4" fmla="*/ 197315 h 404510"/>
                            <a:gd name="connsiteX5" fmla="*/ 1104878 w 1643063"/>
                            <a:gd name="connsiteY5" fmla="*/ 380238 h 404510"/>
                            <a:gd name="connsiteX6" fmla="*/ 838799 w 1643063"/>
                            <a:gd name="connsiteY6" fmla="*/ 225834 h 404510"/>
                            <a:gd name="connsiteX7" fmla="*/ 514350 w 1643063"/>
                            <a:gd name="connsiteY7" fmla="*/ 71110 h 404510"/>
                            <a:gd name="connsiteX8" fmla="*/ 0 w 1643063"/>
                            <a:gd name="connsiteY8" fmla="*/ 47297 h 404510"/>
                            <a:gd name="connsiteX9" fmla="*/ 7144 w 1643063"/>
                            <a:gd name="connsiteY9" fmla="*/ 2053 h 404510"/>
                            <a:gd name="connsiteX0" fmla="*/ 7144 w 1643063"/>
                            <a:gd name="connsiteY0" fmla="*/ 2053 h 405801"/>
                            <a:gd name="connsiteX1" fmla="*/ 504825 w 1643063"/>
                            <a:gd name="connsiteY1" fmla="*/ 116353 h 405801"/>
                            <a:gd name="connsiteX2" fmla="*/ 801127 w 1643063"/>
                            <a:gd name="connsiteY2" fmla="*/ 249932 h 405801"/>
                            <a:gd name="connsiteX3" fmla="*/ 1115670 w 1643063"/>
                            <a:gd name="connsiteY3" fmla="*/ 404510 h 405801"/>
                            <a:gd name="connsiteX4" fmla="*/ 1643063 w 1643063"/>
                            <a:gd name="connsiteY4" fmla="*/ 159215 h 405801"/>
                            <a:gd name="connsiteX5" fmla="*/ 1619249 w 1643063"/>
                            <a:gd name="connsiteY5" fmla="*/ 197315 h 405801"/>
                            <a:gd name="connsiteX6" fmla="*/ 1104878 w 1643063"/>
                            <a:gd name="connsiteY6" fmla="*/ 380238 h 405801"/>
                            <a:gd name="connsiteX7" fmla="*/ 838799 w 1643063"/>
                            <a:gd name="connsiteY7" fmla="*/ 225834 h 405801"/>
                            <a:gd name="connsiteX8" fmla="*/ 514350 w 1643063"/>
                            <a:gd name="connsiteY8" fmla="*/ 71110 h 405801"/>
                            <a:gd name="connsiteX9" fmla="*/ 0 w 1643063"/>
                            <a:gd name="connsiteY9" fmla="*/ 47297 h 405801"/>
                            <a:gd name="connsiteX10" fmla="*/ 7144 w 1643063"/>
                            <a:gd name="connsiteY10" fmla="*/ 2053 h 405801"/>
                            <a:gd name="connsiteX0" fmla="*/ 7144 w 1643063"/>
                            <a:gd name="connsiteY0" fmla="*/ 2053 h 405801"/>
                            <a:gd name="connsiteX1" fmla="*/ 504825 w 1643063"/>
                            <a:gd name="connsiteY1" fmla="*/ 116353 h 405801"/>
                            <a:gd name="connsiteX2" fmla="*/ 801127 w 1643063"/>
                            <a:gd name="connsiteY2" fmla="*/ 249932 h 405801"/>
                            <a:gd name="connsiteX3" fmla="*/ 1115670 w 1643063"/>
                            <a:gd name="connsiteY3" fmla="*/ 404510 h 405801"/>
                            <a:gd name="connsiteX4" fmla="*/ 1643063 w 1643063"/>
                            <a:gd name="connsiteY4" fmla="*/ 159215 h 405801"/>
                            <a:gd name="connsiteX5" fmla="*/ 1619249 w 1643063"/>
                            <a:gd name="connsiteY5" fmla="*/ 197315 h 405801"/>
                            <a:gd name="connsiteX6" fmla="*/ 1104878 w 1643063"/>
                            <a:gd name="connsiteY6" fmla="*/ 380238 h 405801"/>
                            <a:gd name="connsiteX7" fmla="*/ 1114969 w 1643063"/>
                            <a:gd name="connsiteY7" fmla="*/ 126998 h 405801"/>
                            <a:gd name="connsiteX8" fmla="*/ 514350 w 1643063"/>
                            <a:gd name="connsiteY8" fmla="*/ 71110 h 405801"/>
                            <a:gd name="connsiteX9" fmla="*/ 0 w 1643063"/>
                            <a:gd name="connsiteY9" fmla="*/ 47297 h 405801"/>
                            <a:gd name="connsiteX10" fmla="*/ 7144 w 1643063"/>
                            <a:gd name="connsiteY10" fmla="*/ 2053 h 405801"/>
                            <a:gd name="connsiteX0" fmla="*/ 7144 w 1643063"/>
                            <a:gd name="connsiteY0" fmla="*/ 2053 h 405242"/>
                            <a:gd name="connsiteX1" fmla="*/ 504825 w 1643063"/>
                            <a:gd name="connsiteY1" fmla="*/ 116353 h 405242"/>
                            <a:gd name="connsiteX2" fmla="*/ 1074877 w 1643063"/>
                            <a:gd name="connsiteY2" fmla="*/ 148223 h 405242"/>
                            <a:gd name="connsiteX3" fmla="*/ 1115670 w 1643063"/>
                            <a:gd name="connsiteY3" fmla="*/ 404510 h 405242"/>
                            <a:gd name="connsiteX4" fmla="*/ 1643063 w 1643063"/>
                            <a:gd name="connsiteY4" fmla="*/ 159215 h 405242"/>
                            <a:gd name="connsiteX5" fmla="*/ 1619249 w 1643063"/>
                            <a:gd name="connsiteY5" fmla="*/ 197315 h 405242"/>
                            <a:gd name="connsiteX6" fmla="*/ 1104878 w 1643063"/>
                            <a:gd name="connsiteY6" fmla="*/ 380238 h 405242"/>
                            <a:gd name="connsiteX7" fmla="*/ 1114969 w 1643063"/>
                            <a:gd name="connsiteY7" fmla="*/ 126998 h 405242"/>
                            <a:gd name="connsiteX8" fmla="*/ 514350 w 1643063"/>
                            <a:gd name="connsiteY8" fmla="*/ 71110 h 405242"/>
                            <a:gd name="connsiteX9" fmla="*/ 0 w 1643063"/>
                            <a:gd name="connsiteY9" fmla="*/ 47297 h 405242"/>
                            <a:gd name="connsiteX10" fmla="*/ 7144 w 1643063"/>
                            <a:gd name="connsiteY10" fmla="*/ 2053 h 405242"/>
                            <a:gd name="connsiteX0" fmla="*/ 7144 w 1643063"/>
                            <a:gd name="connsiteY0" fmla="*/ 2053 h 405943"/>
                            <a:gd name="connsiteX1" fmla="*/ 504825 w 1643063"/>
                            <a:gd name="connsiteY1" fmla="*/ 116353 h 405943"/>
                            <a:gd name="connsiteX2" fmla="*/ 1074877 w 1643063"/>
                            <a:gd name="connsiteY2" fmla="*/ 148223 h 405943"/>
                            <a:gd name="connsiteX3" fmla="*/ 1115670 w 1643063"/>
                            <a:gd name="connsiteY3" fmla="*/ 404510 h 405943"/>
                            <a:gd name="connsiteX4" fmla="*/ 1393615 w 1643063"/>
                            <a:gd name="connsiteY4" fmla="*/ 247882 h 405943"/>
                            <a:gd name="connsiteX5" fmla="*/ 1643063 w 1643063"/>
                            <a:gd name="connsiteY5" fmla="*/ 159215 h 405943"/>
                            <a:gd name="connsiteX6" fmla="*/ 1619249 w 1643063"/>
                            <a:gd name="connsiteY6" fmla="*/ 197315 h 405943"/>
                            <a:gd name="connsiteX7" fmla="*/ 1104878 w 1643063"/>
                            <a:gd name="connsiteY7" fmla="*/ 380238 h 405943"/>
                            <a:gd name="connsiteX8" fmla="*/ 1114969 w 1643063"/>
                            <a:gd name="connsiteY8" fmla="*/ 126998 h 405943"/>
                            <a:gd name="connsiteX9" fmla="*/ 514350 w 1643063"/>
                            <a:gd name="connsiteY9" fmla="*/ 71110 h 405943"/>
                            <a:gd name="connsiteX10" fmla="*/ 0 w 1643063"/>
                            <a:gd name="connsiteY10" fmla="*/ 47297 h 405943"/>
                            <a:gd name="connsiteX11" fmla="*/ 7144 w 1643063"/>
                            <a:gd name="connsiteY11" fmla="*/ 2053 h 405943"/>
                            <a:gd name="connsiteX0" fmla="*/ 7144 w 1643063"/>
                            <a:gd name="connsiteY0" fmla="*/ 2053 h 405441"/>
                            <a:gd name="connsiteX1" fmla="*/ 504825 w 1643063"/>
                            <a:gd name="connsiteY1" fmla="*/ 116353 h 405441"/>
                            <a:gd name="connsiteX2" fmla="*/ 1074877 w 1643063"/>
                            <a:gd name="connsiteY2" fmla="*/ 148223 h 405441"/>
                            <a:gd name="connsiteX3" fmla="*/ 1115670 w 1643063"/>
                            <a:gd name="connsiteY3" fmla="*/ 404510 h 405441"/>
                            <a:gd name="connsiteX4" fmla="*/ 1351077 w 1643063"/>
                            <a:gd name="connsiteY4" fmla="*/ 169856 h 405441"/>
                            <a:gd name="connsiteX5" fmla="*/ 1643063 w 1643063"/>
                            <a:gd name="connsiteY5" fmla="*/ 159215 h 405441"/>
                            <a:gd name="connsiteX6" fmla="*/ 1619249 w 1643063"/>
                            <a:gd name="connsiteY6" fmla="*/ 197315 h 405441"/>
                            <a:gd name="connsiteX7" fmla="*/ 1104878 w 1643063"/>
                            <a:gd name="connsiteY7" fmla="*/ 380238 h 405441"/>
                            <a:gd name="connsiteX8" fmla="*/ 1114969 w 1643063"/>
                            <a:gd name="connsiteY8" fmla="*/ 126998 h 405441"/>
                            <a:gd name="connsiteX9" fmla="*/ 514350 w 1643063"/>
                            <a:gd name="connsiteY9" fmla="*/ 71110 h 405441"/>
                            <a:gd name="connsiteX10" fmla="*/ 0 w 1643063"/>
                            <a:gd name="connsiteY10" fmla="*/ 47297 h 405441"/>
                            <a:gd name="connsiteX11" fmla="*/ 7144 w 1643063"/>
                            <a:gd name="connsiteY11" fmla="*/ 2053 h 405441"/>
                            <a:gd name="connsiteX0" fmla="*/ 7144 w 1643063"/>
                            <a:gd name="connsiteY0" fmla="*/ 2053 h 405441"/>
                            <a:gd name="connsiteX1" fmla="*/ 504825 w 1643063"/>
                            <a:gd name="connsiteY1" fmla="*/ 116353 h 405441"/>
                            <a:gd name="connsiteX2" fmla="*/ 1074877 w 1643063"/>
                            <a:gd name="connsiteY2" fmla="*/ 148223 h 405441"/>
                            <a:gd name="connsiteX3" fmla="*/ 1115670 w 1643063"/>
                            <a:gd name="connsiteY3" fmla="*/ 404510 h 405441"/>
                            <a:gd name="connsiteX4" fmla="*/ 1351077 w 1643063"/>
                            <a:gd name="connsiteY4" fmla="*/ 169856 h 405441"/>
                            <a:gd name="connsiteX5" fmla="*/ 1643063 w 1643063"/>
                            <a:gd name="connsiteY5" fmla="*/ 159215 h 405441"/>
                            <a:gd name="connsiteX6" fmla="*/ 1619249 w 1643063"/>
                            <a:gd name="connsiteY6" fmla="*/ 197315 h 405441"/>
                            <a:gd name="connsiteX7" fmla="*/ 1371153 w 1643063"/>
                            <a:gd name="connsiteY7" fmla="*/ 279715 h 405441"/>
                            <a:gd name="connsiteX8" fmla="*/ 1104878 w 1643063"/>
                            <a:gd name="connsiteY8" fmla="*/ 380238 h 405441"/>
                            <a:gd name="connsiteX9" fmla="*/ 1114969 w 1643063"/>
                            <a:gd name="connsiteY9" fmla="*/ 126998 h 405441"/>
                            <a:gd name="connsiteX10" fmla="*/ 514350 w 1643063"/>
                            <a:gd name="connsiteY10" fmla="*/ 71110 h 405441"/>
                            <a:gd name="connsiteX11" fmla="*/ 0 w 1643063"/>
                            <a:gd name="connsiteY11" fmla="*/ 47297 h 405441"/>
                            <a:gd name="connsiteX12" fmla="*/ 7144 w 1643063"/>
                            <a:gd name="connsiteY12" fmla="*/ 2053 h 405441"/>
                            <a:gd name="connsiteX0" fmla="*/ 7144 w 1643063"/>
                            <a:gd name="connsiteY0" fmla="*/ 2053 h 405441"/>
                            <a:gd name="connsiteX1" fmla="*/ 504825 w 1643063"/>
                            <a:gd name="connsiteY1" fmla="*/ 116353 h 405441"/>
                            <a:gd name="connsiteX2" fmla="*/ 1074877 w 1643063"/>
                            <a:gd name="connsiteY2" fmla="*/ 148223 h 405441"/>
                            <a:gd name="connsiteX3" fmla="*/ 1115670 w 1643063"/>
                            <a:gd name="connsiteY3" fmla="*/ 404510 h 405441"/>
                            <a:gd name="connsiteX4" fmla="*/ 1351077 w 1643063"/>
                            <a:gd name="connsiteY4" fmla="*/ 169856 h 405441"/>
                            <a:gd name="connsiteX5" fmla="*/ 1643063 w 1643063"/>
                            <a:gd name="connsiteY5" fmla="*/ 159215 h 405441"/>
                            <a:gd name="connsiteX6" fmla="*/ 1619249 w 1643063"/>
                            <a:gd name="connsiteY6" fmla="*/ 197315 h 405441"/>
                            <a:gd name="connsiteX7" fmla="*/ 1364563 w 1643063"/>
                            <a:gd name="connsiteY7" fmla="*/ 189307 h 405441"/>
                            <a:gd name="connsiteX8" fmla="*/ 1104878 w 1643063"/>
                            <a:gd name="connsiteY8" fmla="*/ 380238 h 405441"/>
                            <a:gd name="connsiteX9" fmla="*/ 1114969 w 1643063"/>
                            <a:gd name="connsiteY9" fmla="*/ 126998 h 405441"/>
                            <a:gd name="connsiteX10" fmla="*/ 514350 w 1643063"/>
                            <a:gd name="connsiteY10" fmla="*/ 71110 h 405441"/>
                            <a:gd name="connsiteX11" fmla="*/ 0 w 1643063"/>
                            <a:gd name="connsiteY11" fmla="*/ 47297 h 405441"/>
                            <a:gd name="connsiteX12" fmla="*/ 7144 w 1643063"/>
                            <a:gd name="connsiteY12" fmla="*/ 2053 h 405441"/>
                            <a:gd name="connsiteX0" fmla="*/ 7144 w 1643063"/>
                            <a:gd name="connsiteY0" fmla="*/ 2053 h 405441"/>
                            <a:gd name="connsiteX1" fmla="*/ 504825 w 1643063"/>
                            <a:gd name="connsiteY1" fmla="*/ 116353 h 405441"/>
                            <a:gd name="connsiteX2" fmla="*/ 1074877 w 1643063"/>
                            <a:gd name="connsiteY2" fmla="*/ 148223 h 405441"/>
                            <a:gd name="connsiteX3" fmla="*/ 1115670 w 1643063"/>
                            <a:gd name="connsiteY3" fmla="*/ 404510 h 405441"/>
                            <a:gd name="connsiteX4" fmla="*/ 1351077 w 1643063"/>
                            <a:gd name="connsiteY4" fmla="*/ 169856 h 405441"/>
                            <a:gd name="connsiteX5" fmla="*/ 1643063 w 1643063"/>
                            <a:gd name="connsiteY5" fmla="*/ 159215 h 405441"/>
                            <a:gd name="connsiteX6" fmla="*/ 1619249 w 1643063"/>
                            <a:gd name="connsiteY6" fmla="*/ 197315 h 405441"/>
                            <a:gd name="connsiteX7" fmla="*/ 1364563 w 1643063"/>
                            <a:gd name="connsiteY7" fmla="*/ 189307 h 405441"/>
                            <a:gd name="connsiteX8" fmla="*/ 1121815 w 1643063"/>
                            <a:gd name="connsiteY8" fmla="*/ 376257 h 405441"/>
                            <a:gd name="connsiteX9" fmla="*/ 1114969 w 1643063"/>
                            <a:gd name="connsiteY9" fmla="*/ 126998 h 405441"/>
                            <a:gd name="connsiteX10" fmla="*/ 514350 w 1643063"/>
                            <a:gd name="connsiteY10" fmla="*/ 71110 h 405441"/>
                            <a:gd name="connsiteX11" fmla="*/ 0 w 1643063"/>
                            <a:gd name="connsiteY11" fmla="*/ 47297 h 405441"/>
                            <a:gd name="connsiteX12" fmla="*/ 7144 w 1643063"/>
                            <a:gd name="connsiteY12" fmla="*/ 2053 h 405441"/>
                            <a:gd name="connsiteX0" fmla="*/ 7144 w 1643063"/>
                            <a:gd name="connsiteY0" fmla="*/ 2053 h 405441"/>
                            <a:gd name="connsiteX1" fmla="*/ 504825 w 1643063"/>
                            <a:gd name="connsiteY1" fmla="*/ 116353 h 405441"/>
                            <a:gd name="connsiteX2" fmla="*/ 1074877 w 1643063"/>
                            <a:gd name="connsiteY2" fmla="*/ 148223 h 405441"/>
                            <a:gd name="connsiteX3" fmla="*/ 1115670 w 1643063"/>
                            <a:gd name="connsiteY3" fmla="*/ 404510 h 405441"/>
                            <a:gd name="connsiteX4" fmla="*/ 1351077 w 1643063"/>
                            <a:gd name="connsiteY4" fmla="*/ 169856 h 405441"/>
                            <a:gd name="connsiteX5" fmla="*/ 1643063 w 1643063"/>
                            <a:gd name="connsiteY5" fmla="*/ 159215 h 405441"/>
                            <a:gd name="connsiteX6" fmla="*/ 1619249 w 1643063"/>
                            <a:gd name="connsiteY6" fmla="*/ 197315 h 405441"/>
                            <a:gd name="connsiteX7" fmla="*/ 1364563 w 1643063"/>
                            <a:gd name="connsiteY7" fmla="*/ 189307 h 405441"/>
                            <a:gd name="connsiteX8" fmla="*/ 1121815 w 1643063"/>
                            <a:gd name="connsiteY8" fmla="*/ 376257 h 405441"/>
                            <a:gd name="connsiteX9" fmla="*/ 1114969 w 1643063"/>
                            <a:gd name="connsiteY9" fmla="*/ 126998 h 405441"/>
                            <a:gd name="connsiteX10" fmla="*/ 514350 w 1643063"/>
                            <a:gd name="connsiteY10" fmla="*/ 71110 h 405441"/>
                            <a:gd name="connsiteX11" fmla="*/ 0 w 1643063"/>
                            <a:gd name="connsiteY11" fmla="*/ 47297 h 405441"/>
                            <a:gd name="connsiteX12" fmla="*/ 7144 w 1643063"/>
                            <a:gd name="connsiteY12" fmla="*/ 2053 h 405441"/>
                            <a:gd name="connsiteX0" fmla="*/ 7144 w 1643063"/>
                            <a:gd name="connsiteY0" fmla="*/ 2053 h 417881"/>
                            <a:gd name="connsiteX1" fmla="*/ 504825 w 1643063"/>
                            <a:gd name="connsiteY1" fmla="*/ 116353 h 417881"/>
                            <a:gd name="connsiteX2" fmla="*/ 1074877 w 1643063"/>
                            <a:gd name="connsiteY2" fmla="*/ 148223 h 417881"/>
                            <a:gd name="connsiteX3" fmla="*/ 1115670 w 1643063"/>
                            <a:gd name="connsiteY3" fmla="*/ 404510 h 417881"/>
                            <a:gd name="connsiteX4" fmla="*/ 1351077 w 1643063"/>
                            <a:gd name="connsiteY4" fmla="*/ 169856 h 417881"/>
                            <a:gd name="connsiteX5" fmla="*/ 1643063 w 1643063"/>
                            <a:gd name="connsiteY5" fmla="*/ 159215 h 417881"/>
                            <a:gd name="connsiteX6" fmla="*/ 1619249 w 1643063"/>
                            <a:gd name="connsiteY6" fmla="*/ 197315 h 417881"/>
                            <a:gd name="connsiteX7" fmla="*/ 1364563 w 1643063"/>
                            <a:gd name="connsiteY7" fmla="*/ 189307 h 417881"/>
                            <a:gd name="connsiteX8" fmla="*/ 1124936 w 1643063"/>
                            <a:gd name="connsiteY8" fmla="*/ 417813 h 417881"/>
                            <a:gd name="connsiteX9" fmla="*/ 1114969 w 1643063"/>
                            <a:gd name="connsiteY9" fmla="*/ 126998 h 417881"/>
                            <a:gd name="connsiteX10" fmla="*/ 514350 w 1643063"/>
                            <a:gd name="connsiteY10" fmla="*/ 71110 h 417881"/>
                            <a:gd name="connsiteX11" fmla="*/ 0 w 1643063"/>
                            <a:gd name="connsiteY11" fmla="*/ 47297 h 417881"/>
                            <a:gd name="connsiteX12" fmla="*/ 7144 w 1643063"/>
                            <a:gd name="connsiteY12" fmla="*/ 2053 h 417881"/>
                            <a:gd name="connsiteX0" fmla="*/ 7144 w 1643063"/>
                            <a:gd name="connsiteY0" fmla="*/ 2053 h 417881"/>
                            <a:gd name="connsiteX1" fmla="*/ 504825 w 1643063"/>
                            <a:gd name="connsiteY1" fmla="*/ 116353 h 417881"/>
                            <a:gd name="connsiteX2" fmla="*/ 1074877 w 1643063"/>
                            <a:gd name="connsiteY2" fmla="*/ 148223 h 417881"/>
                            <a:gd name="connsiteX3" fmla="*/ 1129839 w 1643063"/>
                            <a:gd name="connsiteY3" fmla="*/ 390361 h 417881"/>
                            <a:gd name="connsiteX4" fmla="*/ 1351077 w 1643063"/>
                            <a:gd name="connsiteY4" fmla="*/ 169856 h 417881"/>
                            <a:gd name="connsiteX5" fmla="*/ 1643063 w 1643063"/>
                            <a:gd name="connsiteY5" fmla="*/ 159215 h 417881"/>
                            <a:gd name="connsiteX6" fmla="*/ 1619249 w 1643063"/>
                            <a:gd name="connsiteY6" fmla="*/ 197315 h 417881"/>
                            <a:gd name="connsiteX7" fmla="*/ 1364563 w 1643063"/>
                            <a:gd name="connsiteY7" fmla="*/ 189307 h 417881"/>
                            <a:gd name="connsiteX8" fmla="*/ 1124936 w 1643063"/>
                            <a:gd name="connsiteY8" fmla="*/ 417813 h 417881"/>
                            <a:gd name="connsiteX9" fmla="*/ 1114969 w 1643063"/>
                            <a:gd name="connsiteY9" fmla="*/ 126998 h 417881"/>
                            <a:gd name="connsiteX10" fmla="*/ 514350 w 1643063"/>
                            <a:gd name="connsiteY10" fmla="*/ 71110 h 417881"/>
                            <a:gd name="connsiteX11" fmla="*/ 0 w 1643063"/>
                            <a:gd name="connsiteY11" fmla="*/ 47297 h 417881"/>
                            <a:gd name="connsiteX12" fmla="*/ 7144 w 1643063"/>
                            <a:gd name="connsiteY12" fmla="*/ 2053 h 417881"/>
                            <a:gd name="connsiteX0" fmla="*/ 7144 w 1643063"/>
                            <a:gd name="connsiteY0" fmla="*/ 2053 h 417881"/>
                            <a:gd name="connsiteX1" fmla="*/ 504825 w 1643063"/>
                            <a:gd name="connsiteY1" fmla="*/ 116353 h 417881"/>
                            <a:gd name="connsiteX2" fmla="*/ 1074877 w 1643063"/>
                            <a:gd name="connsiteY2" fmla="*/ 148223 h 417881"/>
                            <a:gd name="connsiteX3" fmla="*/ 1129839 w 1643063"/>
                            <a:gd name="connsiteY3" fmla="*/ 390361 h 417881"/>
                            <a:gd name="connsiteX4" fmla="*/ 1351077 w 1643063"/>
                            <a:gd name="connsiteY4" fmla="*/ 169856 h 417881"/>
                            <a:gd name="connsiteX5" fmla="*/ 1643063 w 1643063"/>
                            <a:gd name="connsiteY5" fmla="*/ 159215 h 417881"/>
                            <a:gd name="connsiteX6" fmla="*/ 1619249 w 1643063"/>
                            <a:gd name="connsiteY6" fmla="*/ 197315 h 417881"/>
                            <a:gd name="connsiteX7" fmla="*/ 1364563 w 1643063"/>
                            <a:gd name="connsiteY7" fmla="*/ 189307 h 417881"/>
                            <a:gd name="connsiteX8" fmla="*/ 1124936 w 1643063"/>
                            <a:gd name="connsiteY8" fmla="*/ 417813 h 417881"/>
                            <a:gd name="connsiteX9" fmla="*/ 1114969 w 1643063"/>
                            <a:gd name="connsiteY9" fmla="*/ 126998 h 417881"/>
                            <a:gd name="connsiteX10" fmla="*/ 553766 w 1643063"/>
                            <a:gd name="connsiteY10" fmla="*/ 107578 h 417881"/>
                            <a:gd name="connsiteX11" fmla="*/ 0 w 1643063"/>
                            <a:gd name="connsiteY11" fmla="*/ 47297 h 417881"/>
                            <a:gd name="connsiteX12" fmla="*/ 7144 w 1643063"/>
                            <a:gd name="connsiteY12" fmla="*/ 2053 h 417881"/>
                            <a:gd name="connsiteX0" fmla="*/ 7144 w 1643063"/>
                            <a:gd name="connsiteY0" fmla="*/ 2053 h 417885"/>
                            <a:gd name="connsiteX1" fmla="*/ 504825 w 1643063"/>
                            <a:gd name="connsiteY1" fmla="*/ 116353 h 417885"/>
                            <a:gd name="connsiteX2" fmla="*/ 1074877 w 1643063"/>
                            <a:gd name="connsiteY2" fmla="*/ 148223 h 417885"/>
                            <a:gd name="connsiteX3" fmla="*/ 1129839 w 1643063"/>
                            <a:gd name="connsiteY3" fmla="*/ 390361 h 417885"/>
                            <a:gd name="connsiteX4" fmla="*/ 1351077 w 1643063"/>
                            <a:gd name="connsiteY4" fmla="*/ 169856 h 417885"/>
                            <a:gd name="connsiteX5" fmla="*/ 1643063 w 1643063"/>
                            <a:gd name="connsiteY5" fmla="*/ 159215 h 417885"/>
                            <a:gd name="connsiteX6" fmla="*/ 1619249 w 1643063"/>
                            <a:gd name="connsiteY6" fmla="*/ 197315 h 417885"/>
                            <a:gd name="connsiteX7" fmla="*/ 1364563 w 1643063"/>
                            <a:gd name="connsiteY7" fmla="*/ 189307 h 417885"/>
                            <a:gd name="connsiteX8" fmla="*/ 1124936 w 1643063"/>
                            <a:gd name="connsiteY8" fmla="*/ 417813 h 417885"/>
                            <a:gd name="connsiteX9" fmla="*/ 1233194 w 1643063"/>
                            <a:gd name="connsiteY9" fmla="*/ 140028 h 417885"/>
                            <a:gd name="connsiteX10" fmla="*/ 553766 w 1643063"/>
                            <a:gd name="connsiteY10" fmla="*/ 107578 h 417885"/>
                            <a:gd name="connsiteX11" fmla="*/ 0 w 1643063"/>
                            <a:gd name="connsiteY11" fmla="*/ 47297 h 417885"/>
                            <a:gd name="connsiteX12" fmla="*/ 7144 w 1643063"/>
                            <a:gd name="connsiteY12" fmla="*/ 2053 h 417885"/>
                            <a:gd name="connsiteX0" fmla="*/ 7144 w 1643063"/>
                            <a:gd name="connsiteY0" fmla="*/ 2053 h 417885"/>
                            <a:gd name="connsiteX1" fmla="*/ 504825 w 1643063"/>
                            <a:gd name="connsiteY1" fmla="*/ 116353 h 417885"/>
                            <a:gd name="connsiteX2" fmla="*/ 1248400 w 1643063"/>
                            <a:gd name="connsiteY2" fmla="*/ 123669 h 417885"/>
                            <a:gd name="connsiteX3" fmla="*/ 1129839 w 1643063"/>
                            <a:gd name="connsiteY3" fmla="*/ 390361 h 417885"/>
                            <a:gd name="connsiteX4" fmla="*/ 1351077 w 1643063"/>
                            <a:gd name="connsiteY4" fmla="*/ 169856 h 417885"/>
                            <a:gd name="connsiteX5" fmla="*/ 1643063 w 1643063"/>
                            <a:gd name="connsiteY5" fmla="*/ 159215 h 417885"/>
                            <a:gd name="connsiteX6" fmla="*/ 1619249 w 1643063"/>
                            <a:gd name="connsiteY6" fmla="*/ 197315 h 417885"/>
                            <a:gd name="connsiteX7" fmla="*/ 1364563 w 1643063"/>
                            <a:gd name="connsiteY7" fmla="*/ 189307 h 417885"/>
                            <a:gd name="connsiteX8" fmla="*/ 1124936 w 1643063"/>
                            <a:gd name="connsiteY8" fmla="*/ 417813 h 417885"/>
                            <a:gd name="connsiteX9" fmla="*/ 1233194 w 1643063"/>
                            <a:gd name="connsiteY9" fmla="*/ 140028 h 417885"/>
                            <a:gd name="connsiteX10" fmla="*/ 553766 w 1643063"/>
                            <a:gd name="connsiteY10" fmla="*/ 107578 h 417885"/>
                            <a:gd name="connsiteX11" fmla="*/ 0 w 1643063"/>
                            <a:gd name="connsiteY11" fmla="*/ 47297 h 417885"/>
                            <a:gd name="connsiteX12" fmla="*/ 7144 w 1643063"/>
                            <a:gd name="connsiteY12" fmla="*/ 2053 h 417885"/>
                            <a:gd name="connsiteX0" fmla="*/ 7144 w 1643063"/>
                            <a:gd name="connsiteY0" fmla="*/ 1409 h 417241"/>
                            <a:gd name="connsiteX1" fmla="*/ 731263 w 1643063"/>
                            <a:gd name="connsiteY1" fmla="*/ 195262 h 417241"/>
                            <a:gd name="connsiteX2" fmla="*/ 1248400 w 1643063"/>
                            <a:gd name="connsiteY2" fmla="*/ 123025 h 417241"/>
                            <a:gd name="connsiteX3" fmla="*/ 1129839 w 1643063"/>
                            <a:gd name="connsiteY3" fmla="*/ 389717 h 417241"/>
                            <a:gd name="connsiteX4" fmla="*/ 1351077 w 1643063"/>
                            <a:gd name="connsiteY4" fmla="*/ 169212 h 417241"/>
                            <a:gd name="connsiteX5" fmla="*/ 1643063 w 1643063"/>
                            <a:gd name="connsiteY5" fmla="*/ 158571 h 417241"/>
                            <a:gd name="connsiteX6" fmla="*/ 1619249 w 1643063"/>
                            <a:gd name="connsiteY6" fmla="*/ 196671 h 417241"/>
                            <a:gd name="connsiteX7" fmla="*/ 1364563 w 1643063"/>
                            <a:gd name="connsiteY7" fmla="*/ 188663 h 417241"/>
                            <a:gd name="connsiteX8" fmla="*/ 1124936 w 1643063"/>
                            <a:gd name="connsiteY8" fmla="*/ 417169 h 417241"/>
                            <a:gd name="connsiteX9" fmla="*/ 1233194 w 1643063"/>
                            <a:gd name="connsiteY9" fmla="*/ 139384 h 417241"/>
                            <a:gd name="connsiteX10" fmla="*/ 553766 w 1643063"/>
                            <a:gd name="connsiteY10" fmla="*/ 106934 h 417241"/>
                            <a:gd name="connsiteX11" fmla="*/ 0 w 1643063"/>
                            <a:gd name="connsiteY11" fmla="*/ 46653 h 417241"/>
                            <a:gd name="connsiteX12" fmla="*/ 7144 w 1643063"/>
                            <a:gd name="connsiteY12" fmla="*/ 1409 h 417241"/>
                            <a:gd name="connsiteX0" fmla="*/ 7144 w 1643063"/>
                            <a:gd name="connsiteY0" fmla="*/ 1409 h 417241"/>
                            <a:gd name="connsiteX1" fmla="*/ 731263 w 1643063"/>
                            <a:gd name="connsiteY1" fmla="*/ 195262 h 417241"/>
                            <a:gd name="connsiteX2" fmla="*/ 1248400 w 1643063"/>
                            <a:gd name="connsiteY2" fmla="*/ 123025 h 417241"/>
                            <a:gd name="connsiteX3" fmla="*/ 1129839 w 1643063"/>
                            <a:gd name="connsiteY3" fmla="*/ 389717 h 417241"/>
                            <a:gd name="connsiteX4" fmla="*/ 1351077 w 1643063"/>
                            <a:gd name="connsiteY4" fmla="*/ 169212 h 417241"/>
                            <a:gd name="connsiteX5" fmla="*/ 1643063 w 1643063"/>
                            <a:gd name="connsiteY5" fmla="*/ 158571 h 417241"/>
                            <a:gd name="connsiteX6" fmla="*/ 1619249 w 1643063"/>
                            <a:gd name="connsiteY6" fmla="*/ 196671 h 417241"/>
                            <a:gd name="connsiteX7" fmla="*/ 1364563 w 1643063"/>
                            <a:gd name="connsiteY7" fmla="*/ 188663 h 417241"/>
                            <a:gd name="connsiteX8" fmla="*/ 1124936 w 1643063"/>
                            <a:gd name="connsiteY8" fmla="*/ 417169 h 417241"/>
                            <a:gd name="connsiteX9" fmla="*/ 1233194 w 1643063"/>
                            <a:gd name="connsiteY9" fmla="*/ 139384 h 417241"/>
                            <a:gd name="connsiteX10" fmla="*/ 732855 w 1643063"/>
                            <a:gd name="connsiteY10" fmla="*/ 223187 h 417241"/>
                            <a:gd name="connsiteX11" fmla="*/ 0 w 1643063"/>
                            <a:gd name="connsiteY11" fmla="*/ 46653 h 417241"/>
                            <a:gd name="connsiteX12" fmla="*/ 7144 w 1643063"/>
                            <a:gd name="connsiteY12" fmla="*/ 1409 h 417241"/>
                            <a:gd name="connsiteX0" fmla="*/ 0 w 1635919"/>
                            <a:gd name="connsiteY0" fmla="*/ 1409 h 417241"/>
                            <a:gd name="connsiteX1" fmla="*/ 724119 w 1635919"/>
                            <a:gd name="connsiteY1" fmla="*/ 195262 h 417241"/>
                            <a:gd name="connsiteX2" fmla="*/ 1241256 w 1635919"/>
                            <a:gd name="connsiteY2" fmla="*/ 123025 h 417241"/>
                            <a:gd name="connsiteX3" fmla="*/ 1122695 w 1635919"/>
                            <a:gd name="connsiteY3" fmla="*/ 389717 h 417241"/>
                            <a:gd name="connsiteX4" fmla="*/ 1343933 w 1635919"/>
                            <a:gd name="connsiteY4" fmla="*/ 169212 h 417241"/>
                            <a:gd name="connsiteX5" fmla="*/ 1635919 w 1635919"/>
                            <a:gd name="connsiteY5" fmla="*/ 158571 h 417241"/>
                            <a:gd name="connsiteX6" fmla="*/ 1612105 w 1635919"/>
                            <a:gd name="connsiteY6" fmla="*/ 196671 h 417241"/>
                            <a:gd name="connsiteX7" fmla="*/ 1357419 w 1635919"/>
                            <a:gd name="connsiteY7" fmla="*/ 188663 h 417241"/>
                            <a:gd name="connsiteX8" fmla="*/ 1117792 w 1635919"/>
                            <a:gd name="connsiteY8" fmla="*/ 417169 h 417241"/>
                            <a:gd name="connsiteX9" fmla="*/ 1226050 w 1635919"/>
                            <a:gd name="connsiteY9" fmla="*/ 139384 h 417241"/>
                            <a:gd name="connsiteX10" fmla="*/ 725711 w 1635919"/>
                            <a:gd name="connsiteY10" fmla="*/ 223187 h 417241"/>
                            <a:gd name="connsiteX11" fmla="*/ 403205 w 1635919"/>
                            <a:gd name="connsiteY11" fmla="*/ 175923 h 417241"/>
                            <a:gd name="connsiteX12" fmla="*/ 0 w 1635919"/>
                            <a:gd name="connsiteY12" fmla="*/ 1409 h 417241"/>
                            <a:gd name="connsiteX0" fmla="*/ 0 w 1239391"/>
                            <a:gd name="connsiteY0" fmla="*/ 38108 h 303227"/>
                            <a:gd name="connsiteX1" fmla="*/ 327591 w 1239391"/>
                            <a:gd name="connsiteY1" fmla="*/ 81248 h 303227"/>
                            <a:gd name="connsiteX2" fmla="*/ 844728 w 1239391"/>
                            <a:gd name="connsiteY2" fmla="*/ 9011 h 303227"/>
                            <a:gd name="connsiteX3" fmla="*/ 726167 w 1239391"/>
                            <a:gd name="connsiteY3" fmla="*/ 275703 h 303227"/>
                            <a:gd name="connsiteX4" fmla="*/ 947405 w 1239391"/>
                            <a:gd name="connsiteY4" fmla="*/ 55198 h 303227"/>
                            <a:gd name="connsiteX5" fmla="*/ 1239391 w 1239391"/>
                            <a:gd name="connsiteY5" fmla="*/ 44557 h 303227"/>
                            <a:gd name="connsiteX6" fmla="*/ 1215577 w 1239391"/>
                            <a:gd name="connsiteY6" fmla="*/ 82657 h 303227"/>
                            <a:gd name="connsiteX7" fmla="*/ 960891 w 1239391"/>
                            <a:gd name="connsiteY7" fmla="*/ 74649 h 303227"/>
                            <a:gd name="connsiteX8" fmla="*/ 721264 w 1239391"/>
                            <a:gd name="connsiteY8" fmla="*/ 303155 h 303227"/>
                            <a:gd name="connsiteX9" fmla="*/ 829522 w 1239391"/>
                            <a:gd name="connsiteY9" fmla="*/ 25370 h 303227"/>
                            <a:gd name="connsiteX10" fmla="*/ 329183 w 1239391"/>
                            <a:gd name="connsiteY10" fmla="*/ 109173 h 303227"/>
                            <a:gd name="connsiteX11" fmla="*/ 6677 w 1239391"/>
                            <a:gd name="connsiteY11" fmla="*/ 61909 h 303227"/>
                            <a:gd name="connsiteX12" fmla="*/ 0 w 1239391"/>
                            <a:gd name="connsiteY12" fmla="*/ 38108 h 303227"/>
                            <a:gd name="connsiteX0" fmla="*/ 0 w 1239391"/>
                            <a:gd name="connsiteY0" fmla="*/ 38108 h 303227"/>
                            <a:gd name="connsiteX1" fmla="*/ 327591 w 1239391"/>
                            <a:gd name="connsiteY1" fmla="*/ 81248 h 303227"/>
                            <a:gd name="connsiteX2" fmla="*/ 844728 w 1239391"/>
                            <a:gd name="connsiteY2" fmla="*/ 9011 h 303227"/>
                            <a:gd name="connsiteX3" fmla="*/ 726167 w 1239391"/>
                            <a:gd name="connsiteY3" fmla="*/ 275703 h 303227"/>
                            <a:gd name="connsiteX4" fmla="*/ 947405 w 1239391"/>
                            <a:gd name="connsiteY4" fmla="*/ 55198 h 303227"/>
                            <a:gd name="connsiteX5" fmla="*/ 1239391 w 1239391"/>
                            <a:gd name="connsiteY5" fmla="*/ 44557 h 303227"/>
                            <a:gd name="connsiteX6" fmla="*/ 1215577 w 1239391"/>
                            <a:gd name="connsiteY6" fmla="*/ 82657 h 303227"/>
                            <a:gd name="connsiteX7" fmla="*/ 960891 w 1239391"/>
                            <a:gd name="connsiteY7" fmla="*/ 74649 h 303227"/>
                            <a:gd name="connsiteX8" fmla="*/ 721264 w 1239391"/>
                            <a:gd name="connsiteY8" fmla="*/ 303155 h 303227"/>
                            <a:gd name="connsiteX9" fmla="*/ 829522 w 1239391"/>
                            <a:gd name="connsiteY9" fmla="*/ 25370 h 303227"/>
                            <a:gd name="connsiteX10" fmla="*/ 329183 w 1239391"/>
                            <a:gd name="connsiteY10" fmla="*/ 109173 h 303227"/>
                            <a:gd name="connsiteX11" fmla="*/ 6677 w 1239391"/>
                            <a:gd name="connsiteY11" fmla="*/ 61909 h 303227"/>
                            <a:gd name="connsiteX12" fmla="*/ 0 w 1239391"/>
                            <a:gd name="connsiteY12" fmla="*/ 38108 h 303227"/>
                            <a:gd name="connsiteX0" fmla="*/ 0 w 1239391"/>
                            <a:gd name="connsiteY0" fmla="*/ 38108 h 303227"/>
                            <a:gd name="connsiteX1" fmla="*/ 327591 w 1239391"/>
                            <a:gd name="connsiteY1" fmla="*/ 81248 h 303227"/>
                            <a:gd name="connsiteX2" fmla="*/ 844728 w 1239391"/>
                            <a:gd name="connsiteY2" fmla="*/ 9011 h 303227"/>
                            <a:gd name="connsiteX3" fmla="*/ 726167 w 1239391"/>
                            <a:gd name="connsiteY3" fmla="*/ 275703 h 303227"/>
                            <a:gd name="connsiteX4" fmla="*/ 947405 w 1239391"/>
                            <a:gd name="connsiteY4" fmla="*/ 55198 h 303227"/>
                            <a:gd name="connsiteX5" fmla="*/ 1239391 w 1239391"/>
                            <a:gd name="connsiteY5" fmla="*/ 44557 h 303227"/>
                            <a:gd name="connsiteX6" fmla="*/ 1215577 w 1239391"/>
                            <a:gd name="connsiteY6" fmla="*/ 82657 h 303227"/>
                            <a:gd name="connsiteX7" fmla="*/ 960891 w 1239391"/>
                            <a:gd name="connsiteY7" fmla="*/ 74649 h 303227"/>
                            <a:gd name="connsiteX8" fmla="*/ 721264 w 1239391"/>
                            <a:gd name="connsiteY8" fmla="*/ 303155 h 303227"/>
                            <a:gd name="connsiteX9" fmla="*/ 829522 w 1239391"/>
                            <a:gd name="connsiteY9" fmla="*/ 25370 h 303227"/>
                            <a:gd name="connsiteX10" fmla="*/ 329183 w 1239391"/>
                            <a:gd name="connsiteY10" fmla="*/ 109173 h 303227"/>
                            <a:gd name="connsiteX11" fmla="*/ 6677 w 1239391"/>
                            <a:gd name="connsiteY11" fmla="*/ 61909 h 303227"/>
                            <a:gd name="connsiteX12" fmla="*/ 0 w 1239391"/>
                            <a:gd name="connsiteY12" fmla="*/ 38108 h 303227"/>
                            <a:gd name="connsiteX0" fmla="*/ 0 w 1239391"/>
                            <a:gd name="connsiteY0" fmla="*/ 38108 h 303227"/>
                            <a:gd name="connsiteX1" fmla="*/ 327591 w 1239391"/>
                            <a:gd name="connsiteY1" fmla="*/ 81248 h 303227"/>
                            <a:gd name="connsiteX2" fmla="*/ 844728 w 1239391"/>
                            <a:gd name="connsiteY2" fmla="*/ 9011 h 303227"/>
                            <a:gd name="connsiteX3" fmla="*/ 726167 w 1239391"/>
                            <a:gd name="connsiteY3" fmla="*/ 275703 h 303227"/>
                            <a:gd name="connsiteX4" fmla="*/ 947405 w 1239391"/>
                            <a:gd name="connsiteY4" fmla="*/ 55198 h 303227"/>
                            <a:gd name="connsiteX5" fmla="*/ 1239391 w 1239391"/>
                            <a:gd name="connsiteY5" fmla="*/ 44557 h 303227"/>
                            <a:gd name="connsiteX6" fmla="*/ 1215577 w 1239391"/>
                            <a:gd name="connsiteY6" fmla="*/ 82657 h 303227"/>
                            <a:gd name="connsiteX7" fmla="*/ 960891 w 1239391"/>
                            <a:gd name="connsiteY7" fmla="*/ 74649 h 303227"/>
                            <a:gd name="connsiteX8" fmla="*/ 721264 w 1239391"/>
                            <a:gd name="connsiteY8" fmla="*/ 303155 h 303227"/>
                            <a:gd name="connsiteX9" fmla="*/ 829522 w 1239391"/>
                            <a:gd name="connsiteY9" fmla="*/ 25370 h 303227"/>
                            <a:gd name="connsiteX10" fmla="*/ 329183 w 1239391"/>
                            <a:gd name="connsiteY10" fmla="*/ 109173 h 303227"/>
                            <a:gd name="connsiteX11" fmla="*/ 689404 w 1239391"/>
                            <a:gd name="connsiteY11" fmla="*/ 132574 h 303227"/>
                            <a:gd name="connsiteX12" fmla="*/ 0 w 1239391"/>
                            <a:gd name="connsiteY12" fmla="*/ 38108 h 303227"/>
                            <a:gd name="connsiteX0" fmla="*/ 384461 w 965994"/>
                            <a:gd name="connsiteY0" fmla="*/ 185921 h 303227"/>
                            <a:gd name="connsiteX1" fmla="*/ 54194 w 965994"/>
                            <a:gd name="connsiteY1" fmla="*/ 81248 h 303227"/>
                            <a:gd name="connsiteX2" fmla="*/ 571331 w 965994"/>
                            <a:gd name="connsiteY2" fmla="*/ 9011 h 303227"/>
                            <a:gd name="connsiteX3" fmla="*/ 452770 w 965994"/>
                            <a:gd name="connsiteY3" fmla="*/ 275703 h 303227"/>
                            <a:gd name="connsiteX4" fmla="*/ 674008 w 965994"/>
                            <a:gd name="connsiteY4" fmla="*/ 55198 h 303227"/>
                            <a:gd name="connsiteX5" fmla="*/ 965994 w 965994"/>
                            <a:gd name="connsiteY5" fmla="*/ 44557 h 303227"/>
                            <a:gd name="connsiteX6" fmla="*/ 942180 w 965994"/>
                            <a:gd name="connsiteY6" fmla="*/ 82657 h 303227"/>
                            <a:gd name="connsiteX7" fmla="*/ 687494 w 965994"/>
                            <a:gd name="connsiteY7" fmla="*/ 74649 h 303227"/>
                            <a:gd name="connsiteX8" fmla="*/ 447867 w 965994"/>
                            <a:gd name="connsiteY8" fmla="*/ 303155 h 303227"/>
                            <a:gd name="connsiteX9" fmla="*/ 556125 w 965994"/>
                            <a:gd name="connsiteY9" fmla="*/ 25370 h 303227"/>
                            <a:gd name="connsiteX10" fmla="*/ 55786 w 965994"/>
                            <a:gd name="connsiteY10" fmla="*/ 109173 h 303227"/>
                            <a:gd name="connsiteX11" fmla="*/ 416007 w 965994"/>
                            <a:gd name="connsiteY11" fmla="*/ 132574 h 303227"/>
                            <a:gd name="connsiteX12" fmla="*/ 384461 w 965994"/>
                            <a:gd name="connsiteY12" fmla="*/ 185921 h 303227"/>
                            <a:gd name="connsiteX0" fmla="*/ 366354 w 947887"/>
                            <a:gd name="connsiteY0" fmla="*/ 189094 h 306400"/>
                            <a:gd name="connsiteX1" fmla="*/ 55433 w 947887"/>
                            <a:gd name="connsiteY1" fmla="*/ 35125 h 306400"/>
                            <a:gd name="connsiteX2" fmla="*/ 553224 w 947887"/>
                            <a:gd name="connsiteY2" fmla="*/ 12184 h 306400"/>
                            <a:gd name="connsiteX3" fmla="*/ 434663 w 947887"/>
                            <a:gd name="connsiteY3" fmla="*/ 278876 h 306400"/>
                            <a:gd name="connsiteX4" fmla="*/ 655901 w 947887"/>
                            <a:gd name="connsiteY4" fmla="*/ 58371 h 306400"/>
                            <a:gd name="connsiteX5" fmla="*/ 947887 w 947887"/>
                            <a:gd name="connsiteY5" fmla="*/ 47730 h 306400"/>
                            <a:gd name="connsiteX6" fmla="*/ 924073 w 947887"/>
                            <a:gd name="connsiteY6" fmla="*/ 85830 h 306400"/>
                            <a:gd name="connsiteX7" fmla="*/ 669387 w 947887"/>
                            <a:gd name="connsiteY7" fmla="*/ 77822 h 306400"/>
                            <a:gd name="connsiteX8" fmla="*/ 429760 w 947887"/>
                            <a:gd name="connsiteY8" fmla="*/ 306328 h 306400"/>
                            <a:gd name="connsiteX9" fmla="*/ 538018 w 947887"/>
                            <a:gd name="connsiteY9" fmla="*/ 28543 h 306400"/>
                            <a:gd name="connsiteX10" fmla="*/ 37679 w 947887"/>
                            <a:gd name="connsiteY10" fmla="*/ 112346 h 306400"/>
                            <a:gd name="connsiteX11" fmla="*/ 397900 w 947887"/>
                            <a:gd name="connsiteY11" fmla="*/ 135747 h 306400"/>
                            <a:gd name="connsiteX12" fmla="*/ 366354 w 947887"/>
                            <a:gd name="connsiteY12" fmla="*/ 189094 h 306400"/>
                            <a:gd name="connsiteX0" fmla="*/ 350491 w 932024"/>
                            <a:gd name="connsiteY0" fmla="*/ 189094 h 306400"/>
                            <a:gd name="connsiteX1" fmla="*/ 39570 w 932024"/>
                            <a:gd name="connsiteY1" fmla="*/ 35125 h 306400"/>
                            <a:gd name="connsiteX2" fmla="*/ 537361 w 932024"/>
                            <a:gd name="connsiteY2" fmla="*/ 12184 h 306400"/>
                            <a:gd name="connsiteX3" fmla="*/ 418800 w 932024"/>
                            <a:gd name="connsiteY3" fmla="*/ 278876 h 306400"/>
                            <a:gd name="connsiteX4" fmla="*/ 640038 w 932024"/>
                            <a:gd name="connsiteY4" fmla="*/ 58371 h 306400"/>
                            <a:gd name="connsiteX5" fmla="*/ 932024 w 932024"/>
                            <a:gd name="connsiteY5" fmla="*/ 47730 h 306400"/>
                            <a:gd name="connsiteX6" fmla="*/ 908210 w 932024"/>
                            <a:gd name="connsiteY6" fmla="*/ 85830 h 306400"/>
                            <a:gd name="connsiteX7" fmla="*/ 653524 w 932024"/>
                            <a:gd name="connsiteY7" fmla="*/ 77822 h 306400"/>
                            <a:gd name="connsiteX8" fmla="*/ 413897 w 932024"/>
                            <a:gd name="connsiteY8" fmla="*/ 306328 h 306400"/>
                            <a:gd name="connsiteX9" fmla="*/ 522155 w 932024"/>
                            <a:gd name="connsiteY9" fmla="*/ 28543 h 306400"/>
                            <a:gd name="connsiteX10" fmla="*/ 21816 w 932024"/>
                            <a:gd name="connsiteY10" fmla="*/ 112346 h 306400"/>
                            <a:gd name="connsiteX11" fmla="*/ 382037 w 932024"/>
                            <a:gd name="connsiteY11" fmla="*/ 135747 h 306400"/>
                            <a:gd name="connsiteX12" fmla="*/ 350491 w 932024"/>
                            <a:gd name="connsiteY12" fmla="*/ 189094 h 306400"/>
                            <a:gd name="connsiteX0" fmla="*/ 352171 w 933704"/>
                            <a:gd name="connsiteY0" fmla="*/ 189094 h 306400"/>
                            <a:gd name="connsiteX1" fmla="*/ 41250 w 933704"/>
                            <a:gd name="connsiteY1" fmla="*/ 35125 h 306400"/>
                            <a:gd name="connsiteX2" fmla="*/ 539041 w 933704"/>
                            <a:gd name="connsiteY2" fmla="*/ 12184 h 306400"/>
                            <a:gd name="connsiteX3" fmla="*/ 420480 w 933704"/>
                            <a:gd name="connsiteY3" fmla="*/ 278876 h 306400"/>
                            <a:gd name="connsiteX4" fmla="*/ 641718 w 933704"/>
                            <a:gd name="connsiteY4" fmla="*/ 58371 h 306400"/>
                            <a:gd name="connsiteX5" fmla="*/ 933704 w 933704"/>
                            <a:gd name="connsiteY5" fmla="*/ 47730 h 306400"/>
                            <a:gd name="connsiteX6" fmla="*/ 909890 w 933704"/>
                            <a:gd name="connsiteY6" fmla="*/ 85830 h 306400"/>
                            <a:gd name="connsiteX7" fmla="*/ 655204 w 933704"/>
                            <a:gd name="connsiteY7" fmla="*/ 77822 h 306400"/>
                            <a:gd name="connsiteX8" fmla="*/ 415577 w 933704"/>
                            <a:gd name="connsiteY8" fmla="*/ 306328 h 306400"/>
                            <a:gd name="connsiteX9" fmla="*/ 523835 w 933704"/>
                            <a:gd name="connsiteY9" fmla="*/ 28543 h 306400"/>
                            <a:gd name="connsiteX10" fmla="*/ 21758 w 933704"/>
                            <a:gd name="connsiteY10" fmla="*/ 75874 h 306400"/>
                            <a:gd name="connsiteX11" fmla="*/ 383717 w 933704"/>
                            <a:gd name="connsiteY11" fmla="*/ 135747 h 306400"/>
                            <a:gd name="connsiteX12" fmla="*/ 352171 w 933704"/>
                            <a:gd name="connsiteY12" fmla="*/ 189094 h 306400"/>
                            <a:gd name="connsiteX0" fmla="*/ 330413 w 911946"/>
                            <a:gd name="connsiteY0" fmla="*/ 189094 h 306400"/>
                            <a:gd name="connsiteX1" fmla="*/ 19492 w 911946"/>
                            <a:gd name="connsiteY1" fmla="*/ 35125 h 306400"/>
                            <a:gd name="connsiteX2" fmla="*/ 517283 w 911946"/>
                            <a:gd name="connsiteY2" fmla="*/ 12184 h 306400"/>
                            <a:gd name="connsiteX3" fmla="*/ 398722 w 911946"/>
                            <a:gd name="connsiteY3" fmla="*/ 278876 h 306400"/>
                            <a:gd name="connsiteX4" fmla="*/ 619960 w 911946"/>
                            <a:gd name="connsiteY4" fmla="*/ 58371 h 306400"/>
                            <a:gd name="connsiteX5" fmla="*/ 911946 w 911946"/>
                            <a:gd name="connsiteY5" fmla="*/ 47730 h 306400"/>
                            <a:gd name="connsiteX6" fmla="*/ 888132 w 911946"/>
                            <a:gd name="connsiteY6" fmla="*/ 85830 h 306400"/>
                            <a:gd name="connsiteX7" fmla="*/ 633446 w 911946"/>
                            <a:gd name="connsiteY7" fmla="*/ 77822 h 306400"/>
                            <a:gd name="connsiteX8" fmla="*/ 393819 w 911946"/>
                            <a:gd name="connsiteY8" fmla="*/ 306328 h 306400"/>
                            <a:gd name="connsiteX9" fmla="*/ 502077 w 911946"/>
                            <a:gd name="connsiteY9" fmla="*/ 28543 h 306400"/>
                            <a:gd name="connsiteX10" fmla="*/ 0 w 911946"/>
                            <a:gd name="connsiteY10" fmla="*/ 75874 h 306400"/>
                            <a:gd name="connsiteX11" fmla="*/ 361959 w 911946"/>
                            <a:gd name="connsiteY11" fmla="*/ 135747 h 306400"/>
                            <a:gd name="connsiteX12" fmla="*/ 330413 w 911946"/>
                            <a:gd name="connsiteY12" fmla="*/ 189094 h 306400"/>
                            <a:gd name="connsiteX0" fmla="*/ 331162 w 912695"/>
                            <a:gd name="connsiteY0" fmla="*/ 189094 h 306400"/>
                            <a:gd name="connsiteX1" fmla="*/ 20241 w 912695"/>
                            <a:gd name="connsiteY1" fmla="*/ 35125 h 306400"/>
                            <a:gd name="connsiteX2" fmla="*/ 518032 w 912695"/>
                            <a:gd name="connsiteY2" fmla="*/ 12184 h 306400"/>
                            <a:gd name="connsiteX3" fmla="*/ 399471 w 912695"/>
                            <a:gd name="connsiteY3" fmla="*/ 278876 h 306400"/>
                            <a:gd name="connsiteX4" fmla="*/ 620709 w 912695"/>
                            <a:gd name="connsiteY4" fmla="*/ 58371 h 306400"/>
                            <a:gd name="connsiteX5" fmla="*/ 912695 w 912695"/>
                            <a:gd name="connsiteY5" fmla="*/ 47730 h 306400"/>
                            <a:gd name="connsiteX6" fmla="*/ 888881 w 912695"/>
                            <a:gd name="connsiteY6" fmla="*/ 85830 h 306400"/>
                            <a:gd name="connsiteX7" fmla="*/ 634195 w 912695"/>
                            <a:gd name="connsiteY7" fmla="*/ 77822 h 306400"/>
                            <a:gd name="connsiteX8" fmla="*/ 394568 w 912695"/>
                            <a:gd name="connsiteY8" fmla="*/ 306328 h 306400"/>
                            <a:gd name="connsiteX9" fmla="*/ 502826 w 912695"/>
                            <a:gd name="connsiteY9" fmla="*/ 28543 h 306400"/>
                            <a:gd name="connsiteX10" fmla="*/ 749 w 912695"/>
                            <a:gd name="connsiteY10" fmla="*/ 75874 h 306400"/>
                            <a:gd name="connsiteX11" fmla="*/ 362708 w 912695"/>
                            <a:gd name="connsiteY11" fmla="*/ 135747 h 306400"/>
                            <a:gd name="connsiteX12" fmla="*/ 331162 w 912695"/>
                            <a:gd name="connsiteY12" fmla="*/ 189094 h 306400"/>
                            <a:gd name="connsiteX0" fmla="*/ 331162 w 912695"/>
                            <a:gd name="connsiteY0" fmla="*/ 215821 h 333127"/>
                            <a:gd name="connsiteX1" fmla="*/ 20241 w 912695"/>
                            <a:gd name="connsiteY1" fmla="*/ 61852 h 333127"/>
                            <a:gd name="connsiteX2" fmla="*/ 518032 w 912695"/>
                            <a:gd name="connsiteY2" fmla="*/ 38911 h 333127"/>
                            <a:gd name="connsiteX3" fmla="*/ 399471 w 912695"/>
                            <a:gd name="connsiteY3" fmla="*/ 305603 h 333127"/>
                            <a:gd name="connsiteX4" fmla="*/ 620709 w 912695"/>
                            <a:gd name="connsiteY4" fmla="*/ 85098 h 333127"/>
                            <a:gd name="connsiteX5" fmla="*/ 912695 w 912695"/>
                            <a:gd name="connsiteY5" fmla="*/ 74457 h 333127"/>
                            <a:gd name="connsiteX6" fmla="*/ 888881 w 912695"/>
                            <a:gd name="connsiteY6" fmla="*/ 112557 h 333127"/>
                            <a:gd name="connsiteX7" fmla="*/ 634195 w 912695"/>
                            <a:gd name="connsiteY7" fmla="*/ 104549 h 333127"/>
                            <a:gd name="connsiteX8" fmla="*/ 394568 w 912695"/>
                            <a:gd name="connsiteY8" fmla="*/ 333055 h 333127"/>
                            <a:gd name="connsiteX9" fmla="*/ 502826 w 912695"/>
                            <a:gd name="connsiteY9" fmla="*/ 55270 h 333127"/>
                            <a:gd name="connsiteX10" fmla="*/ 749 w 912695"/>
                            <a:gd name="connsiteY10" fmla="*/ 102601 h 333127"/>
                            <a:gd name="connsiteX11" fmla="*/ 362708 w 912695"/>
                            <a:gd name="connsiteY11" fmla="*/ 162474 h 333127"/>
                            <a:gd name="connsiteX12" fmla="*/ 331162 w 912695"/>
                            <a:gd name="connsiteY12" fmla="*/ 215821 h 333127"/>
                            <a:gd name="connsiteX0" fmla="*/ 335533 w 917066"/>
                            <a:gd name="connsiteY0" fmla="*/ 219229 h 336535"/>
                            <a:gd name="connsiteX1" fmla="*/ 1450 w 917066"/>
                            <a:gd name="connsiteY1" fmla="*/ 58410 h 336535"/>
                            <a:gd name="connsiteX2" fmla="*/ 522403 w 917066"/>
                            <a:gd name="connsiteY2" fmla="*/ 42319 h 336535"/>
                            <a:gd name="connsiteX3" fmla="*/ 403842 w 917066"/>
                            <a:gd name="connsiteY3" fmla="*/ 309011 h 336535"/>
                            <a:gd name="connsiteX4" fmla="*/ 625080 w 917066"/>
                            <a:gd name="connsiteY4" fmla="*/ 88506 h 336535"/>
                            <a:gd name="connsiteX5" fmla="*/ 917066 w 917066"/>
                            <a:gd name="connsiteY5" fmla="*/ 77865 h 336535"/>
                            <a:gd name="connsiteX6" fmla="*/ 893252 w 917066"/>
                            <a:gd name="connsiteY6" fmla="*/ 115965 h 336535"/>
                            <a:gd name="connsiteX7" fmla="*/ 638566 w 917066"/>
                            <a:gd name="connsiteY7" fmla="*/ 107957 h 336535"/>
                            <a:gd name="connsiteX8" fmla="*/ 398939 w 917066"/>
                            <a:gd name="connsiteY8" fmla="*/ 336463 h 336535"/>
                            <a:gd name="connsiteX9" fmla="*/ 507197 w 917066"/>
                            <a:gd name="connsiteY9" fmla="*/ 58678 h 336535"/>
                            <a:gd name="connsiteX10" fmla="*/ 5120 w 917066"/>
                            <a:gd name="connsiteY10" fmla="*/ 106009 h 336535"/>
                            <a:gd name="connsiteX11" fmla="*/ 367079 w 917066"/>
                            <a:gd name="connsiteY11" fmla="*/ 165882 h 336535"/>
                            <a:gd name="connsiteX12" fmla="*/ 335533 w 917066"/>
                            <a:gd name="connsiteY12" fmla="*/ 219229 h 336535"/>
                            <a:gd name="connsiteX0" fmla="*/ 335533 w 917066"/>
                            <a:gd name="connsiteY0" fmla="*/ 219229 h 336535"/>
                            <a:gd name="connsiteX1" fmla="*/ 1450 w 917066"/>
                            <a:gd name="connsiteY1" fmla="*/ 58410 h 336535"/>
                            <a:gd name="connsiteX2" fmla="*/ 522403 w 917066"/>
                            <a:gd name="connsiteY2" fmla="*/ 42319 h 336535"/>
                            <a:gd name="connsiteX3" fmla="*/ 403842 w 917066"/>
                            <a:gd name="connsiteY3" fmla="*/ 309011 h 336535"/>
                            <a:gd name="connsiteX4" fmla="*/ 625080 w 917066"/>
                            <a:gd name="connsiteY4" fmla="*/ 88506 h 336535"/>
                            <a:gd name="connsiteX5" fmla="*/ 917066 w 917066"/>
                            <a:gd name="connsiteY5" fmla="*/ 77865 h 336535"/>
                            <a:gd name="connsiteX6" fmla="*/ 893252 w 917066"/>
                            <a:gd name="connsiteY6" fmla="*/ 115965 h 336535"/>
                            <a:gd name="connsiteX7" fmla="*/ 638566 w 917066"/>
                            <a:gd name="connsiteY7" fmla="*/ 107957 h 336535"/>
                            <a:gd name="connsiteX8" fmla="*/ 398939 w 917066"/>
                            <a:gd name="connsiteY8" fmla="*/ 336463 h 336535"/>
                            <a:gd name="connsiteX9" fmla="*/ 507197 w 917066"/>
                            <a:gd name="connsiteY9" fmla="*/ 58678 h 336535"/>
                            <a:gd name="connsiteX10" fmla="*/ 5120 w 917066"/>
                            <a:gd name="connsiteY10" fmla="*/ 106009 h 336535"/>
                            <a:gd name="connsiteX11" fmla="*/ 463860 w 917066"/>
                            <a:gd name="connsiteY11" fmla="*/ 136252 h 336535"/>
                            <a:gd name="connsiteX12" fmla="*/ 335533 w 917066"/>
                            <a:gd name="connsiteY12" fmla="*/ 219229 h 336535"/>
                            <a:gd name="connsiteX0" fmla="*/ 452361 w 917066"/>
                            <a:gd name="connsiteY0" fmla="*/ 178986 h 336535"/>
                            <a:gd name="connsiteX1" fmla="*/ 1450 w 917066"/>
                            <a:gd name="connsiteY1" fmla="*/ 58410 h 336535"/>
                            <a:gd name="connsiteX2" fmla="*/ 522403 w 917066"/>
                            <a:gd name="connsiteY2" fmla="*/ 42319 h 336535"/>
                            <a:gd name="connsiteX3" fmla="*/ 403842 w 917066"/>
                            <a:gd name="connsiteY3" fmla="*/ 309011 h 336535"/>
                            <a:gd name="connsiteX4" fmla="*/ 625080 w 917066"/>
                            <a:gd name="connsiteY4" fmla="*/ 88506 h 336535"/>
                            <a:gd name="connsiteX5" fmla="*/ 917066 w 917066"/>
                            <a:gd name="connsiteY5" fmla="*/ 77865 h 336535"/>
                            <a:gd name="connsiteX6" fmla="*/ 893252 w 917066"/>
                            <a:gd name="connsiteY6" fmla="*/ 115965 h 336535"/>
                            <a:gd name="connsiteX7" fmla="*/ 638566 w 917066"/>
                            <a:gd name="connsiteY7" fmla="*/ 107957 h 336535"/>
                            <a:gd name="connsiteX8" fmla="*/ 398939 w 917066"/>
                            <a:gd name="connsiteY8" fmla="*/ 336463 h 336535"/>
                            <a:gd name="connsiteX9" fmla="*/ 507197 w 917066"/>
                            <a:gd name="connsiteY9" fmla="*/ 58678 h 336535"/>
                            <a:gd name="connsiteX10" fmla="*/ 5120 w 917066"/>
                            <a:gd name="connsiteY10" fmla="*/ 106009 h 336535"/>
                            <a:gd name="connsiteX11" fmla="*/ 463860 w 917066"/>
                            <a:gd name="connsiteY11" fmla="*/ 136252 h 336535"/>
                            <a:gd name="connsiteX12" fmla="*/ 452361 w 917066"/>
                            <a:gd name="connsiteY12" fmla="*/ 178986 h 336535"/>
                            <a:gd name="connsiteX0" fmla="*/ 425748 w 917066"/>
                            <a:gd name="connsiteY0" fmla="*/ 195567 h 336535"/>
                            <a:gd name="connsiteX1" fmla="*/ 1450 w 917066"/>
                            <a:gd name="connsiteY1" fmla="*/ 58410 h 336535"/>
                            <a:gd name="connsiteX2" fmla="*/ 522403 w 917066"/>
                            <a:gd name="connsiteY2" fmla="*/ 42319 h 336535"/>
                            <a:gd name="connsiteX3" fmla="*/ 403842 w 917066"/>
                            <a:gd name="connsiteY3" fmla="*/ 309011 h 336535"/>
                            <a:gd name="connsiteX4" fmla="*/ 625080 w 917066"/>
                            <a:gd name="connsiteY4" fmla="*/ 88506 h 336535"/>
                            <a:gd name="connsiteX5" fmla="*/ 917066 w 917066"/>
                            <a:gd name="connsiteY5" fmla="*/ 77865 h 336535"/>
                            <a:gd name="connsiteX6" fmla="*/ 893252 w 917066"/>
                            <a:gd name="connsiteY6" fmla="*/ 115965 h 336535"/>
                            <a:gd name="connsiteX7" fmla="*/ 638566 w 917066"/>
                            <a:gd name="connsiteY7" fmla="*/ 107957 h 336535"/>
                            <a:gd name="connsiteX8" fmla="*/ 398939 w 917066"/>
                            <a:gd name="connsiteY8" fmla="*/ 336463 h 336535"/>
                            <a:gd name="connsiteX9" fmla="*/ 507197 w 917066"/>
                            <a:gd name="connsiteY9" fmla="*/ 58678 h 336535"/>
                            <a:gd name="connsiteX10" fmla="*/ 5120 w 917066"/>
                            <a:gd name="connsiteY10" fmla="*/ 106009 h 336535"/>
                            <a:gd name="connsiteX11" fmla="*/ 463860 w 917066"/>
                            <a:gd name="connsiteY11" fmla="*/ 136252 h 336535"/>
                            <a:gd name="connsiteX12" fmla="*/ 425748 w 917066"/>
                            <a:gd name="connsiteY12" fmla="*/ 195567 h 336535"/>
                            <a:gd name="connsiteX0" fmla="*/ 425748 w 917066"/>
                            <a:gd name="connsiteY0" fmla="*/ 195567 h 336535"/>
                            <a:gd name="connsiteX1" fmla="*/ 1450 w 917066"/>
                            <a:gd name="connsiteY1" fmla="*/ 58410 h 336535"/>
                            <a:gd name="connsiteX2" fmla="*/ 522403 w 917066"/>
                            <a:gd name="connsiteY2" fmla="*/ 42319 h 336535"/>
                            <a:gd name="connsiteX3" fmla="*/ 403842 w 917066"/>
                            <a:gd name="connsiteY3" fmla="*/ 309011 h 336535"/>
                            <a:gd name="connsiteX4" fmla="*/ 625080 w 917066"/>
                            <a:gd name="connsiteY4" fmla="*/ 88506 h 336535"/>
                            <a:gd name="connsiteX5" fmla="*/ 917066 w 917066"/>
                            <a:gd name="connsiteY5" fmla="*/ 77865 h 336535"/>
                            <a:gd name="connsiteX6" fmla="*/ 738751 w 917066"/>
                            <a:gd name="connsiteY6" fmla="*/ 180305 h 336535"/>
                            <a:gd name="connsiteX7" fmla="*/ 638566 w 917066"/>
                            <a:gd name="connsiteY7" fmla="*/ 107957 h 336535"/>
                            <a:gd name="connsiteX8" fmla="*/ 398939 w 917066"/>
                            <a:gd name="connsiteY8" fmla="*/ 336463 h 336535"/>
                            <a:gd name="connsiteX9" fmla="*/ 507197 w 917066"/>
                            <a:gd name="connsiteY9" fmla="*/ 58678 h 336535"/>
                            <a:gd name="connsiteX10" fmla="*/ 5120 w 917066"/>
                            <a:gd name="connsiteY10" fmla="*/ 106009 h 336535"/>
                            <a:gd name="connsiteX11" fmla="*/ 463860 w 917066"/>
                            <a:gd name="connsiteY11" fmla="*/ 136252 h 336535"/>
                            <a:gd name="connsiteX12" fmla="*/ 425748 w 917066"/>
                            <a:gd name="connsiteY12" fmla="*/ 195567 h 336535"/>
                            <a:gd name="connsiteX0" fmla="*/ 425748 w 779508"/>
                            <a:gd name="connsiteY0" fmla="*/ 195567 h 336535"/>
                            <a:gd name="connsiteX1" fmla="*/ 1450 w 779508"/>
                            <a:gd name="connsiteY1" fmla="*/ 58410 h 336535"/>
                            <a:gd name="connsiteX2" fmla="*/ 522403 w 779508"/>
                            <a:gd name="connsiteY2" fmla="*/ 42319 h 336535"/>
                            <a:gd name="connsiteX3" fmla="*/ 403842 w 779508"/>
                            <a:gd name="connsiteY3" fmla="*/ 309011 h 336535"/>
                            <a:gd name="connsiteX4" fmla="*/ 625080 w 779508"/>
                            <a:gd name="connsiteY4" fmla="*/ 88506 h 336535"/>
                            <a:gd name="connsiteX5" fmla="*/ 779508 w 779508"/>
                            <a:gd name="connsiteY5" fmla="*/ 162319 h 336535"/>
                            <a:gd name="connsiteX6" fmla="*/ 738751 w 779508"/>
                            <a:gd name="connsiteY6" fmla="*/ 180305 h 336535"/>
                            <a:gd name="connsiteX7" fmla="*/ 638566 w 779508"/>
                            <a:gd name="connsiteY7" fmla="*/ 107957 h 336535"/>
                            <a:gd name="connsiteX8" fmla="*/ 398939 w 779508"/>
                            <a:gd name="connsiteY8" fmla="*/ 336463 h 336535"/>
                            <a:gd name="connsiteX9" fmla="*/ 507197 w 779508"/>
                            <a:gd name="connsiteY9" fmla="*/ 58678 h 336535"/>
                            <a:gd name="connsiteX10" fmla="*/ 5120 w 779508"/>
                            <a:gd name="connsiteY10" fmla="*/ 106009 h 336535"/>
                            <a:gd name="connsiteX11" fmla="*/ 463860 w 779508"/>
                            <a:gd name="connsiteY11" fmla="*/ 136252 h 336535"/>
                            <a:gd name="connsiteX12" fmla="*/ 425748 w 779508"/>
                            <a:gd name="connsiteY12" fmla="*/ 195567 h 33653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779508" h="336535">
                              <a:moveTo>
                                <a:pt x="425748" y="195567"/>
                              </a:moveTo>
                              <a:cubicBezTo>
                                <a:pt x="553669" y="161134"/>
                                <a:pt x="7391" y="170403"/>
                                <a:pt x="1450" y="58410"/>
                              </a:cubicBezTo>
                              <a:cubicBezTo>
                                <a:pt x="-28719" y="-27804"/>
                                <a:pt x="420596" y="-5707"/>
                                <a:pt x="522403" y="42319"/>
                              </a:cubicBezTo>
                              <a:cubicBezTo>
                                <a:pt x="624210" y="90345"/>
                                <a:pt x="350719" y="292401"/>
                                <a:pt x="403842" y="309011"/>
                              </a:cubicBezTo>
                              <a:cubicBezTo>
                                <a:pt x="456965" y="325621"/>
                                <a:pt x="537181" y="129389"/>
                                <a:pt x="625080" y="88506"/>
                              </a:cubicBezTo>
                              <a:cubicBezTo>
                                <a:pt x="712979" y="47624"/>
                                <a:pt x="741902" y="170747"/>
                                <a:pt x="779508" y="162319"/>
                              </a:cubicBezTo>
                              <a:lnTo>
                                <a:pt x="738751" y="180305"/>
                              </a:lnTo>
                              <a:cubicBezTo>
                                <a:pt x="693433" y="200388"/>
                                <a:pt x="724294" y="77470"/>
                                <a:pt x="638566" y="107957"/>
                              </a:cubicBezTo>
                              <a:cubicBezTo>
                                <a:pt x="552838" y="138444"/>
                                <a:pt x="541527" y="325655"/>
                                <a:pt x="398939" y="336463"/>
                              </a:cubicBezTo>
                              <a:cubicBezTo>
                                <a:pt x="268864" y="341216"/>
                                <a:pt x="605618" y="110199"/>
                                <a:pt x="507197" y="58678"/>
                              </a:cubicBezTo>
                              <a:cubicBezTo>
                                <a:pt x="408776" y="7157"/>
                                <a:pt x="-15842" y="44711"/>
                                <a:pt x="5120" y="106009"/>
                              </a:cubicBezTo>
                              <a:cubicBezTo>
                                <a:pt x="52365" y="215714"/>
                                <a:pt x="544822" y="131887"/>
                                <a:pt x="463860" y="136252"/>
                              </a:cubicBezTo>
                              <a:lnTo>
                                <a:pt x="425748" y="195567"/>
                              </a:lnTo>
                              <a:close/>
                            </a:path>
                          </a:pathLst>
                        </a:custGeom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200" b="1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98" name="组合 97">
                          <a:extLst>
                            <a:ext uri="{FF2B5EF4-FFF2-40B4-BE49-F238E27FC236}">
                              <a16:creationId xmlns:a16="http://schemas.microsoft.com/office/drawing/2014/main" id="{DBE3F2EA-EF56-495F-B517-D0B46876F2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77332" y="1417319"/>
                          <a:ext cx="291523" cy="207645"/>
                          <a:chOff x="3282786" y="1193799"/>
                          <a:chExt cx="637430" cy="454026"/>
                        </a:xfrm>
                      </p:grpSpPr>
                      <p:sp>
                        <p:nvSpPr>
                          <p:cNvPr id="99" name="椭圆 179">
                            <a:extLst>
                              <a:ext uri="{FF2B5EF4-FFF2-40B4-BE49-F238E27FC236}">
                                <a16:creationId xmlns:a16="http://schemas.microsoft.com/office/drawing/2014/main" id="{64F7E803-0557-40BD-B8EB-D9183E8BD7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82786" y="1193799"/>
                            <a:ext cx="637430" cy="279716"/>
                          </a:xfrm>
                          <a:custGeom>
                            <a:avLst/>
                            <a:gdLst>
                              <a:gd name="connsiteX0" fmla="*/ 0 w 622300"/>
                              <a:gd name="connsiteY0" fmla="*/ 152400 h 304800"/>
                              <a:gd name="connsiteX1" fmla="*/ 311150 w 622300"/>
                              <a:gd name="connsiteY1" fmla="*/ 0 h 304800"/>
                              <a:gd name="connsiteX2" fmla="*/ 622300 w 622300"/>
                              <a:gd name="connsiteY2" fmla="*/ 152400 h 304800"/>
                              <a:gd name="connsiteX3" fmla="*/ 311150 w 622300"/>
                              <a:gd name="connsiteY3" fmla="*/ 304800 h 304800"/>
                              <a:gd name="connsiteX4" fmla="*/ 0 w 622300"/>
                              <a:gd name="connsiteY4" fmla="*/ 152400 h 304800"/>
                              <a:gd name="connsiteX0" fmla="*/ 0 w 622300"/>
                              <a:gd name="connsiteY0" fmla="*/ 152400 h 304800"/>
                              <a:gd name="connsiteX1" fmla="*/ 311150 w 622300"/>
                              <a:gd name="connsiteY1" fmla="*/ 0 h 304800"/>
                              <a:gd name="connsiteX2" fmla="*/ 622300 w 622300"/>
                              <a:gd name="connsiteY2" fmla="*/ 152400 h 304800"/>
                              <a:gd name="connsiteX3" fmla="*/ 311150 w 622300"/>
                              <a:gd name="connsiteY3" fmla="*/ 304800 h 304800"/>
                              <a:gd name="connsiteX4" fmla="*/ 0 w 622300"/>
                              <a:gd name="connsiteY4" fmla="*/ 152400 h 304800"/>
                              <a:gd name="connsiteX0" fmla="*/ 3 w 622303"/>
                              <a:gd name="connsiteY0" fmla="*/ 152400 h 231057"/>
                              <a:gd name="connsiteX1" fmla="*/ 311153 w 622303"/>
                              <a:gd name="connsiteY1" fmla="*/ 0 h 231057"/>
                              <a:gd name="connsiteX2" fmla="*/ 622303 w 622303"/>
                              <a:gd name="connsiteY2" fmla="*/ 152400 h 231057"/>
                              <a:gd name="connsiteX3" fmla="*/ 306391 w 622303"/>
                              <a:gd name="connsiteY3" fmla="*/ 230981 h 231057"/>
                              <a:gd name="connsiteX4" fmla="*/ 3 w 622303"/>
                              <a:gd name="connsiteY4" fmla="*/ 152400 h 231057"/>
                              <a:gd name="connsiteX0" fmla="*/ 3 w 622303"/>
                              <a:gd name="connsiteY0" fmla="*/ 152400 h 248870"/>
                              <a:gd name="connsiteX1" fmla="*/ 311153 w 622303"/>
                              <a:gd name="connsiteY1" fmla="*/ 0 h 248870"/>
                              <a:gd name="connsiteX2" fmla="*/ 622303 w 622303"/>
                              <a:gd name="connsiteY2" fmla="*/ 152400 h 248870"/>
                              <a:gd name="connsiteX3" fmla="*/ 306391 w 622303"/>
                              <a:gd name="connsiteY3" fmla="*/ 230981 h 248870"/>
                              <a:gd name="connsiteX4" fmla="*/ 3 w 622303"/>
                              <a:gd name="connsiteY4" fmla="*/ 152400 h 248870"/>
                              <a:gd name="connsiteX0" fmla="*/ 2 w 622302"/>
                              <a:gd name="connsiteY0" fmla="*/ 152400 h 231834"/>
                              <a:gd name="connsiteX1" fmla="*/ 311152 w 622302"/>
                              <a:gd name="connsiteY1" fmla="*/ 0 h 231834"/>
                              <a:gd name="connsiteX2" fmla="*/ 622302 w 622302"/>
                              <a:gd name="connsiteY2" fmla="*/ 152400 h 231834"/>
                              <a:gd name="connsiteX3" fmla="*/ 306390 w 622302"/>
                              <a:gd name="connsiteY3" fmla="*/ 230981 h 231834"/>
                              <a:gd name="connsiteX4" fmla="*/ 2 w 622302"/>
                              <a:gd name="connsiteY4" fmla="*/ 152400 h 231834"/>
                              <a:gd name="connsiteX0" fmla="*/ 4604 w 626904"/>
                              <a:gd name="connsiteY0" fmla="*/ 152400 h 233540"/>
                              <a:gd name="connsiteX1" fmla="*/ 315754 w 626904"/>
                              <a:gd name="connsiteY1" fmla="*/ 0 h 233540"/>
                              <a:gd name="connsiteX2" fmla="*/ 626904 w 626904"/>
                              <a:gd name="connsiteY2" fmla="*/ 152400 h 233540"/>
                              <a:gd name="connsiteX3" fmla="*/ 310992 w 626904"/>
                              <a:gd name="connsiteY3" fmla="*/ 230981 h 233540"/>
                              <a:gd name="connsiteX4" fmla="*/ 141923 w 626904"/>
                              <a:gd name="connsiteY4" fmla="*/ 208756 h 233540"/>
                              <a:gd name="connsiteX5" fmla="*/ 4604 w 626904"/>
                              <a:gd name="connsiteY5" fmla="*/ 152400 h 233540"/>
                              <a:gd name="connsiteX0" fmla="*/ 4604 w 635163"/>
                              <a:gd name="connsiteY0" fmla="*/ 152400 h 232104"/>
                              <a:gd name="connsiteX1" fmla="*/ 315754 w 635163"/>
                              <a:gd name="connsiteY1" fmla="*/ 0 h 232104"/>
                              <a:gd name="connsiteX2" fmla="*/ 626904 w 635163"/>
                              <a:gd name="connsiteY2" fmla="*/ 152400 h 232104"/>
                              <a:gd name="connsiteX3" fmla="*/ 525304 w 635163"/>
                              <a:gd name="connsiteY3" fmla="*/ 220663 h 232104"/>
                              <a:gd name="connsiteX4" fmla="*/ 310992 w 635163"/>
                              <a:gd name="connsiteY4" fmla="*/ 230981 h 232104"/>
                              <a:gd name="connsiteX5" fmla="*/ 141923 w 635163"/>
                              <a:gd name="connsiteY5" fmla="*/ 208756 h 232104"/>
                              <a:gd name="connsiteX6" fmla="*/ 4604 w 635163"/>
                              <a:gd name="connsiteY6" fmla="*/ 152400 h 232104"/>
                              <a:gd name="connsiteX0" fmla="*/ 4604 w 635906"/>
                              <a:gd name="connsiteY0" fmla="*/ 152400 h 275442"/>
                              <a:gd name="connsiteX1" fmla="*/ 315754 w 635906"/>
                              <a:gd name="connsiteY1" fmla="*/ 0 h 275442"/>
                              <a:gd name="connsiteX2" fmla="*/ 626904 w 635906"/>
                              <a:gd name="connsiteY2" fmla="*/ 152400 h 275442"/>
                              <a:gd name="connsiteX3" fmla="*/ 534829 w 635906"/>
                              <a:gd name="connsiteY3" fmla="*/ 273050 h 275442"/>
                              <a:gd name="connsiteX4" fmla="*/ 310992 w 635906"/>
                              <a:gd name="connsiteY4" fmla="*/ 230981 h 275442"/>
                              <a:gd name="connsiteX5" fmla="*/ 141923 w 635906"/>
                              <a:gd name="connsiteY5" fmla="*/ 208756 h 275442"/>
                              <a:gd name="connsiteX6" fmla="*/ 4604 w 635906"/>
                              <a:gd name="connsiteY6" fmla="*/ 152400 h 275442"/>
                              <a:gd name="connsiteX0" fmla="*/ 6764 w 638066"/>
                              <a:gd name="connsiteY0" fmla="*/ 152400 h 275161"/>
                              <a:gd name="connsiteX1" fmla="*/ 317914 w 638066"/>
                              <a:gd name="connsiteY1" fmla="*/ 0 h 275161"/>
                              <a:gd name="connsiteX2" fmla="*/ 629064 w 638066"/>
                              <a:gd name="connsiteY2" fmla="*/ 152400 h 275161"/>
                              <a:gd name="connsiteX3" fmla="*/ 536989 w 638066"/>
                              <a:gd name="connsiteY3" fmla="*/ 273050 h 275161"/>
                              <a:gd name="connsiteX4" fmla="*/ 313152 w 638066"/>
                              <a:gd name="connsiteY4" fmla="*/ 230981 h 275161"/>
                              <a:gd name="connsiteX5" fmla="*/ 120271 w 638066"/>
                              <a:gd name="connsiteY5" fmla="*/ 254000 h 275161"/>
                              <a:gd name="connsiteX6" fmla="*/ 6764 w 638066"/>
                              <a:gd name="connsiteY6" fmla="*/ 152400 h 275161"/>
                              <a:gd name="connsiteX0" fmla="*/ 6515 w 637817"/>
                              <a:gd name="connsiteY0" fmla="*/ 152400 h 275072"/>
                              <a:gd name="connsiteX1" fmla="*/ 317665 w 637817"/>
                              <a:gd name="connsiteY1" fmla="*/ 0 h 275072"/>
                              <a:gd name="connsiteX2" fmla="*/ 628815 w 637817"/>
                              <a:gd name="connsiteY2" fmla="*/ 152400 h 275072"/>
                              <a:gd name="connsiteX3" fmla="*/ 536740 w 637817"/>
                              <a:gd name="connsiteY3" fmla="*/ 273050 h 275072"/>
                              <a:gd name="connsiteX4" fmla="*/ 312903 w 637817"/>
                              <a:gd name="connsiteY4" fmla="*/ 230981 h 275072"/>
                              <a:gd name="connsiteX5" fmla="*/ 122403 w 637817"/>
                              <a:gd name="connsiteY5" fmla="*/ 270668 h 275072"/>
                              <a:gd name="connsiteX6" fmla="*/ 6515 w 637817"/>
                              <a:gd name="connsiteY6" fmla="*/ 152400 h 275072"/>
                              <a:gd name="connsiteX0" fmla="*/ 6515 w 637430"/>
                              <a:gd name="connsiteY0" fmla="*/ 152400 h 279716"/>
                              <a:gd name="connsiteX1" fmla="*/ 317665 w 637430"/>
                              <a:gd name="connsiteY1" fmla="*/ 0 h 279716"/>
                              <a:gd name="connsiteX2" fmla="*/ 628815 w 637430"/>
                              <a:gd name="connsiteY2" fmla="*/ 152400 h 279716"/>
                              <a:gd name="connsiteX3" fmla="*/ 531977 w 637430"/>
                              <a:gd name="connsiteY3" fmla="*/ 277813 h 279716"/>
                              <a:gd name="connsiteX4" fmla="*/ 312903 w 637430"/>
                              <a:gd name="connsiteY4" fmla="*/ 230981 h 279716"/>
                              <a:gd name="connsiteX5" fmla="*/ 122403 w 637430"/>
                              <a:gd name="connsiteY5" fmla="*/ 270668 h 279716"/>
                              <a:gd name="connsiteX6" fmla="*/ 6515 w 637430"/>
                              <a:gd name="connsiteY6" fmla="*/ 152400 h 27971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637430" h="279716">
                                <a:moveTo>
                                  <a:pt x="6515" y="152400"/>
                                </a:moveTo>
                                <a:cubicBezTo>
                                  <a:pt x="39059" y="107289"/>
                                  <a:pt x="145822" y="0"/>
                                  <a:pt x="317665" y="0"/>
                                </a:cubicBezTo>
                                <a:cubicBezTo>
                                  <a:pt x="489508" y="0"/>
                                  <a:pt x="593890" y="115623"/>
                                  <a:pt x="628815" y="152400"/>
                                </a:cubicBezTo>
                                <a:cubicBezTo>
                                  <a:pt x="663740" y="189177"/>
                                  <a:pt x="584629" y="264716"/>
                                  <a:pt x="531977" y="277813"/>
                                </a:cubicBezTo>
                                <a:cubicBezTo>
                                  <a:pt x="479325" y="290910"/>
                                  <a:pt x="381165" y="232172"/>
                                  <a:pt x="312903" y="230981"/>
                                </a:cubicBezTo>
                                <a:cubicBezTo>
                                  <a:pt x="244641" y="229790"/>
                                  <a:pt x="173468" y="283765"/>
                                  <a:pt x="122403" y="270668"/>
                                </a:cubicBezTo>
                                <a:cubicBezTo>
                                  <a:pt x="71338" y="257571"/>
                                  <a:pt x="-26029" y="197511"/>
                                  <a:pt x="6515" y="152400"/>
                                </a:cubicBezTo>
                                <a:close/>
                              </a:path>
                            </a:pathLst>
                          </a:cu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1200" b="1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00" name="椭圆 180">
                            <a:extLst>
                              <a:ext uri="{FF2B5EF4-FFF2-40B4-BE49-F238E27FC236}">
                                <a16:creationId xmlns:a16="http://schemas.microsoft.com/office/drawing/2014/main" id="{B3968043-32BF-4FBD-BF99-5AA553394C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72362" y="1459025"/>
                            <a:ext cx="454703" cy="188800"/>
                          </a:xfrm>
                          <a:custGeom>
                            <a:avLst/>
                            <a:gdLst>
                              <a:gd name="connsiteX0" fmla="*/ 0 w 450850"/>
                              <a:gd name="connsiteY0" fmla="*/ 111125 h 222250"/>
                              <a:gd name="connsiteX1" fmla="*/ 225425 w 450850"/>
                              <a:gd name="connsiteY1" fmla="*/ 0 h 222250"/>
                              <a:gd name="connsiteX2" fmla="*/ 450850 w 450850"/>
                              <a:gd name="connsiteY2" fmla="*/ 111125 h 222250"/>
                              <a:gd name="connsiteX3" fmla="*/ 225425 w 450850"/>
                              <a:gd name="connsiteY3" fmla="*/ 222250 h 222250"/>
                              <a:gd name="connsiteX4" fmla="*/ 0 w 450850"/>
                              <a:gd name="connsiteY4" fmla="*/ 111125 h 222250"/>
                              <a:gd name="connsiteX0" fmla="*/ 171 w 451021"/>
                              <a:gd name="connsiteY0" fmla="*/ 63500 h 174625"/>
                              <a:gd name="connsiteX1" fmla="*/ 199403 w 451021"/>
                              <a:gd name="connsiteY1" fmla="*/ 0 h 174625"/>
                              <a:gd name="connsiteX2" fmla="*/ 451021 w 451021"/>
                              <a:gd name="connsiteY2" fmla="*/ 63500 h 174625"/>
                              <a:gd name="connsiteX3" fmla="*/ 225596 w 451021"/>
                              <a:gd name="connsiteY3" fmla="*/ 174625 h 174625"/>
                              <a:gd name="connsiteX4" fmla="*/ 171 w 451021"/>
                              <a:gd name="connsiteY4" fmla="*/ 63500 h 174625"/>
                              <a:gd name="connsiteX0" fmla="*/ 10282 w 461132"/>
                              <a:gd name="connsiteY0" fmla="*/ 64993 h 176118"/>
                              <a:gd name="connsiteX1" fmla="*/ 55527 w 461132"/>
                              <a:gd name="connsiteY1" fmla="*/ 23718 h 176118"/>
                              <a:gd name="connsiteX2" fmla="*/ 209514 w 461132"/>
                              <a:gd name="connsiteY2" fmla="*/ 1493 h 176118"/>
                              <a:gd name="connsiteX3" fmla="*/ 461132 w 461132"/>
                              <a:gd name="connsiteY3" fmla="*/ 64993 h 176118"/>
                              <a:gd name="connsiteX4" fmla="*/ 235707 w 461132"/>
                              <a:gd name="connsiteY4" fmla="*/ 176118 h 176118"/>
                              <a:gd name="connsiteX5" fmla="*/ 10282 w 461132"/>
                              <a:gd name="connsiteY5" fmla="*/ 64993 h 176118"/>
                              <a:gd name="connsiteX0" fmla="*/ 7253 w 458103"/>
                              <a:gd name="connsiteY0" fmla="*/ 72367 h 183492"/>
                              <a:gd name="connsiteX1" fmla="*/ 69167 w 458103"/>
                              <a:gd name="connsiteY1" fmla="*/ 7280 h 183492"/>
                              <a:gd name="connsiteX2" fmla="*/ 206485 w 458103"/>
                              <a:gd name="connsiteY2" fmla="*/ 8867 h 183492"/>
                              <a:gd name="connsiteX3" fmla="*/ 458103 w 458103"/>
                              <a:gd name="connsiteY3" fmla="*/ 72367 h 183492"/>
                              <a:gd name="connsiteX4" fmla="*/ 232678 w 458103"/>
                              <a:gd name="connsiteY4" fmla="*/ 183492 h 183492"/>
                              <a:gd name="connsiteX5" fmla="*/ 7253 w 458103"/>
                              <a:gd name="connsiteY5" fmla="*/ 72367 h 183492"/>
                              <a:gd name="connsiteX0" fmla="*/ 7253 w 458103"/>
                              <a:gd name="connsiteY0" fmla="*/ 69054 h 180179"/>
                              <a:gd name="connsiteX1" fmla="*/ 69167 w 458103"/>
                              <a:gd name="connsiteY1" fmla="*/ 3967 h 180179"/>
                              <a:gd name="connsiteX2" fmla="*/ 206485 w 458103"/>
                              <a:gd name="connsiteY2" fmla="*/ 5554 h 180179"/>
                              <a:gd name="connsiteX3" fmla="*/ 458103 w 458103"/>
                              <a:gd name="connsiteY3" fmla="*/ 69054 h 180179"/>
                              <a:gd name="connsiteX4" fmla="*/ 232678 w 458103"/>
                              <a:gd name="connsiteY4" fmla="*/ 180179 h 180179"/>
                              <a:gd name="connsiteX5" fmla="*/ 7253 w 458103"/>
                              <a:gd name="connsiteY5" fmla="*/ 69054 h 180179"/>
                              <a:gd name="connsiteX0" fmla="*/ 7057 w 457907"/>
                              <a:gd name="connsiteY0" fmla="*/ 69054 h 180179"/>
                              <a:gd name="connsiteX1" fmla="*/ 68971 w 457907"/>
                              <a:gd name="connsiteY1" fmla="*/ 3967 h 180179"/>
                              <a:gd name="connsiteX2" fmla="*/ 206289 w 457907"/>
                              <a:gd name="connsiteY2" fmla="*/ 5554 h 180179"/>
                              <a:gd name="connsiteX3" fmla="*/ 457907 w 457907"/>
                              <a:gd name="connsiteY3" fmla="*/ 69054 h 180179"/>
                              <a:gd name="connsiteX4" fmla="*/ 232482 w 457907"/>
                              <a:gd name="connsiteY4" fmla="*/ 180179 h 180179"/>
                              <a:gd name="connsiteX5" fmla="*/ 7057 w 457907"/>
                              <a:gd name="connsiteY5" fmla="*/ 69054 h 180179"/>
                              <a:gd name="connsiteX0" fmla="*/ 3773 w 454623"/>
                              <a:gd name="connsiteY0" fmla="*/ 69054 h 180179"/>
                              <a:gd name="connsiteX1" fmla="*/ 65687 w 454623"/>
                              <a:gd name="connsiteY1" fmla="*/ 3967 h 180179"/>
                              <a:gd name="connsiteX2" fmla="*/ 203005 w 454623"/>
                              <a:gd name="connsiteY2" fmla="*/ 5554 h 180179"/>
                              <a:gd name="connsiteX3" fmla="*/ 454623 w 454623"/>
                              <a:gd name="connsiteY3" fmla="*/ 69054 h 180179"/>
                              <a:gd name="connsiteX4" fmla="*/ 229198 w 454623"/>
                              <a:gd name="connsiteY4" fmla="*/ 180179 h 180179"/>
                              <a:gd name="connsiteX5" fmla="*/ 3773 w 454623"/>
                              <a:gd name="connsiteY5" fmla="*/ 69054 h 180179"/>
                              <a:gd name="connsiteX0" fmla="*/ 3773 w 459847"/>
                              <a:gd name="connsiteY0" fmla="*/ 69054 h 180179"/>
                              <a:gd name="connsiteX1" fmla="*/ 65687 w 459847"/>
                              <a:gd name="connsiteY1" fmla="*/ 3967 h 180179"/>
                              <a:gd name="connsiteX2" fmla="*/ 203005 w 459847"/>
                              <a:gd name="connsiteY2" fmla="*/ 5554 h 180179"/>
                              <a:gd name="connsiteX3" fmla="*/ 372868 w 459847"/>
                              <a:gd name="connsiteY3" fmla="*/ 18254 h 180179"/>
                              <a:gd name="connsiteX4" fmla="*/ 454623 w 459847"/>
                              <a:gd name="connsiteY4" fmla="*/ 69054 h 180179"/>
                              <a:gd name="connsiteX5" fmla="*/ 229198 w 459847"/>
                              <a:gd name="connsiteY5" fmla="*/ 180179 h 180179"/>
                              <a:gd name="connsiteX6" fmla="*/ 3773 w 459847"/>
                              <a:gd name="connsiteY6" fmla="*/ 69054 h 180179"/>
                              <a:gd name="connsiteX0" fmla="*/ 3773 w 458888"/>
                              <a:gd name="connsiteY0" fmla="*/ 77675 h 188800"/>
                              <a:gd name="connsiteX1" fmla="*/ 65687 w 458888"/>
                              <a:gd name="connsiteY1" fmla="*/ 12588 h 188800"/>
                              <a:gd name="connsiteX2" fmla="*/ 203005 w 458888"/>
                              <a:gd name="connsiteY2" fmla="*/ 14175 h 188800"/>
                              <a:gd name="connsiteX3" fmla="*/ 353818 w 458888"/>
                              <a:gd name="connsiteY3" fmla="*/ 3063 h 188800"/>
                              <a:gd name="connsiteX4" fmla="*/ 454623 w 458888"/>
                              <a:gd name="connsiteY4" fmla="*/ 77675 h 188800"/>
                              <a:gd name="connsiteX5" fmla="*/ 229198 w 458888"/>
                              <a:gd name="connsiteY5" fmla="*/ 188800 h 188800"/>
                              <a:gd name="connsiteX6" fmla="*/ 3773 w 458888"/>
                              <a:gd name="connsiteY6" fmla="*/ 77675 h 188800"/>
                              <a:gd name="connsiteX0" fmla="*/ 3773 w 459084"/>
                              <a:gd name="connsiteY0" fmla="*/ 77675 h 188800"/>
                              <a:gd name="connsiteX1" fmla="*/ 65687 w 459084"/>
                              <a:gd name="connsiteY1" fmla="*/ 12588 h 188800"/>
                              <a:gd name="connsiteX2" fmla="*/ 203005 w 459084"/>
                              <a:gd name="connsiteY2" fmla="*/ 14175 h 188800"/>
                              <a:gd name="connsiteX3" fmla="*/ 353818 w 459084"/>
                              <a:gd name="connsiteY3" fmla="*/ 3063 h 188800"/>
                              <a:gd name="connsiteX4" fmla="*/ 454623 w 459084"/>
                              <a:gd name="connsiteY4" fmla="*/ 77675 h 188800"/>
                              <a:gd name="connsiteX5" fmla="*/ 229198 w 459084"/>
                              <a:gd name="connsiteY5" fmla="*/ 188800 h 188800"/>
                              <a:gd name="connsiteX6" fmla="*/ 3773 w 459084"/>
                              <a:gd name="connsiteY6" fmla="*/ 77675 h 188800"/>
                              <a:gd name="connsiteX0" fmla="*/ 3773 w 454703"/>
                              <a:gd name="connsiteY0" fmla="*/ 77675 h 188800"/>
                              <a:gd name="connsiteX1" fmla="*/ 65687 w 454703"/>
                              <a:gd name="connsiteY1" fmla="*/ 12588 h 188800"/>
                              <a:gd name="connsiteX2" fmla="*/ 203005 w 454703"/>
                              <a:gd name="connsiteY2" fmla="*/ 14175 h 188800"/>
                              <a:gd name="connsiteX3" fmla="*/ 353818 w 454703"/>
                              <a:gd name="connsiteY3" fmla="*/ 3063 h 188800"/>
                              <a:gd name="connsiteX4" fmla="*/ 454623 w 454703"/>
                              <a:gd name="connsiteY4" fmla="*/ 77675 h 188800"/>
                              <a:gd name="connsiteX5" fmla="*/ 229198 w 454703"/>
                              <a:gd name="connsiteY5" fmla="*/ 188800 h 188800"/>
                              <a:gd name="connsiteX6" fmla="*/ 3773 w 454703"/>
                              <a:gd name="connsiteY6" fmla="*/ 77675 h 188800"/>
                              <a:gd name="connsiteX0" fmla="*/ 3773 w 454703"/>
                              <a:gd name="connsiteY0" fmla="*/ 77675 h 188800"/>
                              <a:gd name="connsiteX1" fmla="*/ 65687 w 454703"/>
                              <a:gd name="connsiteY1" fmla="*/ 12588 h 188800"/>
                              <a:gd name="connsiteX2" fmla="*/ 203005 w 454703"/>
                              <a:gd name="connsiteY2" fmla="*/ 14175 h 188800"/>
                              <a:gd name="connsiteX3" fmla="*/ 353818 w 454703"/>
                              <a:gd name="connsiteY3" fmla="*/ 3063 h 188800"/>
                              <a:gd name="connsiteX4" fmla="*/ 454623 w 454703"/>
                              <a:gd name="connsiteY4" fmla="*/ 77675 h 188800"/>
                              <a:gd name="connsiteX5" fmla="*/ 229198 w 454703"/>
                              <a:gd name="connsiteY5" fmla="*/ 188800 h 188800"/>
                              <a:gd name="connsiteX6" fmla="*/ 3773 w 454703"/>
                              <a:gd name="connsiteY6" fmla="*/ 77675 h 1888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454703" h="188800">
                                <a:moveTo>
                                  <a:pt x="3773" y="77675"/>
                                </a:moveTo>
                                <a:cubicBezTo>
                                  <a:pt x="-13954" y="19731"/>
                                  <a:pt x="34863" y="11265"/>
                                  <a:pt x="65687" y="12588"/>
                                </a:cubicBezTo>
                                <a:cubicBezTo>
                                  <a:pt x="106036" y="11530"/>
                                  <a:pt x="154983" y="15762"/>
                                  <a:pt x="203005" y="14175"/>
                                </a:cubicBezTo>
                                <a:cubicBezTo>
                                  <a:pt x="251027" y="12588"/>
                                  <a:pt x="311882" y="-7520"/>
                                  <a:pt x="353818" y="3063"/>
                                </a:cubicBezTo>
                                <a:cubicBezTo>
                                  <a:pt x="400517" y="1740"/>
                                  <a:pt x="457136" y="22113"/>
                                  <a:pt x="454623" y="77675"/>
                                </a:cubicBezTo>
                                <a:cubicBezTo>
                                  <a:pt x="454491" y="118951"/>
                                  <a:pt x="353697" y="188800"/>
                                  <a:pt x="229198" y="188800"/>
                                </a:cubicBezTo>
                                <a:cubicBezTo>
                                  <a:pt x="104699" y="188800"/>
                                  <a:pt x="21500" y="135619"/>
                                  <a:pt x="3773" y="77675"/>
                                </a:cubicBezTo>
                                <a:close/>
                              </a:path>
                            </a:pathLst>
                          </a:cu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1200" b="1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37072E53-F308-40A0-BE4A-FE5A64568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849370" y="2197100"/>
                    <a:ext cx="49244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翻译</a:t>
                    </a:r>
                  </a:p>
                </p:txBody>
              </p:sp>
            </p:grpSp>
            <p:sp>
              <p:nvSpPr>
                <p:cNvPr id="62" name="矩形 118">
                  <a:extLst>
                    <a:ext uri="{FF2B5EF4-FFF2-40B4-BE49-F238E27FC236}">
                      <a16:creationId xmlns:a16="http://schemas.microsoft.com/office/drawing/2014/main" id="{E390BE92-F928-46BC-9085-875D5C83049D}"/>
                    </a:ext>
                  </a:extLst>
                </p:cNvPr>
                <p:cNvSpPr/>
                <p:nvPr/>
              </p:nvSpPr>
              <p:spPr>
                <a:xfrm rot="14010673">
                  <a:off x="3276945" y="1281909"/>
                  <a:ext cx="171616" cy="191187"/>
                </a:xfrm>
                <a:custGeom>
                  <a:avLst/>
                  <a:gdLst>
                    <a:gd name="connsiteX0" fmla="*/ 0 w 1657350"/>
                    <a:gd name="connsiteY0" fmla="*/ 0 h 47625"/>
                    <a:gd name="connsiteX1" fmla="*/ 1657350 w 1657350"/>
                    <a:gd name="connsiteY1" fmla="*/ 0 h 47625"/>
                    <a:gd name="connsiteX2" fmla="*/ 1657350 w 1657350"/>
                    <a:gd name="connsiteY2" fmla="*/ 47625 h 47625"/>
                    <a:gd name="connsiteX3" fmla="*/ 0 w 1657350"/>
                    <a:gd name="connsiteY3" fmla="*/ 47625 h 47625"/>
                    <a:gd name="connsiteX4" fmla="*/ 0 w 1657350"/>
                    <a:gd name="connsiteY4" fmla="*/ 0 h 47625"/>
                    <a:gd name="connsiteX0" fmla="*/ 0 w 1657350"/>
                    <a:gd name="connsiteY0" fmla="*/ 0 h 47625"/>
                    <a:gd name="connsiteX1" fmla="*/ 942975 w 1657350"/>
                    <a:gd name="connsiteY1" fmla="*/ 0 h 47625"/>
                    <a:gd name="connsiteX2" fmla="*/ 1657350 w 1657350"/>
                    <a:gd name="connsiteY2" fmla="*/ 0 h 47625"/>
                    <a:gd name="connsiteX3" fmla="*/ 1657350 w 1657350"/>
                    <a:gd name="connsiteY3" fmla="*/ 47625 h 47625"/>
                    <a:gd name="connsiteX4" fmla="*/ 0 w 1657350"/>
                    <a:gd name="connsiteY4" fmla="*/ 47625 h 47625"/>
                    <a:gd name="connsiteX5" fmla="*/ 0 w 1657350"/>
                    <a:gd name="connsiteY5" fmla="*/ 0 h 47625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0 w 1657350"/>
                    <a:gd name="connsiteY4" fmla="*/ 190500 h 190500"/>
                    <a:gd name="connsiteX5" fmla="*/ 0 w 1657350"/>
                    <a:gd name="connsiteY5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14400 w 1657350"/>
                    <a:gd name="connsiteY4" fmla="*/ 190500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0 w 1657350"/>
                    <a:gd name="connsiteY6" fmla="*/ 192911 h 192911"/>
                    <a:gd name="connsiteX7" fmla="*/ 0 w 1657350"/>
                    <a:gd name="connsiteY7" fmla="*/ 145286 h 192911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485775 w 1657350"/>
                    <a:gd name="connsiteY6" fmla="*/ 119093 h 192911"/>
                    <a:gd name="connsiteX7" fmla="*/ 0 w 1657350"/>
                    <a:gd name="connsiteY7" fmla="*/ 192911 h 192911"/>
                    <a:gd name="connsiteX8" fmla="*/ 0 w 1657350"/>
                    <a:gd name="connsiteY8" fmla="*/ 145286 h 192911"/>
                    <a:gd name="connsiteX0" fmla="*/ 0 w 1671637"/>
                    <a:gd name="connsiteY0" fmla="*/ 2053 h 247322"/>
                    <a:gd name="connsiteX1" fmla="*/ 497681 w 1671637"/>
                    <a:gd name="connsiteY1" fmla="*/ 116353 h 247322"/>
                    <a:gd name="connsiteX2" fmla="*/ 928687 w 1671637"/>
                    <a:gd name="connsiteY2" fmla="*/ 56822 h 247322"/>
                    <a:gd name="connsiteX3" fmla="*/ 1671637 w 1671637"/>
                    <a:gd name="connsiteY3" fmla="*/ 199697 h 247322"/>
                    <a:gd name="connsiteX4" fmla="*/ 1671637 w 1671637"/>
                    <a:gd name="connsiteY4" fmla="*/ 247322 h 247322"/>
                    <a:gd name="connsiteX5" fmla="*/ 947737 w 1671637"/>
                    <a:gd name="connsiteY5" fmla="*/ 123497 h 247322"/>
                    <a:gd name="connsiteX6" fmla="*/ 500062 w 1671637"/>
                    <a:gd name="connsiteY6" fmla="*/ 173504 h 247322"/>
                    <a:gd name="connsiteX7" fmla="*/ 14287 w 1671637"/>
                    <a:gd name="connsiteY7" fmla="*/ 247322 h 247322"/>
                    <a:gd name="connsiteX8" fmla="*/ 0 w 1671637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07206 w 1678781"/>
                    <a:gd name="connsiteY6" fmla="*/ 173504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52588 w 1678781"/>
                    <a:gd name="connsiteY3" fmla="*/ 147309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43063"/>
                    <a:gd name="connsiteY0" fmla="*/ 2053 h 183028"/>
                    <a:gd name="connsiteX1" fmla="*/ 504825 w 1643063"/>
                    <a:gd name="connsiteY1" fmla="*/ 116353 h 183028"/>
                    <a:gd name="connsiteX2" fmla="*/ 935831 w 1643063"/>
                    <a:gd name="connsiteY2" fmla="*/ 56822 h 183028"/>
                    <a:gd name="connsiteX3" fmla="*/ 1643063 w 1643063"/>
                    <a:gd name="connsiteY3" fmla="*/ 159215 h 183028"/>
                    <a:gd name="connsiteX4" fmla="*/ 1633537 w 1643063"/>
                    <a:gd name="connsiteY4" fmla="*/ 183028 h 183028"/>
                    <a:gd name="connsiteX5" fmla="*/ 940593 w 1643063"/>
                    <a:gd name="connsiteY5" fmla="*/ 23485 h 183028"/>
                    <a:gd name="connsiteX6" fmla="*/ 514350 w 1643063"/>
                    <a:gd name="connsiteY6" fmla="*/ 71110 h 183028"/>
                    <a:gd name="connsiteX7" fmla="*/ 0 w 1643063"/>
                    <a:gd name="connsiteY7" fmla="*/ 47297 h 183028"/>
                    <a:gd name="connsiteX8" fmla="*/ 7144 w 1643063"/>
                    <a:gd name="connsiteY8" fmla="*/ 2053 h 183028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23347 w 1643063"/>
                    <a:gd name="connsiteY0" fmla="*/ 27821 h 177774"/>
                    <a:gd name="connsiteX1" fmla="*/ 504825 w 1643063"/>
                    <a:gd name="connsiteY1" fmla="*/ 96812 h 177774"/>
                    <a:gd name="connsiteX2" fmla="*/ 935831 w 1643063"/>
                    <a:gd name="connsiteY2" fmla="*/ 37281 h 177774"/>
                    <a:gd name="connsiteX3" fmla="*/ 1643063 w 1643063"/>
                    <a:gd name="connsiteY3" fmla="*/ 139674 h 177774"/>
                    <a:gd name="connsiteX4" fmla="*/ 1619249 w 1643063"/>
                    <a:gd name="connsiteY4" fmla="*/ 177774 h 177774"/>
                    <a:gd name="connsiteX5" fmla="*/ 940593 w 1643063"/>
                    <a:gd name="connsiteY5" fmla="*/ 3944 h 177774"/>
                    <a:gd name="connsiteX6" fmla="*/ 514350 w 1643063"/>
                    <a:gd name="connsiteY6" fmla="*/ 51569 h 177774"/>
                    <a:gd name="connsiteX7" fmla="*/ 0 w 1643063"/>
                    <a:gd name="connsiteY7" fmla="*/ 27756 h 177774"/>
                    <a:gd name="connsiteX8" fmla="*/ 23347 w 1643063"/>
                    <a:gd name="connsiteY8" fmla="*/ 27821 h 177774"/>
                    <a:gd name="connsiteX0" fmla="*/ 0 w 1643063"/>
                    <a:gd name="connsiteY0" fmla="*/ 27756 h 177774"/>
                    <a:gd name="connsiteX1" fmla="*/ 504825 w 1643063"/>
                    <a:gd name="connsiteY1" fmla="*/ 96812 h 177774"/>
                    <a:gd name="connsiteX2" fmla="*/ 935831 w 1643063"/>
                    <a:gd name="connsiteY2" fmla="*/ 37281 h 177774"/>
                    <a:gd name="connsiteX3" fmla="*/ 1643063 w 1643063"/>
                    <a:gd name="connsiteY3" fmla="*/ 139674 h 177774"/>
                    <a:gd name="connsiteX4" fmla="*/ 1619249 w 1643063"/>
                    <a:gd name="connsiteY4" fmla="*/ 177774 h 177774"/>
                    <a:gd name="connsiteX5" fmla="*/ 940593 w 1643063"/>
                    <a:gd name="connsiteY5" fmla="*/ 3944 h 177774"/>
                    <a:gd name="connsiteX6" fmla="*/ 514350 w 1643063"/>
                    <a:gd name="connsiteY6" fmla="*/ 51569 h 177774"/>
                    <a:gd name="connsiteX7" fmla="*/ 0 w 1643063"/>
                    <a:gd name="connsiteY7" fmla="*/ 27756 h 177774"/>
                    <a:gd name="connsiteX0" fmla="*/ 58523 w 1187236"/>
                    <a:gd name="connsiteY0" fmla="*/ 51268 h 177473"/>
                    <a:gd name="connsiteX1" fmla="*/ 48998 w 1187236"/>
                    <a:gd name="connsiteY1" fmla="*/ 96511 h 177473"/>
                    <a:gd name="connsiteX2" fmla="*/ 480004 w 1187236"/>
                    <a:gd name="connsiteY2" fmla="*/ 36980 h 177473"/>
                    <a:gd name="connsiteX3" fmla="*/ 1187236 w 1187236"/>
                    <a:gd name="connsiteY3" fmla="*/ 139373 h 177473"/>
                    <a:gd name="connsiteX4" fmla="*/ 1163422 w 1187236"/>
                    <a:gd name="connsiteY4" fmla="*/ 177473 h 177473"/>
                    <a:gd name="connsiteX5" fmla="*/ 484766 w 1187236"/>
                    <a:gd name="connsiteY5" fmla="*/ 3643 h 177473"/>
                    <a:gd name="connsiteX6" fmla="*/ 58523 w 1187236"/>
                    <a:gd name="connsiteY6" fmla="*/ 51268 h 177473"/>
                    <a:gd name="connsiteX0" fmla="*/ 39196 w 1167909"/>
                    <a:gd name="connsiteY0" fmla="*/ 51268 h 177473"/>
                    <a:gd name="connsiteX1" fmla="*/ 29671 w 1167909"/>
                    <a:gd name="connsiteY1" fmla="*/ 96511 h 177473"/>
                    <a:gd name="connsiteX2" fmla="*/ 460677 w 1167909"/>
                    <a:gd name="connsiteY2" fmla="*/ 36980 h 177473"/>
                    <a:gd name="connsiteX3" fmla="*/ 1167909 w 1167909"/>
                    <a:gd name="connsiteY3" fmla="*/ 139373 h 177473"/>
                    <a:gd name="connsiteX4" fmla="*/ 1144095 w 1167909"/>
                    <a:gd name="connsiteY4" fmla="*/ 177473 h 177473"/>
                    <a:gd name="connsiteX5" fmla="*/ 465439 w 1167909"/>
                    <a:gd name="connsiteY5" fmla="*/ 3643 h 177473"/>
                    <a:gd name="connsiteX6" fmla="*/ 39196 w 1167909"/>
                    <a:gd name="connsiteY6" fmla="*/ 51268 h 177473"/>
                    <a:gd name="connsiteX0" fmla="*/ 9524 w 1138237"/>
                    <a:gd name="connsiteY0" fmla="*/ 51268 h 177473"/>
                    <a:gd name="connsiteX1" fmla="*/ -1 w 1138237"/>
                    <a:gd name="connsiteY1" fmla="*/ 96511 h 177473"/>
                    <a:gd name="connsiteX2" fmla="*/ 431005 w 1138237"/>
                    <a:gd name="connsiteY2" fmla="*/ 36980 h 177473"/>
                    <a:gd name="connsiteX3" fmla="*/ 1138237 w 1138237"/>
                    <a:gd name="connsiteY3" fmla="*/ 139373 h 177473"/>
                    <a:gd name="connsiteX4" fmla="*/ 1114423 w 1138237"/>
                    <a:gd name="connsiteY4" fmla="*/ 177473 h 177473"/>
                    <a:gd name="connsiteX5" fmla="*/ 435767 w 1138237"/>
                    <a:gd name="connsiteY5" fmla="*/ 3643 h 177473"/>
                    <a:gd name="connsiteX6" fmla="*/ 9524 w 1138237"/>
                    <a:gd name="connsiteY6" fmla="*/ 51268 h 177473"/>
                    <a:gd name="connsiteX0" fmla="*/ 590766 w 1719479"/>
                    <a:gd name="connsiteY0" fmla="*/ 76334 h 202539"/>
                    <a:gd name="connsiteX1" fmla="*/ 1 w 1719479"/>
                    <a:gd name="connsiteY1" fmla="*/ 20665 h 202539"/>
                    <a:gd name="connsiteX2" fmla="*/ 1012247 w 1719479"/>
                    <a:gd name="connsiteY2" fmla="*/ 62046 h 202539"/>
                    <a:gd name="connsiteX3" fmla="*/ 1719479 w 1719479"/>
                    <a:gd name="connsiteY3" fmla="*/ 164439 h 202539"/>
                    <a:gd name="connsiteX4" fmla="*/ 1695665 w 1719479"/>
                    <a:gd name="connsiteY4" fmla="*/ 202539 h 202539"/>
                    <a:gd name="connsiteX5" fmla="*/ 1017009 w 1719479"/>
                    <a:gd name="connsiteY5" fmla="*/ 28709 h 202539"/>
                    <a:gd name="connsiteX6" fmla="*/ 590766 w 1719479"/>
                    <a:gd name="connsiteY6" fmla="*/ 76334 h 202539"/>
                    <a:gd name="connsiteX0" fmla="*/ 12987 w 1719479"/>
                    <a:gd name="connsiteY0" fmla="*/ 1953 h 258748"/>
                    <a:gd name="connsiteX1" fmla="*/ 1 w 1719479"/>
                    <a:gd name="connsiteY1" fmla="*/ 76874 h 258748"/>
                    <a:gd name="connsiteX2" fmla="*/ 1012247 w 1719479"/>
                    <a:gd name="connsiteY2" fmla="*/ 118255 h 258748"/>
                    <a:gd name="connsiteX3" fmla="*/ 1719479 w 1719479"/>
                    <a:gd name="connsiteY3" fmla="*/ 220648 h 258748"/>
                    <a:gd name="connsiteX4" fmla="*/ 1695665 w 1719479"/>
                    <a:gd name="connsiteY4" fmla="*/ 258748 h 258748"/>
                    <a:gd name="connsiteX5" fmla="*/ 1017009 w 1719479"/>
                    <a:gd name="connsiteY5" fmla="*/ 84918 h 258748"/>
                    <a:gd name="connsiteX6" fmla="*/ 12987 w 1719479"/>
                    <a:gd name="connsiteY6" fmla="*/ 1953 h 258748"/>
                    <a:gd name="connsiteX0" fmla="*/ 12987 w 1719479"/>
                    <a:gd name="connsiteY0" fmla="*/ 1953 h 258748"/>
                    <a:gd name="connsiteX1" fmla="*/ 1 w 1719479"/>
                    <a:gd name="connsiteY1" fmla="*/ 76874 h 258748"/>
                    <a:gd name="connsiteX2" fmla="*/ 532765 w 1719479"/>
                    <a:gd name="connsiteY2" fmla="*/ 82797 h 258748"/>
                    <a:gd name="connsiteX3" fmla="*/ 1012247 w 1719479"/>
                    <a:gd name="connsiteY3" fmla="*/ 118255 h 258748"/>
                    <a:gd name="connsiteX4" fmla="*/ 1719479 w 1719479"/>
                    <a:gd name="connsiteY4" fmla="*/ 220648 h 258748"/>
                    <a:gd name="connsiteX5" fmla="*/ 1695665 w 1719479"/>
                    <a:gd name="connsiteY5" fmla="*/ 258748 h 258748"/>
                    <a:gd name="connsiteX6" fmla="*/ 1017009 w 1719479"/>
                    <a:gd name="connsiteY6" fmla="*/ 84918 h 258748"/>
                    <a:gd name="connsiteX7" fmla="*/ 12987 w 1719479"/>
                    <a:gd name="connsiteY7" fmla="*/ 1953 h 258748"/>
                    <a:gd name="connsiteX0" fmla="*/ 12987 w 1719479"/>
                    <a:gd name="connsiteY0" fmla="*/ 669 h 257464"/>
                    <a:gd name="connsiteX1" fmla="*/ 1 w 1719479"/>
                    <a:gd name="connsiteY1" fmla="*/ 75590 h 257464"/>
                    <a:gd name="connsiteX2" fmla="*/ 532765 w 1719479"/>
                    <a:gd name="connsiteY2" fmla="*/ 81513 h 257464"/>
                    <a:gd name="connsiteX3" fmla="*/ 1012247 w 1719479"/>
                    <a:gd name="connsiteY3" fmla="*/ 116971 h 257464"/>
                    <a:gd name="connsiteX4" fmla="*/ 1719479 w 1719479"/>
                    <a:gd name="connsiteY4" fmla="*/ 219364 h 257464"/>
                    <a:gd name="connsiteX5" fmla="*/ 1695665 w 1719479"/>
                    <a:gd name="connsiteY5" fmla="*/ 257464 h 257464"/>
                    <a:gd name="connsiteX6" fmla="*/ 1017009 w 1719479"/>
                    <a:gd name="connsiteY6" fmla="*/ 83634 h 257464"/>
                    <a:gd name="connsiteX7" fmla="*/ 550354 w 1719479"/>
                    <a:gd name="connsiteY7" fmla="*/ 41262 h 257464"/>
                    <a:gd name="connsiteX8" fmla="*/ 12987 w 1719479"/>
                    <a:gd name="connsiteY8" fmla="*/ 669 h 257464"/>
                    <a:gd name="connsiteX0" fmla="*/ 12987 w 1719479"/>
                    <a:gd name="connsiteY0" fmla="*/ 669 h 257464"/>
                    <a:gd name="connsiteX1" fmla="*/ 1 w 1719479"/>
                    <a:gd name="connsiteY1" fmla="*/ 75590 h 257464"/>
                    <a:gd name="connsiteX2" fmla="*/ 587329 w 1719479"/>
                    <a:gd name="connsiteY2" fmla="*/ 111060 h 257464"/>
                    <a:gd name="connsiteX3" fmla="*/ 1012247 w 1719479"/>
                    <a:gd name="connsiteY3" fmla="*/ 116971 h 257464"/>
                    <a:gd name="connsiteX4" fmla="*/ 1719479 w 1719479"/>
                    <a:gd name="connsiteY4" fmla="*/ 219364 h 257464"/>
                    <a:gd name="connsiteX5" fmla="*/ 1695665 w 1719479"/>
                    <a:gd name="connsiteY5" fmla="*/ 257464 h 257464"/>
                    <a:gd name="connsiteX6" fmla="*/ 1017009 w 1719479"/>
                    <a:gd name="connsiteY6" fmla="*/ 83634 h 257464"/>
                    <a:gd name="connsiteX7" fmla="*/ 550354 w 1719479"/>
                    <a:gd name="connsiteY7" fmla="*/ 41262 h 257464"/>
                    <a:gd name="connsiteX8" fmla="*/ 12987 w 1719479"/>
                    <a:gd name="connsiteY8" fmla="*/ 669 h 257464"/>
                    <a:gd name="connsiteX0" fmla="*/ 12987 w 1719479"/>
                    <a:gd name="connsiteY0" fmla="*/ 669 h 575313"/>
                    <a:gd name="connsiteX1" fmla="*/ 1 w 1719479"/>
                    <a:gd name="connsiteY1" fmla="*/ 75590 h 575313"/>
                    <a:gd name="connsiteX2" fmla="*/ 587329 w 1719479"/>
                    <a:gd name="connsiteY2" fmla="*/ 111060 h 575313"/>
                    <a:gd name="connsiteX3" fmla="*/ 1012247 w 1719479"/>
                    <a:gd name="connsiteY3" fmla="*/ 116971 h 575313"/>
                    <a:gd name="connsiteX4" fmla="*/ 1719479 w 1719479"/>
                    <a:gd name="connsiteY4" fmla="*/ 219364 h 575313"/>
                    <a:gd name="connsiteX5" fmla="*/ 1695665 w 1719479"/>
                    <a:gd name="connsiteY5" fmla="*/ 257464 h 575313"/>
                    <a:gd name="connsiteX6" fmla="*/ 1365704 w 1719479"/>
                    <a:gd name="connsiteY6" fmla="*/ 575314 h 575313"/>
                    <a:gd name="connsiteX7" fmla="*/ 550354 w 1719479"/>
                    <a:gd name="connsiteY7" fmla="*/ 41262 h 575313"/>
                    <a:gd name="connsiteX8" fmla="*/ 12987 w 1719479"/>
                    <a:gd name="connsiteY8" fmla="*/ 669 h 575313"/>
                    <a:gd name="connsiteX0" fmla="*/ 12987 w 1719479"/>
                    <a:gd name="connsiteY0" fmla="*/ 669 h 575313"/>
                    <a:gd name="connsiteX1" fmla="*/ 1 w 1719479"/>
                    <a:gd name="connsiteY1" fmla="*/ 75590 h 575313"/>
                    <a:gd name="connsiteX2" fmla="*/ 587329 w 1719479"/>
                    <a:gd name="connsiteY2" fmla="*/ 111060 h 575313"/>
                    <a:gd name="connsiteX3" fmla="*/ 1377703 w 1719479"/>
                    <a:gd name="connsiteY3" fmla="*/ 520275 h 575313"/>
                    <a:gd name="connsiteX4" fmla="*/ 1719479 w 1719479"/>
                    <a:gd name="connsiteY4" fmla="*/ 219364 h 575313"/>
                    <a:gd name="connsiteX5" fmla="*/ 1695665 w 1719479"/>
                    <a:gd name="connsiteY5" fmla="*/ 257464 h 575313"/>
                    <a:gd name="connsiteX6" fmla="*/ 1365704 w 1719479"/>
                    <a:gd name="connsiteY6" fmla="*/ 575314 h 575313"/>
                    <a:gd name="connsiteX7" fmla="*/ 550354 w 1719479"/>
                    <a:gd name="connsiteY7" fmla="*/ 41262 h 575313"/>
                    <a:gd name="connsiteX8" fmla="*/ 12987 w 1719479"/>
                    <a:gd name="connsiteY8" fmla="*/ 669 h 575313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587329 w 1719479"/>
                    <a:gd name="connsiteY2" fmla="*/ 110651 h 574904"/>
                    <a:gd name="connsiteX3" fmla="*/ 1377703 w 1719479"/>
                    <a:gd name="connsiteY3" fmla="*/ 519866 h 574904"/>
                    <a:gd name="connsiteX4" fmla="*/ 1719479 w 1719479"/>
                    <a:gd name="connsiteY4" fmla="*/ 218955 h 574904"/>
                    <a:gd name="connsiteX5" fmla="*/ 1695665 w 1719479"/>
                    <a:gd name="connsiteY5" fmla="*/ 257055 h 574904"/>
                    <a:gd name="connsiteX6" fmla="*/ 1365704 w 1719479"/>
                    <a:gd name="connsiteY6" fmla="*/ 574905 h 574904"/>
                    <a:gd name="connsiteX7" fmla="*/ 1181736 w 1719479"/>
                    <a:gd name="connsiteY7" fmla="*/ 98811 h 574904"/>
                    <a:gd name="connsiteX8" fmla="*/ 12987 w 1719479"/>
                    <a:gd name="connsiteY8" fmla="*/ 260 h 574904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1158469 w 1719479"/>
                    <a:gd name="connsiteY2" fmla="*/ 132482 h 574904"/>
                    <a:gd name="connsiteX3" fmla="*/ 1377703 w 1719479"/>
                    <a:gd name="connsiteY3" fmla="*/ 519866 h 574904"/>
                    <a:gd name="connsiteX4" fmla="*/ 1719479 w 1719479"/>
                    <a:gd name="connsiteY4" fmla="*/ 218955 h 574904"/>
                    <a:gd name="connsiteX5" fmla="*/ 1695665 w 1719479"/>
                    <a:gd name="connsiteY5" fmla="*/ 257055 h 574904"/>
                    <a:gd name="connsiteX6" fmla="*/ 1365704 w 1719479"/>
                    <a:gd name="connsiteY6" fmla="*/ 574905 h 574904"/>
                    <a:gd name="connsiteX7" fmla="*/ 1181736 w 1719479"/>
                    <a:gd name="connsiteY7" fmla="*/ 98811 h 574904"/>
                    <a:gd name="connsiteX8" fmla="*/ 12987 w 1719479"/>
                    <a:gd name="connsiteY8" fmla="*/ 260 h 574904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798246 w 1719479"/>
                    <a:gd name="connsiteY2" fmla="*/ 126014 h 574904"/>
                    <a:gd name="connsiteX3" fmla="*/ 1158469 w 1719479"/>
                    <a:gd name="connsiteY3" fmla="*/ 132482 h 574904"/>
                    <a:gd name="connsiteX4" fmla="*/ 1377703 w 1719479"/>
                    <a:gd name="connsiteY4" fmla="*/ 519866 h 574904"/>
                    <a:gd name="connsiteX5" fmla="*/ 1719479 w 1719479"/>
                    <a:gd name="connsiteY5" fmla="*/ 218955 h 574904"/>
                    <a:gd name="connsiteX6" fmla="*/ 1695665 w 1719479"/>
                    <a:gd name="connsiteY6" fmla="*/ 257055 h 574904"/>
                    <a:gd name="connsiteX7" fmla="*/ 1365704 w 1719479"/>
                    <a:gd name="connsiteY7" fmla="*/ 574905 h 574904"/>
                    <a:gd name="connsiteX8" fmla="*/ 1181736 w 1719479"/>
                    <a:gd name="connsiteY8" fmla="*/ 98811 h 574904"/>
                    <a:gd name="connsiteX9" fmla="*/ 12987 w 1719479"/>
                    <a:gd name="connsiteY9" fmla="*/ 260 h 574904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992120 w 1719479"/>
                    <a:gd name="connsiteY2" fmla="*/ 397851 h 574904"/>
                    <a:gd name="connsiteX3" fmla="*/ 1158469 w 1719479"/>
                    <a:gd name="connsiteY3" fmla="*/ 132482 h 574904"/>
                    <a:gd name="connsiteX4" fmla="*/ 1377703 w 1719479"/>
                    <a:gd name="connsiteY4" fmla="*/ 519866 h 574904"/>
                    <a:gd name="connsiteX5" fmla="*/ 1719479 w 1719479"/>
                    <a:gd name="connsiteY5" fmla="*/ 218955 h 574904"/>
                    <a:gd name="connsiteX6" fmla="*/ 1695665 w 1719479"/>
                    <a:gd name="connsiteY6" fmla="*/ 257055 h 574904"/>
                    <a:gd name="connsiteX7" fmla="*/ 1365704 w 1719479"/>
                    <a:gd name="connsiteY7" fmla="*/ 574905 h 574904"/>
                    <a:gd name="connsiteX8" fmla="*/ 1181736 w 1719479"/>
                    <a:gd name="connsiteY8" fmla="*/ 98811 h 574904"/>
                    <a:gd name="connsiteX9" fmla="*/ 12987 w 1719479"/>
                    <a:gd name="connsiteY9" fmla="*/ 260 h 574904"/>
                    <a:gd name="connsiteX0" fmla="*/ 12987 w 1719479"/>
                    <a:gd name="connsiteY0" fmla="*/ 172 h 574816"/>
                    <a:gd name="connsiteX1" fmla="*/ 1 w 1719479"/>
                    <a:gd name="connsiteY1" fmla="*/ 75093 h 574816"/>
                    <a:gd name="connsiteX2" fmla="*/ 992120 w 1719479"/>
                    <a:gd name="connsiteY2" fmla="*/ 397763 h 574816"/>
                    <a:gd name="connsiteX3" fmla="*/ 1158469 w 1719479"/>
                    <a:gd name="connsiteY3" fmla="*/ 132394 h 574816"/>
                    <a:gd name="connsiteX4" fmla="*/ 1377703 w 1719479"/>
                    <a:gd name="connsiteY4" fmla="*/ 519778 h 574816"/>
                    <a:gd name="connsiteX5" fmla="*/ 1719479 w 1719479"/>
                    <a:gd name="connsiteY5" fmla="*/ 218867 h 574816"/>
                    <a:gd name="connsiteX6" fmla="*/ 1695665 w 1719479"/>
                    <a:gd name="connsiteY6" fmla="*/ 256967 h 574816"/>
                    <a:gd name="connsiteX7" fmla="*/ 1365704 w 1719479"/>
                    <a:gd name="connsiteY7" fmla="*/ 574817 h 574816"/>
                    <a:gd name="connsiteX8" fmla="*/ 1427416 w 1719479"/>
                    <a:gd name="connsiteY8" fmla="*/ 147627 h 574816"/>
                    <a:gd name="connsiteX9" fmla="*/ 12987 w 1719479"/>
                    <a:gd name="connsiteY9" fmla="*/ 172 h 574816"/>
                    <a:gd name="connsiteX0" fmla="*/ 12987 w 1719479"/>
                    <a:gd name="connsiteY0" fmla="*/ 172 h 574816"/>
                    <a:gd name="connsiteX1" fmla="*/ 1 w 1719479"/>
                    <a:gd name="connsiteY1" fmla="*/ 75093 h 574816"/>
                    <a:gd name="connsiteX2" fmla="*/ 992120 w 1719479"/>
                    <a:gd name="connsiteY2" fmla="*/ 397763 h 574816"/>
                    <a:gd name="connsiteX3" fmla="*/ 1411216 w 1719479"/>
                    <a:gd name="connsiteY3" fmla="*/ 176014 h 574816"/>
                    <a:gd name="connsiteX4" fmla="*/ 1377703 w 1719479"/>
                    <a:gd name="connsiteY4" fmla="*/ 519778 h 574816"/>
                    <a:gd name="connsiteX5" fmla="*/ 1719479 w 1719479"/>
                    <a:gd name="connsiteY5" fmla="*/ 218867 h 574816"/>
                    <a:gd name="connsiteX6" fmla="*/ 1695665 w 1719479"/>
                    <a:gd name="connsiteY6" fmla="*/ 256967 h 574816"/>
                    <a:gd name="connsiteX7" fmla="*/ 1365704 w 1719479"/>
                    <a:gd name="connsiteY7" fmla="*/ 574817 h 574816"/>
                    <a:gd name="connsiteX8" fmla="*/ 1427416 w 1719479"/>
                    <a:gd name="connsiteY8" fmla="*/ 147627 h 574816"/>
                    <a:gd name="connsiteX9" fmla="*/ 12987 w 1719479"/>
                    <a:gd name="connsiteY9" fmla="*/ 172 h 574816"/>
                    <a:gd name="connsiteX0" fmla="*/ 12987 w 1719479"/>
                    <a:gd name="connsiteY0" fmla="*/ 172 h 574816"/>
                    <a:gd name="connsiteX1" fmla="*/ 1 w 1719479"/>
                    <a:gd name="connsiteY1" fmla="*/ 75093 h 574816"/>
                    <a:gd name="connsiteX2" fmla="*/ 1154292 w 1719479"/>
                    <a:gd name="connsiteY2" fmla="*/ 444215 h 574816"/>
                    <a:gd name="connsiteX3" fmla="*/ 1411216 w 1719479"/>
                    <a:gd name="connsiteY3" fmla="*/ 176014 h 574816"/>
                    <a:gd name="connsiteX4" fmla="*/ 1377703 w 1719479"/>
                    <a:gd name="connsiteY4" fmla="*/ 519778 h 574816"/>
                    <a:gd name="connsiteX5" fmla="*/ 1719479 w 1719479"/>
                    <a:gd name="connsiteY5" fmla="*/ 218867 h 574816"/>
                    <a:gd name="connsiteX6" fmla="*/ 1695665 w 1719479"/>
                    <a:gd name="connsiteY6" fmla="*/ 256967 h 574816"/>
                    <a:gd name="connsiteX7" fmla="*/ 1365704 w 1719479"/>
                    <a:gd name="connsiteY7" fmla="*/ 574817 h 574816"/>
                    <a:gd name="connsiteX8" fmla="*/ 1427416 w 1719479"/>
                    <a:gd name="connsiteY8" fmla="*/ 147627 h 574816"/>
                    <a:gd name="connsiteX9" fmla="*/ 12987 w 1719479"/>
                    <a:gd name="connsiteY9" fmla="*/ 172 h 574816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083401 w 1719479"/>
                    <a:gd name="connsiteY9" fmla="*/ 112610 h 574643"/>
                    <a:gd name="connsiteX10" fmla="*/ 12987 w 1719479"/>
                    <a:gd name="connsiteY10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166203 w 1719479"/>
                    <a:gd name="connsiteY9" fmla="*/ 397213 h 574643"/>
                    <a:gd name="connsiteX10" fmla="*/ 12987 w 1719479"/>
                    <a:gd name="connsiteY10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166203 w 1719479"/>
                    <a:gd name="connsiteY9" fmla="*/ 397213 h 574643"/>
                    <a:gd name="connsiteX10" fmla="*/ 854602 w 1719479"/>
                    <a:gd name="connsiteY10" fmla="*/ 305598 h 574643"/>
                    <a:gd name="connsiteX11" fmla="*/ 12987 w 1719479"/>
                    <a:gd name="connsiteY11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166203 w 1719479"/>
                    <a:gd name="connsiteY9" fmla="*/ 397213 h 574643"/>
                    <a:gd name="connsiteX10" fmla="*/ 1197938 w 1719479"/>
                    <a:gd name="connsiteY10" fmla="*/ 70173 h 574643"/>
                    <a:gd name="connsiteX11" fmla="*/ 12987 w 1719479"/>
                    <a:gd name="connsiteY11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822191 w 1719479"/>
                    <a:gd name="connsiteY2" fmla="*/ 362363 h 574643"/>
                    <a:gd name="connsiteX3" fmla="*/ 1154292 w 1719479"/>
                    <a:gd name="connsiteY3" fmla="*/ 444042 h 574643"/>
                    <a:gd name="connsiteX4" fmla="*/ 1411216 w 1719479"/>
                    <a:gd name="connsiteY4" fmla="*/ 175841 h 574643"/>
                    <a:gd name="connsiteX5" fmla="*/ 1377703 w 1719479"/>
                    <a:gd name="connsiteY5" fmla="*/ 519605 h 574643"/>
                    <a:gd name="connsiteX6" fmla="*/ 1719479 w 1719479"/>
                    <a:gd name="connsiteY6" fmla="*/ 218694 h 574643"/>
                    <a:gd name="connsiteX7" fmla="*/ 1695665 w 1719479"/>
                    <a:gd name="connsiteY7" fmla="*/ 256794 h 574643"/>
                    <a:gd name="connsiteX8" fmla="*/ 1365704 w 1719479"/>
                    <a:gd name="connsiteY8" fmla="*/ 574644 h 574643"/>
                    <a:gd name="connsiteX9" fmla="*/ 1427416 w 1719479"/>
                    <a:gd name="connsiteY9" fmla="*/ 147454 h 574643"/>
                    <a:gd name="connsiteX10" fmla="*/ 1166203 w 1719479"/>
                    <a:gd name="connsiteY10" fmla="*/ 397213 h 574643"/>
                    <a:gd name="connsiteX11" fmla="*/ 1197938 w 1719479"/>
                    <a:gd name="connsiteY11" fmla="*/ 70173 h 574643"/>
                    <a:gd name="connsiteX12" fmla="*/ 12987 w 1719479"/>
                    <a:gd name="connsiteY12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37830 w 1719479"/>
                    <a:gd name="connsiteY2" fmla="*/ 88097 h 574643"/>
                    <a:gd name="connsiteX3" fmla="*/ 1154292 w 1719479"/>
                    <a:gd name="connsiteY3" fmla="*/ 444042 h 574643"/>
                    <a:gd name="connsiteX4" fmla="*/ 1411216 w 1719479"/>
                    <a:gd name="connsiteY4" fmla="*/ 175841 h 574643"/>
                    <a:gd name="connsiteX5" fmla="*/ 1377703 w 1719479"/>
                    <a:gd name="connsiteY5" fmla="*/ 519605 h 574643"/>
                    <a:gd name="connsiteX6" fmla="*/ 1719479 w 1719479"/>
                    <a:gd name="connsiteY6" fmla="*/ 218694 h 574643"/>
                    <a:gd name="connsiteX7" fmla="*/ 1695665 w 1719479"/>
                    <a:gd name="connsiteY7" fmla="*/ 256794 h 574643"/>
                    <a:gd name="connsiteX8" fmla="*/ 1365704 w 1719479"/>
                    <a:gd name="connsiteY8" fmla="*/ 574644 h 574643"/>
                    <a:gd name="connsiteX9" fmla="*/ 1427416 w 1719479"/>
                    <a:gd name="connsiteY9" fmla="*/ 147454 h 574643"/>
                    <a:gd name="connsiteX10" fmla="*/ 1166203 w 1719479"/>
                    <a:gd name="connsiteY10" fmla="*/ 397213 h 574643"/>
                    <a:gd name="connsiteX11" fmla="*/ 1197938 w 1719479"/>
                    <a:gd name="connsiteY11" fmla="*/ 70173 h 574643"/>
                    <a:gd name="connsiteX12" fmla="*/ 12987 w 1719479"/>
                    <a:gd name="connsiteY12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37830 w 1719479"/>
                    <a:gd name="connsiteY2" fmla="*/ 88097 h 574643"/>
                    <a:gd name="connsiteX3" fmla="*/ 1154292 w 1719479"/>
                    <a:gd name="connsiteY3" fmla="*/ 444042 h 574643"/>
                    <a:gd name="connsiteX4" fmla="*/ 1411216 w 1719479"/>
                    <a:gd name="connsiteY4" fmla="*/ 175841 h 574643"/>
                    <a:gd name="connsiteX5" fmla="*/ 1377703 w 1719479"/>
                    <a:gd name="connsiteY5" fmla="*/ 519605 h 574643"/>
                    <a:gd name="connsiteX6" fmla="*/ 1719479 w 1719479"/>
                    <a:gd name="connsiteY6" fmla="*/ 218694 h 574643"/>
                    <a:gd name="connsiteX7" fmla="*/ 1695665 w 1719479"/>
                    <a:gd name="connsiteY7" fmla="*/ 256794 h 574643"/>
                    <a:gd name="connsiteX8" fmla="*/ 1365704 w 1719479"/>
                    <a:gd name="connsiteY8" fmla="*/ 574644 h 574643"/>
                    <a:gd name="connsiteX9" fmla="*/ 1427416 w 1719479"/>
                    <a:gd name="connsiteY9" fmla="*/ 147454 h 574643"/>
                    <a:gd name="connsiteX10" fmla="*/ 1166203 w 1719479"/>
                    <a:gd name="connsiteY10" fmla="*/ 397213 h 574643"/>
                    <a:gd name="connsiteX11" fmla="*/ 1197938 w 1719479"/>
                    <a:gd name="connsiteY11" fmla="*/ 70173 h 574643"/>
                    <a:gd name="connsiteX12" fmla="*/ 12987 w 1719479"/>
                    <a:gd name="connsiteY12" fmla="*/ -1 h 574643"/>
                    <a:gd name="connsiteX0" fmla="*/ 13 w 1706505"/>
                    <a:gd name="connsiteY0" fmla="*/ -1 h 574643"/>
                    <a:gd name="connsiteX1" fmla="*/ 846342 w 1706505"/>
                    <a:gd name="connsiteY1" fmla="*/ 444193 h 574643"/>
                    <a:gd name="connsiteX2" fmla="*/ 1124856 w 1706505"/>
                    <a:gd name="connsiteY2" fmla="*/ 88097 h 574643"/>
                    <a:gd name="connsiteX3" fmla="*/ 1141318 w 1706505"/>
                    <a:gd name="connsiteY3" fmla="*/ 444042 h 574643"/>
                    <a:gd name="connsiteX4" fmla="*/ 1398242 w 1706505"/>
                    <a:gd name="connsiteY4" fmla="*/ 175841 h 574643"/>
                    <a:gd name="connsiteX5" fmla="*/ 1364729 w 1706505"/>
                    <a:gd name="connsiteY5" fmla="*/ 519605 h 574643"/>
                    <a:gd name="connsiteX6" fmla="*/ 1706505 w 1706505"/>
                    <a:gd name="connsiteY6" fmla="*/ 218694 h 574643"/>
                    <a:gd name="connsiteX7" fmla="*/ 1682691 w 1706505"/>
                    <a:gd name="connsiteY7" fmla="*/ 256794 h 574643"/>
                    <a:gd name="connsiteX8" fmla="*/ 1352730 w 1706505"/>
                    <a:gd name="connsiteY8" fmla="*/ 574644 h 574643"/>
                    <a:gd name="connsiteX9" fmla="*/ 1414442 w 1706505"/>
                    <a:gd name="connsiteY9" fmla="*/ 147454 h 574643"/>
                    <a:gd name="connsiteX10" fmla="*/ 1153229 w 1706505"/>
                    <a:gd name="connsiteY10" fmla="*/ 397213 h 574643"/>
                    <a:gd name="connsiteX11" fmla="*/ 1184964 w 1706505"/>
                    <a:gd name="connsiteY11" fmla="*/ 70173 h 574643"/>
                    <a:gd name="connsiteX12" fmla="*/ 13 w 1706505"/>
                    <a:gd name="connsiteY12" fmla="*/ -1 h 574643"/>
                    <a:gd name="connsiteX0" fmla="*/ 68 w 986699"/>
                    <a:gd name="connsiteY0" fmla="*/ 286666 h 512170"/>
                    <a:gd name="connsiteX1" fmla="*/ 126536 w 986699"/>
                    <a:gd name="connsiteY1" fmla="*/ 381720 h 512170"/>
                    <a:gd name="connsiteX2" fmla="*/ 405050 w 986699"/>
                    <a:gd name="connsiteY2" fmla="*/ 25624 h 512170"/>
                    <a:gd name="connsiteX3" fmla="*/ 421512 w 986699"/>
                    <a:gd name="connsiteY3" fmla="*/ 381569 h 512170"/>
                    <a:gd name="connsiteX4" fmla="*/ 678436 w 986699"/>
                    <a:gd name="connsiteY4" fmla="*/ 113368 h 512170"/>
                    <a:gd name="connsiteX5" fmla="*/ 644923 w 986699"/>
                    <a:gd name="connsiteY5" fmla="*/ 457132 h 512170"/>
                    <a:gd name="connsiteX6" fmla="*/ 986699 w 986699"/>
                    <a:gd name="connsiteY6" fmla="*/ 156221 h 512170"/>
                    <a:gd name="connsiteX7" fmla="*/ 962885 w 986699"/>
                    <a:gd name="connsiteY7" fmla="*/ 194321 h 512170"/>
                    <a:gd name="connsiteX8" fmla="*/ 632924 w 986699"/>
                    <a:gd name="connsiteY8" fmla="*/ 512171 h 512170"/>
                    <a:gd name="connsiteX9" fmla="*/ 694636 w 986699"/>
                    <a:gd name="connsiteY9" fmla="*/ 84981 h 512170"/>
                    <a:gd name="connsiteX10" fmla="*/ 433423 w 986699"/>
                    <a:gd name="connsiteY10" fmla="*/ 334740 h 512170"/>
                    <a:gd name="connsiteX11" fmla="*/ 465158 w 986699"/>
                    <a:gd name="connsiteY11" fmla="*/ 7700 h 512170"/>
                    <a:gd name="connsiteX12" fmla="*/ 68 w 986699"/>
                    <a:gd name="connsiteY12" fmla="*/ 286666 h 512170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11277 w 1037248"/>
                    <a:gd name="connsiteY0" fmla="*/ 401124 h 510520"/>
                    <a:gd name="connsiteX1" fmla="*/ 177085 w 1037248"/>
                    <a:gd name="connsiteY1" fmla="*/ 380070 h 510520"/>
                    <a:gd name="connsiteX2" fmla="*/ 455599 w 1037248"/>
                    <a:gd name="connsiteY2" fmla="*/ 23974 h 510520"/>
                    <a:gd name="connsiteX3" fmla="*/ 472061 w 1037248"/>
                    <a:gd name="connsiteY3" fmla="*/ 379919 h 510520"/>
                    <a:gd name="connsiteX4" fmla="*/ 728985 w 1037248"/>
                    <a:gd name="connsiteY4" fmla="*/ 111718 h 510520"/>
                    <a:gd name="connsiteX5" fmla="*/ 695472 w 1037248"/>
                    <a:gd name="connsiteY5" fmla="*/ 455482 h 510520"/>
                    <a:gd name="connsiteX6" fmla="*/ 1037248 w 1037248"/>
                    <a:gd name="connsiteY6" fmla="*/ 154571 h 510520"/>
                    <a:gd name="connsiteX7" fmla="*/ 1013434 w 1037248"/>
                    <a:gd name="connsiteY7" fmla="*/ 192671 h 510520"/>
                    <a:gd name="connsiteX8" fmla="*/ 683473 w 1037248"/>
                    <a:gd name="connsiteY8" fmla="*/ 510521 h 510520"/>
                    <a:gd name="connsiteX9" fmla="*/ 745185 w 1037248"/>
                    <a:gd name="connsiteY9" fmla="*/ 83331 h 510520"/>
                    <a:gd name="connsiteX10" fmla="*/ 483972 w 1037248"/>
                    <a:gd name="connsiteY10" fmla="*/ 333090 h 510520"/>
                    <a:gd name="connsiteX11" fmla="*/ 515707 w 1037248"/>
                    <a:gd name="connsiteY11" fmla="*/ 6050 h 510520"/>
                    <a:gd name="connsiteX12" fmla="*/ 11277 w 1037248"/>
                    <a:gd name="connsiteY12" fmla="*/ 401124 h 510520"/>
                    <a:gd name="connsiteX0" fmla="*/ 8933 w 1034904"/>
                    <a:gd name="connsiteY0" fmla="*/ 401124 h 510520"/>
                    <a:gd name="connsiteX1" fmla="*/ 278883 w 1034904"/>
                    <a:gd name="connsiteY1" fmla="*/ 426652 h 510520"/>
                    <a:gd name="connsiteX2" fmla="*/ 453255 w 1034904"/>
                    <a:gd name="connsiteY2" fmla="*/ 23974 h 510520"/>
                    <a:gd name="connsiteX3" fmla="*/ 469717 w 1034904"/>
                    <a:gd name="connsiteY3" fmla="*/ 379919 h 510520"/>
                    <a:gd name="connsiteX4" fmla="*/ 726641 w 1034904"/>
                    <a:gd name="connsiteY4" fmla="*/ 111718 h 510520"/>
                    <a:gd name="connsiteX5" fmla="*/ 693128 w 1034904"/>
                    <a:gd name="connsiteY5" fmla="*/ 455482 h 510520"/>
                    <a:gd name="connsiteX6" fmla="*/ 1034904 w 1034904"/>
                    <a:gd name="connsiteY6" fmla="*/ 154571 h 510520"/>
                    <a:gd name="connsiteX7" fmla="*/ 1011090 w 1034904"/>
                    <a:gd name="connsiteY7" fmla="*/ 192671 h 510520"/>
                    <a:gd name="connsiteX8" fmla="*/ 681129 w 1034904"/>
                    <a:gd name="connsiteY8" fmla="*/ 510521 h 510520"/>
                    <a:gd name="connsiteX9" fmla="*/ 742841 w 1034904"/>
                    <a:gd name="connsiteY9" fmla="*/ 83331 h 510520"/>
                    <a:gd name="connsiteX10" fmla="*/ 481628 w 1034904"/>
                    <a:gd name="connsiteY10" fmla="*/ 333090 h 510520"/>
                    <a:gd name="connsiteX11" fmla="*/ 513363 w 1034904"/>
                    <a:gd name="connsiteY11" fmla="*/ 6050 h 510520"/>
                    <a:gd name="connsiteX12" fmla="*/ 8933 w 1034904"/>
                    <a:gd name="connsiteY12" fmla="*/ 401124 h 510520"/>
                    <a:gd name="connsiteX0" fmla="*/ 8933 w 1034904"/>
                    <a:gd name="connsiteY0" fmla="*/ 401124 h 510520"/>
                    <a:gd name="connsiteX1" fmla="*/ 278883 w 1034904"/>
                    <a:gd name="connsiteY1" fmla="*/ 426652 h 510520"/>
                    <a:gd name="connsiteX2" fmla="*/ 453255 w 1034904"/>
                    <a:gd name="connsiteY2" fmla="*/ 23974 h 510520"/>
                    <a:gd name="connsiteX3" fmla="*/ 469717 w 1034904"/>
                    <a:gd name="connsiteY3" fmla="*/ 379919 h 510520"/>
                    <a:gd name="connsiteX4" fmla="*/ 726641 w 1034904"/>
                    <a:gd name="connsiteY4" fmla="*/ 111718 h 510520"/>
                    <a:gd name="connsiteX5" fmla="*/ 693128 w 1034904"/>
                    <a:gd name="connsiteY5" fmla="*/ 455482 h 510520"/>
                    <a:gd name="connsiteX6" fmla="*/ 1034904 w 1034904"/>
                    <a:gd name="connsiteY6" fmla="*/ 154571 h 510520"/>
                    <a:gd name="connsiteX7" fmla="*/ 1011090 w 1034904"/>
                    <a:gd name="connsiteY7" fmla="*/ 192671 h 510520"/>
                    <a:gd name="connsiteX8" fmla="*/ 681129 w 1034904"/>
                    <a:gd name="connsiteY8" fmla="*/ 510521 h 510520"/>
                    <a:gd name="connsiteX9" fmla="*/ 742841 w 1034904"/>
                    <a:gd name="connsiteY9" fmla="*/ 83331 h 510520"/>
                    <a:gd name="connsiteX10" fmla="*/ 481628 w 1034904"/>
                    <a:gd name="connsiteY10" fmla="*/ 333090 h 510520"/>
                    <a:gd name="connsiteX11" fmla="*/ 513363 w 1034904"/>
                    <a:gd name="connsiteY11" fmla="*/ 6050 h 510520"/>
                    <a:gd name="connsiteX12" fmla="*/ 8933 w 1034904"/>
                    <a:gd name="connsiteY12" fmla="*/ 401124 h 510520"/>
                    <a:gd name="connsiteX0" fmla="*/ 18586 w 1044557"/>
                    <a:gd name="connsiteY0" fmla="*/ 401124 h 510520"/>
                    <a:gd name="connsiteX1" fmla="*/ 288536 w 1044557"/>
                    <a:gd name="connsiteY1" fmla="*/ 426652 h 510520"/>
                    <a:gd name="connsiteX2" fmla="*/ 462908 w 1044557"/>
                    <a:gd name="connsiteY2" fmla="*/ 23974 h 510520"/>
                    <a:gd name="connsiteX3" fmla="*/ 479370 w 1044557"/>
                    <a:gd name="connsiteY3" fmla="*/ 379919 h 510520"/>
                    <a:gd name="connsiteX4" fmla="*/ 736294 w 1044557"/>
                    <a:gd name="connsiteY4" fmla="*/ 111718 h 510520"/>
                    <a:gd name="connsiteX5" fmla="*/ 702781 w 1044557"/>
                    <a:gd name="connsiteY5" fmla="*/ 455482 h 510520"/>
                    <a:gd name="connsiteX6" fmla="*/ 1044557 w 1044557"/>
                    <a:gd name="connsiteY6" fmla="*/ 154571 h 510520"/>
                    <a:gd name="connsiteX7" fmla="*/ 1020743 w 1044557"/>
                    <a:gd name="connsiteY7" fmla="*/ 192671 h 510520"/>
                    <a:gd name="connsiteX8" fmla="*/ 690782 w 1044557"/>
                    <a:gd name="connsiteY8" fmla="*/ 510521 h 510520"/>
                    <a:gd name="connsiteX9" fmla="*/ 752494 w 1044557"/>
                    <a:gd name="connsiteY9" fmla="*/ 83331 h 510520"/>
                    <a:gd name="connsiteX10" fmla="*/ 491281 w 1044557"/>
                    <a:gd name="connsiteY10" fmla="*/ 333090 h 510520"/>
                    <a:gd name="connsiteX11" fmla="*/ 523016 w 1044557"/>
                    <a:gd name="connsiteY11" fmla="*/ 6050 h 510520"/>
                    <a:gd name="connsiteX12" fmla="*/ 18586 w 1044557"/>
                    <a:gd name="connsiteY12" fmla="*/ 401124 h 510520"/>
                    <a:gd name="connsiteX0" fmla="*/ 41903 w 913593"/>
                    <a:gd name="connsiteY0" fmla="*/ 404706 h 510480"/>
                    <a:gd name="connsiteX1" fmla="*/ 157572 w 913593"/>
                    <a:gd name="connsiteY1" fmla="*/ 426612 h 510480"/>
                    <a:gd name="connsiteX2" fmla="*/ 331944 w 913593"/>
                    <a:gd name="connsiteY2" fmla="*/ 23934 h 510480"/>
                    <a:gd name="connsiteX3" fmla="*/ 348406 w 913593"/>
                    <a:gd name="connsiteY3" fmla="*/ 379879 h 510480"/>
                    <a:gd name="connsiteX4" fmla="*/ 605330 w 913593"/>
                    <a:gd name="connsiteY4" fmla="*/ 111678 h 510480"/>
                    <a:gd name="connsiteX5" fmla="*/ 571817 w 913593"/>
                    <a:gd name="connsiteY5" fmla="*/ 455442 h 510480"/>
                    <a:gd name="connsiteX6" fmla="*/ 913593 w 913593"/>
                    <a:gd name="connsiteY6" fmla="*/ 154531 h 510480"/>
                    <a:gd name="connsiteX7" fmla="*/ 889779 w 913593"/>
                    <a:gd name="connsiteY7" fmla="*/ 192631 h 510480"/>
                    <a:gd name="connsiteX8" fmla="*/ 559818 w 913593"/>
                    <a:gd name="connsiteY8" fmla="*/ 510481 h 510480"/>
                    <a:gd name="connsiteX9" fmla="*/ 621530 w 913593"/>
                    <a:gd name="connsiteY9" fmla="*/ 83291 h 510480"/>
                    <a:gd name="connsiteX10" fmla="*/ 360317 w 913593"/>
                    <a:gd name="connsiteY10" fmla="*/ 333050 h 510480"/>
                    <a:gd name="connsiteX11" fmla="*/ 392052 w 913593"/>
                    <a:gd name="connsiteY11" fmla="*/ 6010 h 510480"/>
                    <a:gd name="connsiteX12" fmla="*/ 41903 w 913593"/>
                    <a:gd name="connsiteY12" fmla="*/ 404706 h 510480"/>
                    <a:gd name="connsiteX0" fmla="*/ 63113 w 877468"/>
                    <a:gd name="connsiteY0" fmla="*/ 410452 h 510417"/>
                    <a:gd name="connsiteX1" fmla="*/ 121447 w 877468"/>
                    <a:gd name="connsiteY1" fmla="*/ 426549 h 510417"/>
                    <a:gd name="connsiteX2" fmla="*/ 295819 w 877468"/>
                    <a:gd name="connsiteY2" fmla="*/ 23871 h 510417"/>
                    <a:gd name="connsiteX3" fmla="*/ 312281 w 877468"/>
                    <a:gd name="connsiteY3" fmla="*/ 379816 h 510417"/>
                    <a:gd name="connsiteX4" fmla="*/ 569205 w 877468"/>
                    <a:gd name="connsiteY4" fmla="*/ 111615 h 510417"/>
                    <a:gd name="connsiteX5" fmla="*/ 535692 w 877468"/>
                    <a:gd name="connsiteY5" fmla="*/ 455379 h 510417"/>
                    <a:gd name="connsiteX6" fmla="*/ 877468 w 877468"/>
                    <a:gd name="connsiteY6" fmla="*/ 154468 h 510417"/>
                    <a:gd name="connsiteX7" fmla="*/ 853654 w 877468"/>
                    <a:gd name="connsiteY7" fmla="*/ 192568 h 510417"/>
                    <a:gd name="connsiteX8" fmla="*/ 523693 w 877468"/>
                    <a:gd name="connsiteY8" fmla="*/ 510418 h 510417"/>
                    <a:gd name="connsiteX9" fmla="*/ 585405 w 877468"/>
                    <a:gd name="connsiteY9" fmla="*/ 83228 h 510417"/>
                    <a:gd name="connsiteX10" fmla="*/ 324192 w 877468"/>
                    <a:gd name="connsiteY10" fmla="*/ 332987 h 510417"/>
                    <a:gd name="connsiteX11" fmla="*/ 355927 w 877468"/>
                    <a:gd name="connsiteY11" fmla="*/ 5947 h 510417"/>
                    <a:gd name="connsiteX12" fmla="*/ 63113 w 877468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77468 w 942151"/>
                    <a:gd name="connsiteY6" fmla="*/ 154468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77468 w 942151"/>
                    <a:gd name="connsiteY6" fmla="*/ 154468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77468 w 942151"/>
                    <a:gd name="connsiteY6" fmla="*/ 154468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93809 w 942151"/>
                    <a:gd name="connsiteY6" fmla="*/ 180142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636929 w 942151"/>
                    <a:gd name="connsiteY5" fmla="*/ 471639 h 510417"/>
                    <a:gd name="connsiteX6" fmla="*/ 893809 w 942151"/>
                    <a:gd name="connsiteY6" fmla="*/ 180142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636929 w 942151"/>
                    <a:gd name="connsiteY5" fmla="*/ 471639 h 510417"/>
                    <a:gd name="connsiteX6" fmla="*/ 893809 w 942151"/>
                    <a:gd name="connsiteY6" fmla="*/ 180142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9452"/>
                    <a:gd name="connsiteX1" fmla="*/ 121447 w 942151"/>
                    <a:gd name="connsiteY1" fmla="*/ 426549 h 519452"/>
                    <a:gd name="connsiteX2" fmla="*/ 295819 w 942151"/>
                    <a:gd name="connsiteY2" fmla="*/ 23871 h 519452"/>
                    <a:gd name="connsiteX3" fmla="*/ 312281 w 942151"/>
                    <a:gd name="connsiteY3" fmla="*/ 379816 h 519452"/>
                    <a:gd name="connsiteX4" fmla="*/ 569205 w 942151"/>
                    <a:gd name="connsiteY4" fmla="*/ 111615 h 519452"/>
                    <a:gd name="connsiteX5" fmla="*/ 636929 w 942151"/>
                    <a:gd name="connsiteY5" fmla="*/ 471639 h 519452"/>
                    <a:gd name="connsiteX6" fmla="*/ 893809 w 942151"/>
                    <a:gd name="connsiteY6" fmla="*/ 180142 h 519452"/>
                    <a:gd name="connsiteX7" fmla="*/ 942152 w 942151"/>
                    <a:gd name="connsiteY7" fmla="*/ 207538 h 519452"/>
                    <a:gd name="connsiteX8" fmla="*/ 612880 w 942151"/>
                    <a:gd name="connsiteY8" fmla="*/ 519451 h 519452"/>
                    <a:gd name="connsiteX9" fmla="*/ 585405 w 942151"/>
                    <a:gd name="connsiteY9" fmla="*/ 83228 h 519452"/>
                    <a:gd name="connsiteX10" fmla="*/ 324192 w 942151"/>
                    <a:gd name="connsiteY10" fmla="*/ 332987 h 519452"/>
                    <a:gd name="connsiteX11" fmla="*/ 355927 w 942151"/>
                    <a:gd name="connsiteY11" fmla="*/ 5947 h 519452"/>
                    <a:gd name="connsiteX12" fmla="*/ 63113 w 942151"/>
                    <a:gd name="connsiteY12" fmla="*/ 410452 h 51945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569205 w 942151"/>
                    <a:gd name="connsiteY4" fmla="*/ 11161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585405 w 942151"/>
                    <a:gd name="connsiteY9" fmla="*/ 8322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569205 w 942151"/>
                    <a:gd name="connsiteY4" fmla="*/ 11161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569205 w 942151"/>
                    <a:gd name="connsiteY4" fmla="*/ 11161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697864 w 942151"/>
                    <a:gd name="connsiteY4" fmla="*/ 58597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16980 w 942151"/>
                    <a:gd name="connsiteY10" fmla="*/ 36640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16980 w 942151"/>
                    <a:gd name="connsiteY10" fmla="*/ 36640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40382 w 942151"/>
                    <a:gd name="connsiteY10" fmla="*/ 386789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40382 w 942151"/>
                    <a:gd name="connsiteY10" fmla="*/ 386789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5529 w 942151"/>
                    <a:gd name="connsiteY9" fmla="*/ 122455 h 523002"/>
                    <a:gd name="connsiteX10" fmla="*/ 440382 w 942151"/>
                    <a:gd name="connsiteY10" fmla="*/ 386789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5529 w 942151"/>
                    <a:gd name="connsiteY9" fmla="*/ 122455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5529 w 942151"/>
                    <a:gd name="connsiteY9" fmla="*/ 122455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53951 w 942151"/>
                    <a:gd name="connsiteY9" fmla="*/ 130323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816272 w 942151"/>
                    <a:gd name="connsiteY4" fmla="*/ 14865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53951 w 942151"/>
                    <a:gd name="connsiteY9" fmla="*/ 130323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758805 w 942151"/>
                    <a:gd name="connsiteY4" fmla="*/ 88792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53951 w 942151"/>
                    <a:gd name="connsiteY9" fmla="*/ 130323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758805 w 942151"/>
                    <a:gd name="connsiteY4" fmla="*/ 88792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53951 w 942151"/>
                    <a:gd name="connsiteY9" fmla="*/ 130323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758805 w 942151"/>
                    <a:gd name="connsiteY4" fmla="*/ 88792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61437 w 942151"/>
                    <a:gd name="connsiteY9" fmla="*/ 10989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707974 w 942151"/>
                    <a:gd name="connsiteY4" fmla="*/ 137684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61437 w 942151"/>
                    <a:gd name="connsiteY9" fmla="*/ 10989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61437 w 942151"/>
                    <a:gd name="connsiteY9" fmla="*/ 10989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22372 w 942151"/>
                    <a:gd name="connsiteY9" fmla="*/ 41183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49530 w 942151"/>
                    <a:gd name="connsiteY3" fmla="*/ 363698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49530 w 942151"/>
                    <a:gd name="connsiteY3" fmla="*/ 363698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096 w 942151"/>
                    <a:gd name="connsiteY10" fmla="*/ 14941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49530 w 942151"/>
                    <a:gd name="connsiteY3" fmla="*/ 363698 h 567366"/>
                    <a:gd name="connsiteX4" fmla="*/ 891063 w 942151"/>
                    <a:gd name="connsiteY4" fmla="*/ 60163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096 w 942151"/>
                    <a:gd name="connsiteY10" fmla="*/ 14941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624439 w 942151"/>
                    <a:gd name="connsiteY3" fmla="*/ 411443 h 567366"/>
                    <a:gd name="connsiteX4" fmla="*/ 891063 w 942151"/>
                    <a:gd name="connsiteY4" fmla="*/ 60163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096 w 942151"/>
                    <a:gd name="connsiteY10" fmla="*/ 14941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624439 w 942151"/>
                    <a:gd name="connsiteY3" fmla="*/ 411443 h 567366"/>
                    <a:gd name="connsiteX4" fmla="*/ 891063 w 942151"/>
                    <a:gd name="connsiteY4" fmla="*/ 60163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581786 w 942151"/>
                    <a:gd name="connsiteY10" fmla="*/ 335061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295819 w 942151"/>
                    <a:gd name="connsiteY2" fmla="*/ 57185 h 600680"/>
                    <a:gd name="connsiteX3" fmla="*/ 624439 w 942151"/>
                    <a:gd name="connsiteY3" fmla="*/ 444757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81786 w 942151"/>
                    <a:gd name="connsiteY10" fmla="*/ 368375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624439 w 942151"/>
                    <a:gd name="connsiteY3" fmla="*/ 444757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81786 w 942151"/>
                    <a:gd name="connsiteY10" fmla="*/ 368375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81786 w 942151"/>
                    <a:gd name="connsiteY10" fmla="*/ 368375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05330 w 942151"/>
                    <a:gd name="connsiteY10" fmla="*/ 360629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425279 w 942151"/>
                    <a:gd name="connsiteY10" fmla="*/ 328501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807137"/>
                    <a:gd name="connsiteX1" fmla="*/ 121447 w 942151"/>
                    <a:gd name="connsiteY1" fmla="*/ 459863 h 807137"/>
                    <a:gd name="connsiteX2" fmla="*/ 665178 w 942151"/>
                    <a:gd name="connsiteY2" fmla="*/ 40558 h 807137"/>
                    <a:gd name="connsiteX3" fmla="*/ 534556 w 942151"/>
                    <a:gd name="connsiteY3" fmla="*/ 441655 h 807137"/>
                    <a:gd name="connsiteX4" fmla="*/ 891063 w 942151"/>
                    <a:gd name="connsiteY4" fmla="*/ 93477 h 807137"/>
                    <a:gd name="connsiteX5" fmla="*/ 593990 w 942151"/>
                    <a:gd name="connsiteY5" fmla="*/ 596676 h 807137"/>
                    <a:gd name="connsiteX6" fmla="*/ 893809 w 942151"/>
                    <a:gd name="connsiteY6" fmla="*/ 213456 h 807137"/>
                    <a:gd name="connsiteX7" fmla="*/ 942152 w 942151"/>
                    <a:gd name="connsiteY7" fmla="*/ 240852 h 807137"/>
                    <a:gd name="connsiteX8" fmla="*/ 612880 w 942151"/>
                    <a:gd name="connsiteY8" fmla="*/ 552765 h 807137"/>
                    <a:gd name="connsiteX9" fmla="*/ 834422 w 942151"/>
                    <a:gd name="connsiteY9" fmla="*/ 81722 h 807137"/>
                    <a:gd name="connsiteX10" fmla="*/ 105197 w 942151"/>
                    <a:gd name="connsiteY10" fmla="*/ 806468 h 807137"/>
                    <a:gd name="connsiteX11" fmla="*/ 675708 w 942151"/>
                    <a:gd name="connsiteY11" fmla="*/ 5606 h 807137"/>
                    <a:gd name="connsiteX12" fmla="*/ 63113 w 942151"/>
                    <a:gd name="connsiteY12" fmla="*/ 443766 h 807137"/>
                    <a:gd name="connsiteX0" fmla="*/ 63113 w 1065195"/>
                    <a:gd name="connsiteY0" fmla="*/ 918196 h 1075110"/>
                    <a:gd name="connsiteX1" fmla="*/ 121447 w 1065195"/>
                    <a:gd name="connsiteY1" fmla="*/ 934293 h 1075110"/>
                    <a:gd name="connsiteX2" fmla="*/ 665178 w 1065195"/>
                    <a:gd name="connsiteY2" fmla="*/ 514988 h 1075110"/>
                    <a:gd name="connsiteX3" fmla="*/ 534556 w 1065195"/>
                    <a:gd name="connsiteY3" fmla="*/ 916085 h 1075110"/>
                    <a:gd name="connsiteX4" fmla="*/ 891063 w 1065195"/>
                    <a:gd name="connsiteY4" fmla="*/ 567907 h 1075110"/>
                    <a:gd name="connsiteX5" fmla="*/ 593990 w 1065195"/>
                    <a:gd name="connsiteY5" fmla="*/ 1071106 h 1075110"/>
                    <a:gd name="connsiteX6" fmla="*/ 893809 w 1065195"/>
                    <a:gd name="connsiteY6" fmla="*/ 687886 h 1075110"/>
                    <a:gd name="connsiteX7" fmla="*/ 942152 w 1065195"/>
                    <a:gd name="connsiteY7" fmla="*/ 715282 h 1075110"/>
                    <a:gd name="connsiteX8" fmla="*/ 612880 w 1065195"/>
                    <a:gd name="connsiteY8" fmla="*/ 1027195 h 1075110"/>
                    <a:gd name="connsiteX9" fmla="*/ 834422 w 1065195"/>
                    <a:gd name="connsiteY9" fmla="*/ 556152 h 1075110"/>
                    <a:gd name="connsiteX10" fmla="*/ 1034691 w 1065195"/>
                    <a:gd name="connsiteY10" fmla="*/ -1 h 1075110"/>
                    <a:gd name="connsiteX11" fmla="*/ 675708 w 1065195"/>
                    <a:gd name="connsiteY11" fmla="*/ 480036 h 1075110"/>
                    <a:gd name="connsiteX12" fmla="*/ 63113 w 1065195"/>
                    <a:gd name="connsiteY12" fmla="*/ 918196 h 1075110"/>
                    <a:gd name="connsiteX0" fmla="*/ 63113 w 1065195"/>
                    <a:gd name="connsiteY0" fmla="*/ 918196 h 1075110"/>
                    <a:gd name="connsiteX1" fmla="*/ 121447 w 1065195"/>
                    <a:gd name="connsiteY1" fmla="*/ 934293 h 1075110"/>
                    <a:gd name="connsiteX2" fmla="*/ 665178 w 1065195"/>
                    <a:gd name="connsiteY2" fmla="*/ 514988 h 1075110"/>
                    <a:gd name="connsiteX3" fmla="*/ 534556 w 1065195"/>
                    <a:gd name="connsiteY3" fmla="*/ 916085 h 1075110"/>
                    <a:gd name="connsiteX4" fmla="*/ 912946 w 1065195"/>
                    <a:gd name="connsiteY4" fmla="*/ 546105 h 1075110"/>
                    <a:gd name="connsiteX5" fmla="*/ 593990 w 1065195"/>
                    <a:gd name="connsiteY5" fmla="*/ 1071106 h 1075110"/>
                    <a:gd name="connsiteX6" fmla="*/ 893809 w 1065195"/>
                    <a:gd name="connsiteY6" fmla="*/ 687886 h 1075110"/>
                    <a:gd name="connsiteX7" fmla="*/ 942152 w 1065195"/>
                    <a:gd name="connsiteY7" fmla="*/ 715282 h 1075110"/>
                    <a:gd name="connsiteX8" fmla="*/ 612880 w 1065195"/>
                    <a:gd name="connsiteY8" fmla="*/ 1027195 h 1075110"/>
                    <a:gd name="connsiteX9" fmla="*/ 834422 w 1065195"/>
                    <a:gd name="connsiteY9" fmla="*/ 556152 h 1075110"/>
                    <a:gd name="connsiteX10" fmla="*/ 1034691 w 1065195"/>
                    <a:gd name="connsiteY10" fmla="*/ -1 h 1075110"/>
                    <a:gd name="connsiteX11" fmla="*/ 675708 w 1065195"/>
                    <a:gd name="connsiteY11" fmla="*/ 480036 h 1075110"/>
                    <a:gd name="connsiteX12" fmla="*/ 63113 w 1065195"/>
                    <a:gd name="connsiteY12" fmla="*/ 918196 h 1075110"/>
                    <a:gd name="connsiteX0" fmla="*/ 63113 w 1066861"/>
                    <a:gd name="connsiteY0" fmla="*/ 918196 h 1075110"/>
                    <a:gd name="connsiteX1" fmla="*/ 121447 w 1066861"/>
                    <a:gd name="connsiteY1" fmla="*/ 934293 h 1075110"/>
                    <a:gd name="connsiteX2" fmla="*/ 665178 w 1066861"/>
                    <a:gd name="connsiteY2" fmla="*/ 514988 h 1075110"/>
                    <a:gd name="connsiteX3" fmla="*/ 534556 w 1066861"/>
                    <a:gd name="connsiteY3" fmla="*/ 916085 h 1075110"/>
                    <a:gd name="connsiteX4" fmla="*/ 912946 w 1066861"/>
                    <a:gd name="connsiteY4" fmla="*/ 546105 h 1075110"/>
                    <a:gd name="connsiteX5" fmla="*/ 593990 w 1066861"/>
                    <a:gd name="connsiteY5" fmla="*/ 1071106 h 1075110"/>
                    <a:gd name="connsiteX6" fmla="*/ 893809 w 1066861"/>
                    <a:gd name="connsiteY6" fmla="*/ 687886 h 1075110"/>
                    <a:gd name="connsiteX7" fmla="*/ 942152 w 1066861"/>
                    <a:gd name="connsiteY7" fmla="*/ 715282 h 1075110"/>
                    <a:gd name="connsiteX8" fmla="*/ 612880 w 1066861"/>
                    <a:gd name="connsiteY8" fmla="*/ 1027195 h 1075110"/>
                    <a:gd name="connsiteX9" fmla="*/ 859075 w 1066861"/>
                    <a:gd name="connsiteY9" fmla="*/ 510612 h 1075110"/>
                    <a:gd name="connsiteX10" fmla="*/ 1034691 w 1066861"/>
                    <a:gd name="connsiteY10" fmla="*/ -1 h 1075110"/>
                    <a:gd name="connsiteX11" fmla="*/ 675708 w 1066861"/>
                    <a:gd name="connsiteY11" fmla="*/ 480036 h 1075110"/>
                    <a:gd name="connsiteX12" fmla="*/ 63113 w 1066861"/>
                    <a:gd name="connsiteY12" fmla="*/ 918196 h 107511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912946 w 942151"/>
                    <a:gd name="connsiteY4" fmla="*/ 71675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59075 w 942151"/>
                    <a:gd name="connsiteY9" fmla="*/ 36182 h 600680"/>
                    <a:gd name="connsiteX10" fmla="*/ 480677 w 942151"/>
                    <a:gd name="connsiteY10" fmla="*/ 406167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61532 h 618446"/>
                    <a:gd name="connsiteX1" fmla="*/ 121447 w 942151"/>
                    <a:gd name="connsiteY1" fmla="*/ 477629 h 618446"/>
                    <a:gd name="connsiteX2" fmla="*/ 665178 w 942151"/>
                    <a:gd name="connsiteY2" fmla="*/ 58324 h 618446"/>
                    <a:gd name="connsiteX3" fmla="*/ 534556 w 942151"/>
                    <a:gd name="connsiteY3" fmla="*/ 459421 h 618446"/>
                    <a:gd name="connsiteX4" fmla="*/ 912946 w 942151"/>
                    <a:gd name="connsiteY4" fmla="*/ 89441 h 618446"/>
                    <a:gd name="connsiteX5" fmla="*/ 593990 w 942151"/>
                    <a:gd name="connsiteY5" fmla="*/ 614442 h 618446"/>
                    <a:gd name="connsiteX6" fmla="*/ 893809 w 942151"/>
                    <a:gd name="connsiteY6" fmla="*/ 231222 h 618446"/>
                    <a:gd name="connsiteX7" fmla="*/ 942152 w 942151"/>
                    <a:gd name="connsiteY7" fmla="*/ 258618 h 618446"/>
                    <a:gd name="connsiteX8" fmla="*/ 612880 w 942151"/>
                    <a:gd name="connsiteY8" fmla="*/ 570531 h 618446"/>
                    <a:gd name="connsiteX9" fmla="*/ 859075 w 942151"/>
                    <a:gd name="connsiteY9" fmla="*/ 53948 h 618446"/>
                    <a:gd name="connsiteX10" fmla="*/ 480677 w 942151"/>
                    <a:gd name="connsiteY10" fmla="*/ 423933 h 618446"/>
                    <a:gd name="connsiteX11" fmla="*/ 735815 w 942151"/>
                    <a:gd name="connsiteY11" fmla="*/ 5439 h 618446"/>
                    <a:gd name="connsiteX12" fmla="*/ 63113 w 942151"/>
                    <a:gd name="connsiteY12" fmla="*/ 461532 h 618446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665178 w 942151"/>
                    <a:gd name="connsiteY2" fmla="*/ 63440 h 623562"/>
                    <a:gd name="connsiteX3" fmla="*/ 534556 w 942151"/>
                    <a:gd name="connsiteY3" fmla="*/ 464537 h 623562"/>
                    <a:gd name="connsiteX4" fmla="*/ 912946 w 942151"/>
                    <a:gd name="connsiteY4" fmla="*/ 94557 h 623562"/>
                    <a:gd name="connsiteX5" fmla="*/ 593990 w 942151"/>
                    <a:gd name="connsiteY5" fmla="*/ 619558 h 623562"/>
                    <a:gd name="connsiteX6" fmla="*/ 893809 w 942151"/>
                    <a:gd name="connsiteY6" fmla="*/ 236338 h 623562"/>
                    <a:gd name="connsiteX7" fmla="*/ 942152 w 942151"/>
                    <a:gd name="connsiteY7" fmla="*/ 263734 h 623562"/>
                    <a:gd name="connsiteX8" fmla="*/ 612880 w 942151"/>
                    <a:gd name="connsiteY8" fmla="*/ 575647 h 623562"/>
                    <a:gd name="connsiteX9" fmla="*/ 859075 w 942151"/>
                    <a:gd name="connsiteY9" fmla="*/ 59064 h 623562"/>
                    <a:gd name="connsiteX10" fmla="*/ 480677 w 942151"/>
                    <a:gd name="connsiteY10" fmla="*/ 429049 h 623562"/>
                    <a:gd name="connsiteX11" fmla="*/ 684848 w 942151"/>
                    <a:gd name="connsiteY11" fmla="*/ 5392 h 623562"/>
                    <a:gd name="connsiteX12" fmla="*/ 63113 w 942151"/>
                    <a:gd name="connsiteY12" fmla="*/ 466648 h 623562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653823 w 942151"/>
                    <a:gd name="connsiteY2" fmla="*/ 50281 h 623562"/>
                    <a:gd name="connsiteX3" fmla="*/ 534556 w 942151"/>
                    <a:gd name="connsiteY3" fmla="*/ 464537 h 623562"/>
                    <a:gd name="connsiteX4" fmla="*/ 912946 w 942151"/>
                    <a:gd name="connsiteY4" fmla="*/ 94557 h 623562"/>
                    <a:gd name="connsiteX5" fmla="*/ 593990 w 942151"/>
                    <a:gd name="connsiteY5" fmla="*/ 619558 h 623562"/>
                    <a:gd name="connsiteX6" fmla="*/ 893809 w 942151"/>
                    <a:gd name="connsiteY6" fmla="*/ 236338 h 623562"/>
                    <a:gd name="connsiteX7" fmla="*/ 942152 w 942151"/>
                    <a:gd name="connsiteY7" fmla="*/ 263734 h 623562"/>
                    <a:gd name="connsiteX8" fmla="*/ 612880 w 942151"/>
                    <a:gd name="connsiteY8" fmla="*/ 575647 h 623562"/>
                    <a:gd name="connsiteX9" fmla="*/ 859075 w 942151"/>
                    <a:gd name="connsiteY9" fmla="*/ 59064 h 623562"/>
                    <a:gd name="connsiteX10" fmla="*/ 480677 w 942151"/>
                    <a:gd name="connsiteY10" fmla="*/ 429049 h 623562"/>
                    <a:gd name="connsiteX11" fmla="*/ 684848 w 942151"/>
                    <a:gd name="connsiteY11" fmla="*/ 5392 h 623562"/>
                    <a:gd name="connsiteX12" fmla="*/ 63113 w 942151"/>
                    <a:gd name="connsiteY12" fmla="*/ 466648 h 623562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403689 w 942151"/>
                    <a:gd name="connsiteY2" fmla="*/ 205093 h 623562"/>
                    <a:gd name="connsiteX3" fmla="*/ 653823 w 942151"/>
                    <a:gd name="connsiteY3" fmla="*/ 50281 h 623562"/>
                    <a:gd name="connsiteX4" fmla="*/ 534556 w 942151"/>
                    <a:gd name="connsiteY4" fmla="*/ 464537 h 623562"/>
                    <a:gd name="connsiteX5" fmla="*/ 912946 w 942151"/>
                    <a:gd name="connsiteY5" fmla="*/ 94557 h 623562"/>
                    <a:gd name="connsiteX6" fmla="*/ 593990 w 942151"/>
                    <a:gd name="connsiteY6" fmla="*/ 619558 h 623562"/>
                    <a:gd name="connsiteX7" fmla="*/ 893809 w 942151"/>
                    <a:gd name="connsiteY7" fmla="*/ 236338 h 623562"/>
                    <a:gd name="connsiteX8" fmla="*/ 942152 w 942151"/>
                    <a:gd name="connsiteY8" fmla="*/ 263734 h 623562"/>
                    <a:gd name="connsiteX9" fmla="*/ 612880 w 942151"/>
                    <a:gd name="connsiteY9" fmla="*/ 575647 h 623562"/>
                    <a:gd name="connsiteX10" fmla="*/ 859075 w 942151"/>
                    <a:gd name="connsiteY10" fmla="*/ 59064 h 623562"/>
                    <a:gd name="connsiteX11" fmla="*/ 480677 w 942151"/>
                    <a:gd name="connsiteY11" fmla="*/ 429049 h 623562"/>
                    <a:gd name="connsiteX12" fmla="*/ 684848 w 942151"/>
                    <a:gd name="connsiteY12" fmla="*/ 5392 h 623562"/>
                    <a:gd name="connsiteX13" fmla="*/ 63113 w 942151"/>
                    <a:gd name="connsiteY13" fmla="*/ 466648 h 623562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429444 w 942151"/>
                    <a:gd name="connsiteY2" fmla="*/ 315788 h 623562"/>
                    <a:gd name="connsiteX3" fmla="*/ 653823 w 942151"/>
                    <a:gd name="connsiteY3" fmla="*/ 50281 h 623562"/>
                    <a:gd name="connsiteX4" fmla="*/ 534556 w 942151"/>
                    <a:gd name="connsiteY4" fmla="*/ 464537 h 623562"/>
                    <a:gd name="connsiteX5" fmla="*/ 912946 w 942151"/>
                    <a:gd name="connsiteY5" fmla="*/ 94557 h 623562"/>
                    <a:gd name="connsiteX6" fmla="*/ 593990 w 942151"/>
                    <a:gd name="connsiteY6" fmla="*/ 619558 h 623562"/>
                    <a:gd name="connsiteX7" fmla="*/ 893809 w 942151"/>
                    <a:gd name="connsiteY7" fmla="*/ 236338 h 623562"/>
                    <a:gd name="connsiteX8" fmla="*/ 942152 w 942151"/>
                    <a:gd name="connsiteY8" fmla="*/ 263734 h 623562"/>
                    <a:gd name="connsiteX9" fmla="*/ 612880 w 942151"/>
                    <a:gd name="connsiteY9" fmla="*/ 575647 h 623562"/>
                    <a:gd name="connsiteX10" fmla="*/ 859075 w 942151"/>
                    <a:gd name="connsiteY10" fmla="*/ 59064 h 623562"/>
                    <a:gd name="connsiteX11" fmla="*/ 480677 w 942151"/>
                    <a:gd name="connsiteY11" fmla="*/ 429049 h 623562"/>
                    <a:gd name="connsiteX12" fmla="*/ 684848 w 942151"/>
                    <a:gd name="connsiteY12" fmla="*/ 5392 h 623562"/>
                    <a:gd name="connsiteX13" fmla="*/ 63113 w 942151"/>
                    <a:gd name="connsiteY13" fmla="*/ 466648 h 623562"/>
                    <a:gd name="connsiteX0" fmla="*/ 63113 w 942151"/>
                    <a:gd name="connsiteY0" fmla="*/ 467435 h 624349"/>
                    <a:gd name="connsiteX1" fmla="*/ 121447 w 942151"/>
                    <a:gd name="connsiteY1" fmla="*/ 483532 h 624349"/>
                    <a:gd name="connsiteX2" fmla="*/ 429444 w 942151"/>
                    <a:gd name="connsiteY2" fmla="*/ 316575 h 624349"/>
                    <a:gd name="connsiteX3" fmla="*/ 653823 w 942151"/>
                    <a:gd name="connsiteY3" fmla="*/ 51068 h 624349"/>
                    <a:gd name="connsiteX4" fmla="*/ 534556 w 942151"/>
                    <a:gd name="connsiteY4" fmla="*/ 465324 h 624349"/>
                    <a:gd name="connsiteX5" fmla="*/ 912946 w 942151"/>
                    <a:gd name="connsiteY5" fmla="*/ 95344 h 624349"/>
                    <a:gd name="connsiteX6" fmla="*/ 593990 w 942151"/>
                    <a:gd name="connsiteY6" fmla="*/ 620345 h 624349"/>
                    <a:gd name="connsiteX7" fmla="*/ 893809 w 942151"/>
                    <a:gd name="connsiteY7" fmla="*/ 237125 h 624349"/>
                    <a:gd name="connsiteX8" fmla="*/ 942152 w 942151"/>
                    <a:gd name="connsiteY8" fmla="*/ 264521 h 624349"/>
                    <a:gd name="connsiteX9" fmla="*/ 612880 w 942151"/>
                    <a:gd name="connsiteY9" fmla="*/ 576434 h 624349"/>
                    <a:gd name="connsiteX10" fmla="*/ 859075 w 942151"/>
                    <a:gd name="connsiteY10" fmla="*/ 59851 h 624349"/>
                    <a:gd name="connsiteX11" fmla="*/ 480677 w 942151"/>
                    <a:gd name="connsiteY11" fmla="*/ 429836 h 624349"/>
                    <a:gd name="connsiteX12" fmla="*/ 684848 w 942151"/>
                    <a:gd name="connsiteY12" fmla="*/ 6179 h 624349"/>
                    <a:gd name="connsiteX13" fmla="*/ 378902 w 942151"/>
                    <a:gd name="connsiteY13" fmla="*/ 197367 h 624349"/>
                    <a:gd name="connsiteX14" fmla="*/ 63113 w 942151"/>
                    <a:gd name="connsiteY14" fmla="*/ 467435 h 624349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653823 w 942151"/>
                    <a:gd name="connsiteY3" fmla="*/ 49411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771262 w 942151"/>
                    <a:gd name="connsiteY3" fmla="*/ 37290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771262 w 942151"/>
                    <a:gd name="connsiteY3" fmla="*/ 37290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747163 w 942151"/>
                    <a:gd name="connsiteY3" fmla="*/ 22838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363469 w 860374"/>
                    <a:gd name="connsiteY0" fmla="*/ 3276 h 727945"/>
                    <a:gd name="connsiteX1" fmla="*/ 39670 w 860374"/>
                    <a:gd name="connsiteY1" fmla="*/ 587128 h 727945"/>
                    <a:gd name="connsiteX2" fmla="*/ 347667 w 860374"/>
                    <a:gd name="connsiteY2" fmla="*/ 420171 h 727945"/>
                    <a:gd name="connsiteX3" fmla="*/ 665386 w 860374"/>
                    <a:gd name="connsiteY3" fmla="*/ 128091 h 727945"/>
                    <a:gd name="connsiteX4" fmla="*/ 452779 w 860374"/>
                    <a:gd name="connsiteY4" fmla="*/ 568920 h 727945"/>
                    <a:gd name="connsiteX5" fmla="*/ 831169 w 860374"/>
                    <a:gd name="connsiteY5" fmla="*/ 198940 h 727945"/>
                    <a:gd name="connsiteX6" fmla="*/ 512213 w 860374"/>
                    <a:gd name="connsiteY6" fmla="*/ 723941 h 727945"/>
                    <a:gd name="connsiteX7" fmla="*/ 812032 w 860374"/>
                    <a:gd name="connsiteY7" fmla="*/ 340721 h 727945"/>
                    <a:gd name="connsiteX8" fmla="*/ 860375 w 860374"/>
                    <a:gd name="connsiteY8" fmla="*/ 368117 h 727945"/>
                    <a:gd name="connsiteX9" fmla="*/ 531103 w 860374"/>
                    <a:gd name="connsiteY9" fmla="*/ 680030 h 727945"/>
                    <a:gd name="connsiteX10" fmla="*/ 777298 w 860374"/>
                    <a:gd name="connsiteY10" fmla="*/ 163447 h 727945"/>
                    <a:gd name="connsiteX11" fmla="*/ 398900 w 860374"/>
                    <a:gd name="connsiteY11" fmla="*/ 533432 h 727945"/>
                    <a:gd name="connsiteX12" fmla="*/ 603071 w 860374"/>
                    <a:gd name="connsiteY12" fmla="*/ 109775 h 727945"/>
                    <a:gd name="connsiteX13" fmla="*/ 314985 w 860374"/>
                    <a:gd name="connsiteY13" fmla="*/ 368823 h 727945"/>
                    <a:gd name="connsiteX14" fmla="*/ 363469 w 860374"/>
                    <a:gd name="connsiteY14" fmla="*/ 3276 h 727945"/>
                    <a:gd name="connsiteX0" fmla="*/ 79240 w 576145"/>
                    <a:gd name="connsiteY0" fmla="*/ 7490 h 732159"/>
                    <a:gd name="connsiteX1" fmla="*/ 179396 w 576145"/>
                    <a:gd name="connsiteY1" fmla="*/ 51838 h 732159"/>
                    <a:gd name="connsiteX2" fmla="*/ 63438 w 576145"/>
                    <a:gd name="connsiteY2" fmla="*/ 424385 h 732159"/>
                    <a:gd name="connsiteX3" fmla="*/ 381157 w 576145"/>
                    <a:gd name="connsiteY3" fmla="*/ 132305 h 732159"/>
                    <a:gd name="connsiteX4" fmla="*/ 168550 w 576145"/>
                    <a:gd name="connsiteY4" fmla="*/ 573134 h 732159"/>
                    <a:gd name="connsiteX5" fmla="*/ 546940 w 576145"/>
                    <a:gd name="connsiteY5" fmla="*/ 203154 h 732159"/>
                    <a:gd name="connsiteX6" fmla="*/ 227984 w 576145"/>
                    <a:gd name="connsiteY6" fmla="*/ 728155 h 732159"/>
                    <a:gd name="connsiteX7" fmla="*/ 527803 w 576145"/>
                    <a:gd name="connsiteY7" fmla="*/ 344935 h 732159"/>
                    <a:gd name="connsiteX8" fmla="*/ 576146 w 576145"/>
                    <a:gd name="connsiteY8" fmla="*/ 372331 h 732159"/>
                    <a:gd name="connsiteX9" fmla="*/ 246874 w 576145"/>
                    <a:gd name="connsiteY9" fmla="*/ 684244 h 732159"/>
                    <a:gd name="connsiteX10" fmla="*/ 493069 w 576145"/>
                    <a:gd name="connsiteY10" fmla="*/ 167661 h 732159"/>
                    <a:gd name="connsiteX11" fmla="*/ 114671 w 576145"/>
                    <a:gd name="connsiteY11" fmla="*/ 537646 h 732159"/>
                    <a:gd name="connsiteX12" fmla="*/ 318842 w 576145"/>
                    <a:gd name="connsiteY12" fmla="*/ 113989 h 732159"/>
                    <a:gd name="connsiteX13" fmla="*/ 30756 w 576145"/>
                    <a:gd name="connsiteY13" fmla="*/ 373037 h 732159"/>
                    <a:gd name="connsiteX14" fmla="*/ 79240 w 576145"/>
                    <a:gd name="connsiteY14" fmla="*/ 7490 h 732159"/>
                    <a:gd name="connsiteX0" fmla="*/ 119955 w 571573"/>
                    <a:gd name="connsiteY0" fmla="*/ 7365 h 733453"/>
                    <a:gd name="connsiteX1" fmla="*/ 174824 w 571573"/>
                    <a:gd name="connsiteY1" fmla="*/ 53132 h 733453"/>
                    <a:gd name="connsiteX2" fmla="*/ 58866 w 571573"/>
                    <a:gd name="connsiteY2" fmla="*/ 425679 h 733453"/>
                    <a:gd name="connsiteX3" fmla="*/ 376585 w 571573"/>
                    <a:gd name="connsiteY3" fmla="*/ 133599 h 733453"/>
                    <a:gd name="connsiteX4" fmla="*/ 163978 w 571573"/>
                    <a:gd name="connsiteY4" fmla="*/ 574428 h 733453"/>
                    <a:gd name="connsiteX5" fmla="*/ 542368 w 571573"/>
                    <a:gd name="connsiteY5" fmla="*/ 204448 h 733453"/>
                    <a:gd name="connsiteX6" fmla="*/ 223412 w 571573"/>
                    <a:gd name="connsiteY6" fmla="*/ 729449 h 733453"/>
                    <a:gd name="connsiteX7" fmla="*/ 523231 w 571573"/>
                    <a:gd name="connsiteY7" fmla="*/ 346229 h 733453"/>
                    <a:gd name="connsiteX8" fmla="*/ 571574 w 571573"/>
                    <a:gd name="connsiteY8" fmla="*/ 373625 h 733453"/>
                    <a:gd name="connsiteX9" fmla="*/ 242302 w 571573"/>
                    <a:gd name="connsiteY9" fmla="*/ 685538 h 733453"/>
                    <a:gd name="connsiteX10" fmla="*/ 488497 w 571573"/>
                    <a:gd name="connsiteY10" fmla="*/ 168955 h 733453"/>
                    <a:gd name="connsiteX11" fmla="*/ 110099 w 571573"/>
                    <a:gd name="connsiteY11" fmla="*/ 538940 h 733453"/>
                    <a:gd name="connsiteX12" fmla="*/ 314270 w 571573"/>
                    <a:gd name="connsiteY12" fmla="*/ 115283 h 733453"/>
                    <a:gd name="connsiteX13" fmla="*/ 26184 w 571573"/>
                    <a:gd name="connsiteY13" fmla="*/ 374331 h 733453"/>
                    <a:gd name="connsiteX14" fmla="*/ 119955 w 571573"/>
                    <a:gd name="connsiteY14" fmla="*/ 7365 h 733453"/>
                    <a:gd name="connsiteX0" fmla="*/ 119955 w 571573"/>
                    <a:gd name="connsiteY0" fmla="*/ 6736 h 732824"/>
                    <a:gd name="connsiteX1" fmla="*/ 193243 w 571573"/>
                    <a:gd name="connsiteY1" fmla="*/ 60373 h 732824"/>
                    <a:gd name="connsiteX2" fmla="*/ 58866 w 571573"/>
                    <a:gd name="connsiteY2" fmla="*/ 425050 h 732824"/>
                    <a:gd name="connsiteX3" fmla="*/ 376585 w 571573"/>
                    <a:gd name="connsiteY3" fmla="*/ 132970 h 732824"/>
                    <a:gd name="connsiteX4" fmla="*/ 163978 w 571573"/>
                    <a:gd name="connsiteY4" fmla="*/ 573799 h 732824"/>
                    <a:gd name="connsiteX5" fmla="*/ 542368 w 571573"/>
                    <a:gd name="connsiteY5" fmla="*/ 203819 h 732824"/>
                    <a:gd name="connsiteX6" fmla="*/ 223412 w 571573"/>
                    <a:gd name="connsiteY6" fmla="*/ 728820 h 732824"/>
                    <a:gd name="connsiteX7" fmla="*/ 523231 w 571573"/>
                    <a:gd name="connsiteY7" fmla="*/ 345600 h 732824"/>
                    <a:gd name="connsiteX8" fmla="*/ 571574 w 571573"/>
                    <a:gd name="connsiteY8" fmla="*/ 372996 h 732824"/>
                    <a:gd name="connsiteX9" fmla="*/ 242302 w 571573"/>
                    <a:gd name="connsiteY9" fmla="*/ 684909 h 732824"/>
                    <a:gd name="connsiteX10" fmla="*/ 488497 w 571573"/>
                    <a:gd name="connsiteY10" fmla="*/ 168326 h 732824"/>
                    <a:gd name="connsiteX11" fmla="*/ 110099 w 571573"/>
                    <a:gd name="connsiteY11" fmla="*/ 538311 h 732824"/>
                    <a:gd name="connsiteX12" fmla="*/ 314270 w 571573"/>
                    <a:gd name="connsiteY12" fmla="*/ 114654 h 732824"/>
                    <a:gd name="connsiteX13" fmla="*/ 26184 w 571573"/>
                    <a:gd name="connsiteY13" fmla="*/ 373702 h 732824"/>
                    <a:gd name="connsiteX14" fmla="*/ 119955 w 571573"/>
                    <a:gd name="connsiteY14" fmla="*/ 6736 h 732824"/>
                    <a:gd name="connsiteX0" fmla="*/ 143421 w 569557"/>
                    <a:gd name="connsiteY0" fmla="*/ 6930 h 730435"/>
                    <a:gd name="connsiteX1" fmla="*/ 191227 w 569557"/>
                    <a:gd name="connsiteY1" fmla="*/ 57984 h 730435"/>
                    <a:gd name="connsiteX2" fmla="*/ 56850 w 569557"/>
                    <a:gd name="connsiteY2" fmla="*/ 422661 h 730435"/>
                    <a:gd name="connsiteX3" fmla="*/ 374569 w 569557"/>
                    <a:gd name="connsiteY3" fmla="*/ 130581 h 730435"/>
                    <a:gd name="connsiteX4" fmla="*/ 161962 w 569557"/>
                    <a:gd name="connsiteY4" fmla="*/ 571410 h 730435"/>
                    <a:gd name="connsiteX5" fmla="*/ 540352 w 569557"/>
                    <a:gd name="connsiteY5" fmla="*/ 201430 h 730435"/>
                    <a:gd name="connsiteX6" fmla="*/ 221396 w 569557"/>
                    <a:gd name="connsiteY6" fmla="*/ 726431 h 730435"/>
                    <a:gd name="connsiteX7" fmla="*/ 521215 w 569557"/>
                    <a:gd name="connsiteY7" fmla="*/ 343211 h 730435"/>
                    <a:gd name="connsiteX8" fmla="*/ 569558 w 569557"/>
                    <a:gd name="connsiteY8" fmla="*/ 370607 h 730435"/>
                    <a:gd name="connsiteX9" fmla="*/ 240286 w 569557"/>
                    <a:gd name="connsiteY9" fmla="*/ 682520 h 730435"/>
                    <a:gd name="connsiteX10" fmla="*/ 486481 w 569557"/>
                    <a:gd name="connsiteY10" fmla="*/ 165937 h 730435"/>
                    <a:gd name="connsiteX11" fmla="*/ 108083 w 569557"/>
                    <a:gd name="connsiteY11" fmla="*/ 535922 h 730435"/>
                    <a:gd name="connsiteX12" fmla="*/ 312254 w 569557"/>
                    <a:gd name="connsiteY12" fmla="*/ 112265 h 730435"/>
                    <a:gd name="connsiteX13" fmla="*/ 24168 w 569557"/>
                    <a:gd name="connsiteY13" fmla="*/ 371313 h 730435"/>
                    <a:gd name="connsiteX14" fmla="*/ 143421 w 569557"/>
                    <a:gd name="connsiteY14" fmla="*/ 6930 h 730435"/>
                    <a:gd name="connsiteX0" fmla="*/ 143421 w 653204"/>
                    <a:gd name="connsiteY0" fmla="*/ 6930 h 730435"/>
                    <a:gd name="connsiteX1" fmla="*/ 191227 w 653204"/>
                    <a:gd name="connsiteY1" fmla="*/ 57984 h 730435"/>
                    <a:gd name="connsiteX2" fmla="*/ 56850 w 653204"/>
                    <a:gd name="connsiteY2" fmla="*/ 422661 h 730435"/>
                    <a:gd name="connsiteX3" fmla="*/ 374569 w 653204"/>
                    <a:gd name="connsiteY3" fmla="*/ 130581 h 730435"/>
                    <a:gd name="connsiteX4" fmla="*/ 161962 w 653204"/>
                    <a:gd name="connsiteY4" fmla="*/ 571410 h 730435"/>
                    <a:gd name="connsiteX5" fmla="*/ 540352 w 653204"/>
                    <a:gd name="connsiteY5" fmla="*/ 201430 h 730435"/>
                    <a:gd name="connsiteX6" fmla="*/ 221396 w 653204"/>
                    <a:gd name="connsiteY6" fmla="*/ 726431 h 730435"/>
                    <a:gd name="connsiteX7" fmla="*/ 521215 w 653204"/>
                    <a:gd name="connsiteY7" fmla="*/ 343211 h 730435"/>
                    <a:gd name="connsiteX8" fmla="*/ 653204 w 653204"/>
                    <a:gd name="connsiteY8" fmla="*/ 427119 h 730435"/>
                    <a:gd name="connsiteX9" fmla="*/ 240286 w 653204"/>
                    <a:gd name="connsiteY9" fmla="*/ 682520 h 730435"/>
                    <a:gd name="connsiteX10" fmla="*/ 486481 w 653204"/>
                    <a:gd name="connsiteY10" fmla="*/ 165937 h 730435"/>
                    <a:gd name="connsiteX11" fmla="*/ 108083 w 653204"/>
                    <a:gd name="connsiteY11" fmla="*/ 535922 h 730435"/>
                    <a:gd name="connsiteX12" fmla="*/ 312254 w 653204"/>
                    <a:gd name="connsiteY12" fmla="*/ 112265 h 730435"/>
                    <a:gd name="connsiteX13" fmla="*/ 24168 w 653204"/>
                    <a:gd name="connsiteY13" fmla="*/ 371313 h 730435"/>
                    <a:gd name="connsiteX14" fmla="*/ 143421 w 653204"/>
                    <a:gd name="connsiteY14" fmla="*/ 6930 h 730435"/>
                    <a:gd name="connsiteX0" fmla="*/ 143421 w 653204"/>
                    <a:gd name="connsiteY0" fmla="*/ 6930 h 732195"/>
                    <a:gd name="connsiteX1" fmla="*/ 191227 w 653204"/>
                    <a:gd name="connsiteY1" fmla="*/ 57984 h 732195"/>
                    <a:gd name="connsiteX2" fmla="*/ 56850 w 653204"/>
                    <a:gd name="connsiteY2" fmla="*/ 422661 h 732195"/>
                    <a:gd name="connsiteX3" fmla="*/ 374569 w 653204"/>
                    <a:gd name="connsiteY3" fmla="*/ 130581 h 732195"/>
                    <a:gd name="connsiteX4" fmla="*/ 161962 w 653204"/>
                    <a:gd name="connsiteY4" fmla="*/ 571410 h 732195"/>
                    <a:gd name="connsiteX5" fmla="*/ 540352 w 653204"/>
                    <a:gd name="connsiteY5" fmla="*/ 201430 h 732195"/>
                    <a:gd name="connsiteX6" fmla="*/ 221396 w 653204"/>
                    <a:gd name="connsiteY6" fmla="*/ 726431 h 732195"/>
                    <a:gd name="connsiteX7" fmla="*/ 597798 w 653204"/>
                    <a:gd name="connsiteY7" fmla="*/ 405014 h 732195"/>
                    <a:gd name="connsiteX8" fmla="*/ 653204 w 653204"/>
                    <a:gd name="connsiteY8" fmla="*/ 427119 h 732195"/>
                    <a:gd name="connsiteX9" fmla="*/ 240286 w 653204"/>
                    <a:gd name="connsiteY9" fmla="*/ 682520 h 732195"/>
                    <a:gd name="connsiteX10" fmla="*/ 486481 w 653204"/>
                    <a:gd name="connsiteY10" fmla="*/ 165937 h 732195"/>
                    <a:gd name="connsiteX11" fmla="*/ 108083 w 653204"/>
                    <a:gd name="connsiteY11" fmla="*/ 535922 h 732195"/>
                    <a:gd name="connsiteX12" fmla="*/ 312254 w 653204"/>
                    <a:gd name="connsiteY12" fmla="*/ 112265 h 732195"/>
                    <a:gd name="connsiteX13" fmla="*/ 24168 w 653204"/>
                    <a:gd name="connsiteY13" fmla="*/ 371313 h 732195"/>
                    <a:gd name="connsiteX14" fmla="*/ 143421 w 653204"/>
                    <a:gd name="connsiteY14" fmla="*/ 6930 h 732195"/>
                    <a:gd name="connsiteX0" fmla="*/ 143421 w 653204"/>
                    <a:gd name="connsiteY0" fmla="*/ 6930 h 731160"/>
                    <a:gd name="connsiteX1" fmla="*/ 191227 w 653204"/>
                    <a:gd name="connsiteY1" fmla="*/ 57984 h 731160"/>
                    <a:gd name="connsiteX2" fmla="*/ 56850 w 653204"/>
                    <a:gd name="connsiteY2" fmla="*/ 422661 h 731160"/>
                    <a:gd name="connsiteX3" fmla="*/ 374569 w 653204"/>
                    <a:gd name="connsiteY3" fmla="*/ 130581 h 731160"/>
                    <a:gd name="connsiteX4" fmla="*/ 161962 w 653204"/>
                    <a:gd name="connsiteY4" fmla="*/ 571410 h 731160"/>
                    <a:gd name="connsiteX5" fmla="*/ 540352 w 653204"/>
                    <a:gd name="connsiteY5" fmla="*/ 201430 h 731160"/>
                    <a:gd name="connsiteX6" fmla="*/ 221396 w 653204"/>
                    <a:gd name="connsiteY6" fmla="*/ 726431 h 731160"/>
                    <a:gd name="connsiteX7" fmla="*/ 597798 w 653204"/>
                    <a:gd name="connsiteY7" fmla="*/ 405014 h 731160"/>
                    <a:gd name="connsiteX8" fmla="*/ 653204 w 653204"/>
                    <a:gd name="connsiteY8" fmla="*/ 427119 h 731160"/>
                    <a:gd name="connsiteX9" fmla="*/ 240286 w 653204"/>
                    <a:gd name="connsiteY9" fmla="*/ 682520 h 731160"/>
                    <a:gd name="connsiteX10" fmla="*/ 486481 w 653204"/>
                    <a:gd name="connsiteY10" fmla="*/ 165937 h 731160"/>
                    <a:gd name="connsiteX11" fmla="*/ 108083 w 653204"/>
                    <a:gd name="connsiteY11" fmla="*/ 535922 h 731160"/>
                    <a:gd name="connsiteX12" fmla="*/ 312254 w 653204"/>
                    <a:gd name="connsiteY12" fmla="*/ 112265 h 731160"/>
                    <a:gd name="connsiteX13" fmla="*/ 24168 w 653204"/>
                    <a:gd name="connsiteY13" fmla="*/ 371313 h 731160"/>
                    <a:gd name="connsiteX14" fmla="*/ 143421 w 653204"/>
                    <a:gd name="connsiteY14" fmla="*/ 6930 h 731160"/>
                    <a:gd name="connsiteX0" fmla="*/ 143421 w 653204"/>
                    <a:gd name="connsiteY0" fmla="*/ 6930 h 731160"/>
                    <a:gd name="connsiteX1" fmla="*/ 191227 w 653204"/>
                    <a:gd name="connsiteY1" fmla="*/ 57984 h 731160"/>
                    <a:gd name="connsiteX2" fmla="*/ 56850 w 653204"/>
                    <a:gd name="connsiteY2" fmla="*/ 422661 h 731160"/>
                    <a:gd name="connsiteX3" fmla="*/ 374569 w 653204"/>
                    <a:gd name="connsiteY3" fmla="*/ 130581 h 731160"/>
                    <a:gd name="connsiteX4" fmla="*/ 161962 w 653204"/>
                    <a:gd name="connsiteY4" fmla="*/ 571410 h 731160"/>
                    <a:gd name="connsiteX5" fmla="*/ 539930 w 653204"/>
                    <a:gd name="connsiteY5" fmla="*/ 315476 h 731160"/>
                    <a:gd name="connsiteX6" fmla="*/ 221396 w 653204"/>
                    <a:gd name="connsiteY6" fmla="*/ 726431 h 731160"/>
                    <a:gd name="connsiteX7" fmla="*/ 597798 w 653204"/>
                    <a:gd name="connsiteY7" fmla="*/ 405014 h 731160"/>
                    <a:gd name="connsiteX8" fmla="*/ 653204 w 653204"/>
                    <a:gd name="connsiteY8" fmla="*/ 427119 h 731160"/>
                    <a:gd name="connsiteX9" fmla="*/ 240286 w 653204"/>
                    <a:gd name="connsiteY9" fmla="*/ 682520 h 731160"/>
                    <a:gd name="connsiteX10" fmla="*/ 486481 w 653204"/>
                    <a:gd name="connsiteY10" fmla="*/ 165937 h 731160"/>
                    <a:gd name="connsiteX11" fmla="*/ 108083 w 653204"/>
                    <a:gd name="connsiteY11" fmla="*/ 535922 h 731160"/>
                    <a:gd name="connsiteX12" fmla="*/ 312254 w 653204"/>
                    <a:gd name="connsiteY12" fmla="*/ 112265 h 731160"/>
                    <a:gd name="connsiteX13" fmla="*/ 24168 w 653204"/>
                    <a:gd name="connsiteY13" fmla="*/ 371313 h 731160"/>
                    <a:gd name="connsiteX14" fmla="*/ 143421 w 653204"/>
                    <a:gd name="connsiteY14" fmla="*/ 6930 h 731160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86481 w 653204"/>
                    <a:gd name="connsiteY10" fmla="*/ 165937 h 734928"/>
                    <a:gd name="connsiteX11" fmla="*/ 108083 w 653204"/>
                    <a:gd name="connsiteY11" fmla="*/ 535922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108083 w 653204"/>
                    <a:gd name="connsiteY11" fmla="*/ 535922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6063 w 653204"/>
                    <a:gd name="connsiteY11" fmla="*/ 503667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60450 w 653204"/>
                    <a:gd name="connsiteY12" fmla="*/ 1411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47710 w 653204"/>
                    <a:gd name="connsiteY12" fmla="*/ 13987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18626 w 653204"/>
                    <a:gd name="connsiteY12" fmla="*/ 112912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35660 w 653204"/>
                    <a:gd name="connsiteY12" fmla="*/ 132653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53973 w 663756"/>
                    <a:gd name="connsiteY0" fmla="*/ 6930 h 734928"/>
                    <a:gd name="connsiteX1" fmla="*/ 201779 w 663756"/>
                    <a:gd name="connsiteY1" fmla="*/ 57984 h 734928"/>
                    <a:gd name="connsiteX2" fmla="*/ 67402 w 663756"/>
                    <a:gd name="connsiteY2" fmla="*/ 422661 h 734928"/>
                    <a:gd name="connsiteX3" fmla="*/ 415721 w 663756"/>
                    <a:gd name="connsiteY3" fmla="*/ 199735 h 734928"/>
                    <a:gd name="connsiteX4" fmla="*/ 172514 w 663756"/>
                    <a:gd name="connsiteY4" fmla="*/ 571410 h 734928"/>
                    <a:gd name="connsiteX5" fmla="*/ 550482 w 663756"/>
                    <a:gd name="connsiteY5" fmla="*/ 315476 h 734928"/>
                    <a:gd name="connsiteX6" fmla="*/ 270173 w 663756"/>
                    <a:gd name="connsiteY6" fmla="*/ 730305 h 734928"/>
                    <a:gd name="connsiteX7" fmla="*/ 608350 w 663756"/>
                    <a:gd name="connsiteY7" fmla="*/ 405014 h 734928"/>
                    <a:gd name="connsiteX8" fmla="*/ 663756 w 663756"/>
                    <a:gd name="connsiteY8" fmla="*/ 427119 h 734928"/>
                    <a:gd name="connsiteX9" fmla="*/ 250838 w 663756"/>
                    <a:gd name="connsiteY9" fmla="*/ 682520 h 734928"/>
                    <a:gd name="connsiteX10" fmla="*/ 505059 w 663756"/>
                    <a:gd name="connsiteY10" fmla="*/ 262824 h 734928"/>
                    <a:gd name="connsiteX11" fmla="*/ 100214 w 663756"/>
                    <a:gd name="connsiteY11" fmla="*/ 528053 h 734928"/>
                    <a:gd name="connsiteX12" fmla="*/ 346212 w 663756"/>
                    <a:gd name="connsiteY12" fmla="*/ 132653 h 734928"/>
                    <a:gd name="connsiteX13" fmla="*/ 23367 w 663756"/>
                    <a:gd name="connsiteY13" fmla="*/ 358154 h 734928"/>
                    <a:gd name="connsiteX14" fmla="*/ 153973 w 663756"/>
                    <a:gd name="connsiteY14" fmla="*/ 6930 h 734928"/>
                    <a:gd name="connsiteX0" fmla="*/ 370492 w 880275"/>
                    <a:gd name="connsiteY0" fmla="*/ 181435 h 909433"/>
                    <a:gd name="connsiteX1" fmla="*/ 39121 w 880275"/>
                    <a:gd name="connsiteY1" fmla="*/ 1926 h 909433"/>
                    <a:gd name="connsiteX2" fmla="*/ 283921 w 880275"/>
                    <a:gd name="connsiteY2" fmla="*/ 597166 h 909433"/>
                    <a:gd name="connsiteX3" fmla="*/ 632240 w 880275"/>
                    <a:gd name="connsiteY3" fmla="*/ 374240 h 909433"/>
                    <a:gd name="connsiteX4" fmla="*/ 389033 w 880275"/>
                    <a:gd name="connsiteY4" fmla="*/ 745915 h 909433"/>
                    <a:gd name="connsiteX5" fmla="*/ 767001 w 880275"/>
                    <a:gd name="connsiteY5" fmla="*/ 489981 h 909433"/>
                    <a:gd name="connsiteX6" fmla="*/ 486692 w 880275"/>
                    <a:gd name="connsiteY6" fmla="*/ 904810 h 909433"/>
                    <a:gd name="connsiteX7" fmla="*/ 824869 w 880275"/>
                    <a:gd name="connsiteY7" fmla="*/ 579519 h 909433"/>
                    <a:gd name="connsiteX8" fmla="*/ 880275 w 880275"/>
                    <a:gd name="connsiteY8" fmla="*/ 601624 h 909433"/>
                    <a:gd name="connsiteX9" fmla="*/ 467357 w 880275"/>
                    <a:gd name="connsiteY9" fmla="*/ 857025 h 909433"/>
                    <a:gd name="connsiteX10" fmla="*/ 721578 w 880275"/>
                    <a:gd name="connsiteY10" fmla="*/ 437329 h 909433"/>
                    <a:gd name="connsiteX11" fmla="*/ 316733 w 880275"/>
                    <a:gd name="connsiteY11" fmla="*/ 702558 h 909433"/>
                    <a:gd name="connsiteX12" fmla="*/ 562731 w 880275"/>
                    <a:gd name="connsiteY12" fmla="*/ 307158 h 909433"/>
                    <a:gd name="connsiteX13" fmla="*/ 239886 w 880275"/>
                    <a:gd name="connsiteY13" fmla="*/ 532659 h 909433"/>
                    <a:gd name="connsiteX14" fmla="*/ 370492 w 880275"/>
                    <a:gd name="connsiteY14" fmla="*/ 181435 h 909433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417549 w 1013903"/>
                    <a:gd name="connsiteY2" fmla="*/ 619404 h 931671"/>
                    <a:gd name="connsiteX3" fmla="*/ 765868 w 1013903"/>
                    <a:gd name="connsiteY3" fmla="*/ 396478 h 931671"/>
                    <a:gd name="connsiteX4" fmla="*/ 522661 w 1013903"/>
                    <a:gd name="connsiteY4" fmla="*/ 768153 h 931671"/>
                    <a:gd name="connsiteX5" fmla="*/ 900629 w 1013903"/>
                    <a:gd name="connsiteY5" fmla="*/ 512219 h 931671"/>
                    <a:gd name="connsiteX6" fmla="*/ 620320 w 1013903"/>
                    <a:gd name="connsiteY6" fmla="*/ 927048 h 931671"/>
                    <a:gd name="connsiteX7" fmla="*/ 958497 w 1013903"/>
                    <a:gd name="connsiteY7" fmla="*/ 601757 h 931671"/>
                    <a:gd name="connsiteX8" fmla="*/ 1013903 w 1013903"/>
                    <a:gd name="connsiteY8" fmla="*/ 623862 h 931671"/>
                    <a:gd name="connsiteX9" fmla="*/ 600985 w 1013903"/>
                    <a:gd name="connsiteY9" fmla="*/ 879263 h 931671"/>
                    <a:gd name="connsiteX10" fmla="*/ 855206 w 1013903"/>
                    <a:gd name="connsiteY10" fmla="*/ 459567 h 931671"/>
                    <a:gd name="connsiteX11" fmla="*/ 450361 w 1013903"/>
                    <a:gd name="connsiteY11" fmla="*/ 724796 h 931671"/>
                    <a:gd name="connsiteX12" fmla="*/ 696359 w 1013903"/>
                    <a:gd name="connsiteY12" fmla="*/ 329396 h 931671"/>
                    <a:gd name="connsiteX13" fmla="*/ 373514 w 1013903"/>
                    <a:gd name="connsiteY13" fmla="*/ 554897 h 931671"/>
                    <a:gd name="connsiteX14" fmla="*/ 36582 w 1013903"/>
                    <a:gd name="connsiteY14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283091 w 1013903"/>
                    <a:gd name="connsiteY2" fmla="*/ 335568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36582 w 1013903"/>
                    <a:gd name="connsiteY15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417549 w 1013903"/>
                    <a:gd name="connsiteY2" fmla="*/ 619404 h 931671"/>
                    <a:gd name="connsiteX3" fmla="*/ 765868 w 1013903"/>
                    <a:gd name="connsiteY3" fmla="*/ 396478 h 931671"/>
                    <a:gd name="connsiteX4" fmla="*/ 522661 w 1013903"/>
                    <a:gd name="connsiteY4" fmla="*/ 768153 h 931671"/>
                    <a:gd name="connsiteX5" fmla="*/ 900629 w 1013903"/>
                    <a:gd name="connsiteY5" fmla="*/ 512219 h 931671"/>
                    <a:gd name="connsiteX6" fmla="*/ 620320 w 1013903"/>
                    <a:gd name="connsiteY6" fmla="*/ 927048 h 931671"/>
                    <a:gd name="connsiteX7" fmla="*/ 958497 w 1013903"/>
                    <a:gd name="connsiteY7" fmla="*/ 601757 h 931671"/>
                    <a:gd name="connsiteX8" fmla="*/ 1013903 w 1013903"/>
                    <a:gd name="connsiteY8" fmla="*/ 623862 h 931671"/>
                    <a:gd name="connsiteX9" fmla="*/ 600985 w 1013903"/>
                    <a:gd name="connsiteY9" fmla="*/ 879263 h 931671"/>
                    <a:gd name="connsiteX10" fmla="*/ 855206 w 1013903"/>
                    <a:gd name="connsiteY10" fmla="*/ 459567 h 931671"/>
                    <a:gd name="connsiteX11" fmla="*/ 450361 w 1013903"/>
                    <a:gd name="connsiteY11" fmla="*/ 724796 h 931671"/>
                    <a:gd name="connsiteX12" fmla="*/ 696359 w 1013903"/>
                    <a:gd name="connsiteY12" fmla="*/ 329396 h 931671"/>
                    <a:gd name="connsiteX13" fmla="*/ 373514 w 1013903"/>
                    <a:gd name="connsiteY13" fmla="*/ 554897 h 931671"/>
                    <a:gd name="connsiteX14" fmla="*/ 36582 w 1013903"/>
                    <a:gd name="connsiteY14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285169 w 1013903"/>
                    <a:gd name="connsiteY2" fmla="*/ 317767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36582 w 1013903"/>
                    <a:gd name="connsiteY15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285169 w 1013903"/>
                    <a:gd name="connsiteY2" fmla="*/ 317767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07714 w 1013903"/>
                    <a:gd name="connsiteY13" fmla="*/ 34255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07714 w 1013903"/>
                    <a:gd name="connsiteY13" fmla="*/ 34255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20457 w 1013903"/>
                    <a:gd name="connsiteY13" fmla="*/ 34384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20457 w 1013903"/>
                    <a:gd name="connsiteY13" fmla="*/ 343846 h 931671"/>
                    <a:gd name="connsiteX14" fmla="*/ 373514 w 1013903"/>
                    <a:gd name="connsiteY14" fmla="*/ 554897 h 931671"/>
                    <a:gd name="connsiteX15" fmla="*/ 604809 w 1013903"/>
                    <a:gd name="connsiteY15" fmla="*/ 230055 h 931671"/>
                    <a:gd name="connsiteX16" fmla="*/ 36582 w 1013903"/>
                    <a:gd name="connsiteY16" fmla="*/ 12195 h 931671"/>
                    <a:gd name="connsiteX0" fmla="*/ 16671 w 993992"/>
                    <a:gd name="connsiteY0" fmla="*/ 170297 h 1089773"/>
                    <a:gd name="connsiteX1" fmla="*/ 315850 w 993992"/>
                    <a:gd name="connsiteY1" fmla="*/ 626 h 1089773"/>
                    <a:gd name="connsiteX2" fmla="*/ 616195 w 993992"/>
                    <a:gd name="connsiteY2" fmla="*/ 451375 h 1089773"/>
                    <a:gd name="connsiteX3" fmla="*/ 397638 w 993992"/>
                    <a:gd name="connsiteY3" fmla="*/ 777506 h 1089773"/>
                    <a:gd name="connsiteX4" fmla="*/ 745957 w 993992"/>
                    <a:gd name="connsiteY4" fmla="*/ 554580 h 1089773"/>
                    <a:gd name="connsiteX5" fmla="*/ 502750 w 993992"/>
                    <a:gd name="connsiteY5" fmla="*/ 926255 h 1089773"/>
                    <a:gd name="connsiteX6" fmla="*/ 880718 w 993992"/>
                    <a:gd name="connsiteY6" fmla="*/ 670321 h 1089773"/>
                    <a:gd name="connsiteX7" fmla="*/ 600409 w 993992"/>
                    <a:gd name="connsiteY7" fmla="*/ 1085150 h 1089773"/>
                    <a:gd name="connsiteX8" fmla="*/ 938586 w 993992"/>
                    <a:gd name="connsiteY8" fmla="*/ 759859 h 1089773"/>
                    <a:gd name="connsiteX9" fmla="*/ 993992 w 993992"/>
                    <a:gd name="connsiteY9" fmla="*/ 781964 h 1089773"/>
                    <a:gd name="connsiteX10" fmla="*/ 581074 w 993992"/>
                    <a:gd name="connsiteY10" fmla="*/ 1037365 h 1089773"/>
                    <a:gd name="connsiteX11" fmla="*/ 835295 w 993992"/>
                    <a:gd name="connsiteY11" fmla="*/ 617669 h 1089773"/>
                    <a:gd name="connsiteX12" fmla="*/ 430450 w 993992"/>
                    <a:gd name="connsiteY12" fmla="*/ 882898 h 1089773"/>
                    <a:gd name="connsiteX13" fmla="*/ 700546 w 993992"/>
                    <a:gd name="connsiteY13" fmla="*/ 501948 h 1089773"/>
                    <a:gd name="connsiteX14" fmla="*/ 353603 w 993992"/>
                    <a:gd name="connsiteY14" fmla="*/ 712999 h 1089773"/>
                    <a:gd name="connsiteX15" fmla="*/ 584898 w 993992"/>
                    <a:gd name="connsiteY15" fmla="*/ 388157 h 1089773"/>
                    <a:gd name="connsiteX16" fmla="*/ 16671 w 993992"/>
                    <a:gd name="connsiteY16" fmla="*/ 170297 h 1089773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723577 w 1101374"/>
                    <a:gd name="connsiteY2" fmla="*/ 455617 h 1094015"/>
                    <a:gd name="connsiteX3" fmla="*/ 505020 w 1101374"/>
                    <a:gd name="connsiteY3" fmla="*/ 781748 h 1094015"/>
                    <a:gd name="connsiteX4" fmla="*/ 853339 w 1101374"/>
                    <a:gd name="connsiteY4" fmla="*/ 558822 h 1094015"/>
                    <a:gd name="connsiteX5" fmla="*/ 610132 w 1101374"/>
                    <a:gd name="connsiteY5" fmla="*/ 930497 h 1094015"/>
                    <a:gd name="connsiteX6" fmla="*/ 988100 w 1101374"/>
                    <a:gd name="connsiteY6" fmla="*/ 674563 h 1094015"/>
                    <a:gd name="connsiteX7" fmla="*/ 707791 w 1101374"/>
                    <a:gd name="connsiteY7" fmla="*/ 1089392 h 1094015"/>
                    <a:gd name="connsiteX8" fmla="*/ 1045968 w 1101374"/>
                    <a:gd name="connsiteY8" fmla="*/ 764101 h 1094015"/>
                    <a:gd name="connsiteX9" fmla="*/ 1101374 w 1101374"/>
                    <a:gd name="connsiteY9" fmla="*/ 786206 h 1094015"/>
                    <a:gd name="connsiteX10" fmla="*/ 688456 w 1101374"/>
                    <a:gd name="connsiteY10" fmla="*/ 1041607 h 1094015"/>
                    <a:gd name="connsiteX11" fmla="*/ 942677 w 1101374"/>
                    <a:gd name="connsiteY11" fmla="*/ 621911 h 1094015"/>
                    <a:gd name="connsiteX12" fmla="*/ 537832 w 1101374"/>
                    <a:gd name="connsiteY12" fmla="*/ 887140 h 1094015"/>
                    <a:gd name="connsiteX13" fmla="*/ 807928 w 1101374"/>
                    <a:gd name="connsiteY13" fmla="*/ 506190 h 1094015"/>
                    <a:gd name="connsiteX14" fmla="*/ 460985 w 1101374"/>
                    <a:gd name="connsiteY14" fmla="*/ 717241 h 1094015"/>
                    <a:gd name="connsiteX15" fmla="*/ 692280 w 1101374"/>
                    <a:gd name="connsiteY15" fmla="*/ 392399 h 1094015"/>
                    <a:gd name="connsiteX16" fmla="*/ 11883 w 1101374"/>
                    <a:gd name="connsiteY16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723577 w 1101374"/>
                    <a:gd name="connsiteY2" fmla="*/ 455617 h 1094015"/>
                    <a:gd name="connsiteX3" fmla="*/ 505020 w 1101374"/>
                    <a:gd name="connsiteY3" fmla="*/ 781748 h 1094015"/>
                    <a:gd name="connsiteX4" fmla="*/ 853339 w 1101374"/>
                    <a:gd name="connsiteY4" fmla="*/ 558822 h 1094015"/>
                    <a:gd name="connsiteX5" fmla="*/ 610132 w 1101374"/>
                    <a:gd name="connsiteY5" fmla="*/ 930497 h 1094015"/>
                    <a:gd name="connsiteX6" fmla="*/ 988100 w 1101374"/>
                    <a:gd name="connsiteY6" fmla="*/ 674563 h 1094015"/>
                    <a:gd name="connsiteX7" fmla="*/ 707791 w 1101374"/>
                    <a:gd name="connsiteY7" fmla="*/ 1089392 h 1094015"/>
                    <a:gd name="connsiteX8" fmla="*/ 1045968 w 1101374"/>
                    <a:gd name="connsiteY8" fmla="*/ 764101 h 1094015"/>
                    <a:gd name="connsiteX9" fmla="*/ 1101374 w 1101374"/>
                    <a:gd name="connsiteY9" fmla="*/ 786206 h 1094015"/>
                    <a:gd name="connsiteX10" fmla="*/ 688456 w 1101374"/>
                    <a:gd name="connsiteY10" fmla="*/ 1041607 h 1094015"/>
                    <a:gd name="connsiteX11" fmla="*/ 942677 w 1101374"/>
                    <a:gd name="connsiteY11" fmla="*/ 621911 h 1094015"/>
                    <a:gd name="connsiteX12" fmla="*/ 537832 w 1101374"/>
                    <a:gd name="connsiteY12" fmla="*/ 887140 h 1094015"/>
                    <a:gd name="connsiteX13" fmla="*/ 807928 w 1101374"/>
                    <a:gd name="connsiteY13" fmla="*/ 506190 h 1094015"/>
                    <a:gd name="connsiteX14" fmla="*/ 460985 w 1101374"/>
                    <a:gd name="connsiteY14" fmla="*/ 717241 h 1094015"/>
                    <a:gd name="connsiteX15" fmla="*/ 692280 w 1101374"/>
                    <a:gd name="connsiteY15" fmla="*/ 392399 h 1094015"/>
                    <a:gd name="connsiteX16" fmla="*/ 413784 w 1101374"/>
                    <a:gd name="connsiteY16" fmla="*/ 238086 h 1094015"/>
                    <a:gd name="connsiteX17" fmla="*/ 11883 w 1101374"/>
                    <a:gd name="connsiteY17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723577 w 1101374"/>
                    <a:gd name="connsiteY2" fmla="*/ 455617 h 1094015"/>
                    <a:gd name="connsiteX3" fmla="*/ 505020 w 1101374"/>
                    <a:gd name="connsiteY3" fmla="*/ 781748 h 1094015"/>
                    <a:gd name="connsiteX4" fmla="*/ 853339 w 1101374"/>
                    <a:gd name="connsiteY4" fmla="*/ 558822 h 1094015"/>
                    <a:gd name="connsiteX5" fmla="*/ 610132 w 1101374"/>
                    <a:gd name="connsiteY5" fmla="*/ 930497 h 1094015"/>
                    <a:gd name="connsiteX6" fmla="*/ 988100 w 1101374"/>
                    <a:gd name="connsiteY6" fmla="*/ 674563 h 1094015"/>
                    <a:gd name="connsiteX7" fmla="*/ 707791 w 1101374"/>
                    <a:gd name="connsiteY7" fmla="*/ 1089392 h 1094015"/>
                    <a:gd name="connsiteX8" fmla="*/ 1045968 w 1101374"/>
                    <a:gd name="connsiteY8" fmla="*/ 764101 h 1094015"/>
                    <a:gd name="connsiteX9" fmla="*/ 1101374 w 1101374"/>
                    <a:gd name="connsiteY9" fmla="*/ 786206 h 1094015"/>
                    <a:gd name="connsiteX10" fmla="*/ 688456 w 1101374"/>
                    <a:gd name="connsiteY10" fmla="*/ 1041607 h 1094015"/>
                    <a:gd name="connsiteX11" fmla="*/ 942677 w 1101374"/>
                    <a:gd name="connsiteY11" fmla="*/ 621911 h 1094015"/>
                    <a:gd name="connsiteX12" fmla="*/ 537832 w 1101374"/>
                    <a:gd name="connsiteY12" fmla="*/ 887140 h 1094015"/>
                    <a:gd name="connsiteX13" fmla="*/ 807928 w 1101374"/>
                    <a:gd name="connsiteY13" fmla="*/ 506190 h 1094015"/>
                    <a:gd name="connsiteX14" fmla="*/ 460985 w 1101374"/>
                    <a:gd name="connsiteY14" fmla="*/ 717241 h 1094015"/>
                    <a:gd name="connsiteX15" fmla="*/ 692280 w 1101374"/>
                    <a:gd name="connsiteY15" fmla="*/ 392399 h 1094015"/>
                    <a:gd name="connsiteX16" fmla="*/ 260185 w 1101374"/>
                    <a:gd name="connsiteY16" fmla="*/ 504741 h 1094015"/>
                    <a:gd name="connsiteX17" fmla="*/ 11883 w 1101374"/>
                    <a:gd name="connsiteY17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538155 w 1101374"/>
                    <a:gd name="connsiteY2" fmla="*/ 16662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60185 w 1101374"/>
                    <a:gd name="connsiteY17" fmla="*/ 504741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29008 w 1101374"/>
                    <a:gd name="connsiteY2" fmla="*/ 577768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60185 w 1101374"/>
                    <a:gd name="connsiteY17" fmla="*/ 504741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68063 w 1101374"/>
                    <a:gd name="connsiteY2" fmla="*/ 62976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60185 w 1101374"/>
                    <a:gd name="connsiteY17" fmla="*/ 504741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68063 w 1101374"/>
                    <a:gd name="connsiteY2" fmla="*/ 62976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94253 w 1101374"/>
                    <a:gd name="connsiteY17" fmla="*/ 544219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68063 w 1101374"/>
                    <a:gd name="connsiteY2" fmla="*/ 62976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316271 w 1101374"/>
                    <a:gd name="connsiteY17" fmla="*/ 576472 h 1094015"/>
                    <a:gd name="connsiteX18" fmla="*/ 11883 w 1101374"/>
                    <a:gd name="connsiteY18" fmla="*/ 31073 h 1094015"/>
                    <a:gd name="connsiteX0" fmla="*/ 6234 w 1443117"/>
                    <a:gd name="connsiteY0" fmla="*/ 903833 h 1089259"/>
                    <a:gd name="connsiteX1" fmla="*/ 764975 w 1443117"/>
                    <a:gd name="connsiteY1" fmla="*/ 112 h 1089259"/>
                    <a:gd name="connsiteX2" fmla="*/ 709806 w 1443117"/>
                    <a:gd name="connsiteY2" fmla="*/ 625005 h 1089259"/>
                    <a:gd name="connsiteX3" fmla="*/ 1065320 w 1443117"/>
                    <a:gd name="connsiteY3" fmla="*/ 450861 h 1089259"/>
                    <a:gd name="connsiteX4" fmla="*/ 846763 w 1443117"/>
                    <a:gd name="connsiteY4" fmla="*/ 776992 h 1089259"/>
                    <a:gd name="connsiteX5" fmla="*/ 1195082 w 1443117"/>
                    <a:gd name="connsiteY5" fmla="*/ 554066 h 1089259"/>
                    <a:gd name="connsiteX6" fmla="*/ 951875 w 1443117"/>
                    <a:gd name="connsiteY6" fmla="*/ 925741 h 1089259"/>
                    <a:gd name="connsiteX7" fmla="*/ 1329843 w 1443117"/>
                    <a:gd name="connsiteY7" fmla="*/ 669807 h 1089259"/>
                    <a:gd name="connsiteX8" fmla="*/ 1049534 w 1443117"/>
                    <a:gd name="connsiteY8" fmla="*/ 1084636 h 1089259"/>
                    <a:gd name="connsiteX9" fmla="*/ 1387711 w 1443117"/>
                    <a:gd name="connsiteY9" fmla="*/ 759345 h 1089259"/>
                    <a:gd name="connsiteX10" fmla="*/ 1443117 w 1443117"/>
                    <a:gd name="connsiteY10" fmla="*/ 781450 h 1089259"/>
                    <a:gd name="connsiteX11" fmla="*/ 1030199 w 1443117"/>
                    <a:gd name="connsiteY11" fmla="*/ 1036851 h 1089259"/>
                    <a:gd name="connsiteX12" fmla="*/ 1284420 w 1443117"/>
                    <a:gd name="connsiteY12" fmla="*/ 617155 h 1089259"/>
                    <a:gd name="connsiteX13" fmla="*/ 879575 w 1443117"/>
                    <a:gd name="connsiteY13" fmla="*/ 882384 h 1089259"/>
                    <a:gd name="connsiteX14" fmla="*/ 1149671 w 1443117"/>
                    <a:gd name="connsiteY14" fmla="*/ 501434 h 1089259"/>
                    <a:gd name="connsiteX15" fmla="*/ 802728 w 1443117"/>
                    <a:gd name="connsiteY15" fmla="*/ 712485 h 1089259"/>
                    <a:gd name="connsiteX16" fmla="*/ 1034023 w 1443117"/>
                    <a:gd name="connsiteY16" fmla="*/ 387643 h 1089259"/>
                    <a:gd name="connsiteX17" fmla="*/ 658014 w 1443117"/>
                    <a:gd name="connsiteY17" fmla="*/ 571716 h 1089259"/>
                    <a:gd name="connsiteX18" fmla="*/ 6234 w 1443117"/>
                    <a:gd name="connsiteY18" fmla="*/ 903833 h 1089259"/>
                    <a:gd name="connsiteX0" fmla="*/ 164354 w 1601237"/>
                    <a:gd name="connsiteY0" fmla="*/ 528928 h 714354"/>
                    <a:gd name="connsiteX1" fmla="*/ 67851 w 1601237"/>
                    <a:gd name="connsiteY1" fmla="*/ 601388 h 714354"/>
                    <a:gd name="connsiteX2" fmla="*/ 867926 w 1601237"/>
                    <a:gd name="connsiteY2" fmla="*/ 250100 h 714354"/>
                    <a:gd name="connsiteX3" fmla="*/ 1223440 w 1601237"/>
                    <a:gd name="connsiteY3" fmla="*/ 75956 h 714354"/>
                    <a:gd name="connsiteX4" fmla="*/ 1004883 w 1601237"/>
                    <a:gd name="connsiteY4" fmla="*/ 402087 h 714354"/>
                    <a:gd name="connsiteX5" fmla="*/ 1353202 w 1601237"/>
                    <a:gd name="connsiteY5" fmla="*/ 179161 h 714354"/>
                    <a:gd name="connsiteX6" fmla="*/ 1109995 w 1601237"/>
                    <a:gd name="connsiteY6" fmla="*/ 550836 h 714354"/>
                    <a:gd name="connsiteX7" fmla="*/ 1487963 w 1601237"/>
                    <a:gd name="connsiteY7" fmla="*/ 294902 h 714354"/>
                    <a:gd name="connsiteX8" fmla="*/ 1207654 w 1601237"/>
                    <a:gd name="connsiteY8" fmla="*/ 709731 h 714354"/>
                    <a:gd name="connsiteX9" fmla="*/ 1545831 w 1601237"/>
                    <a:gd name="connsiteY9" fmla="*/ 384440 h 714354"/>
                    <a:gd name="connsiteX10" fmla="*/ 1601237 w 1601237"/>
                    <a:gd name="connsiteY10" fmla="*/ 406545 h 714354"/>
                    <a:gd name="connsiteX11" fmla="*/ 1188319 w 1601237"/>
                    <a:gd name="connsiteY11" fmla="*/ 661946 h 714354"/>
                    <a:gd name="connsiteX12" fmla="*/ 1442540 w 1601237"/>
                    <a:gd name="connsiteY12" fmla="*/ 242250 h 714354"/>
                    <a:gd name="connsiteX13" fmla="*/ 1037695 w 1601237"/>
                    <a:gd name="connsiteY13" fmla="*/ 507479 h 714354"/>
                    <a:gd name="connsiteX14" fmla="*/ 1307791 w 1601237"/>
                    <a:gd name="connsiteY14" fmla="*/ 126529 h 714354"/>
                    <a:gd name="connsiteX15" fmla="*/ 960848 w 1601237"/>
                    <a:gd name="connsiteY15" fmla="*/ 337580 h 714354"/>
                    <a:gd name="connsiteX16" fmla="*/ 1192143 w 1601237"/>
                    <a:gd name="connsiteY16" fmla="*/ 12738 h 714354"/>
                    <a:gd name="connsiteX17" fmla="*/ 816134 w 1601237"/>
                    <a:gd name="connsiteY17" fmla="*/ 196811 h 714354"/>
                    <a:gd name="connsiteX18" fmla="*/ 164354 w 1601237"/>
                    <a:gd name="connsiteY18" fmla="*/ 528928 h 714354"/>
                    <a:gd name="connsiteX0" fmla="*/ 42908 w 1688490"/>
                    <a:gd name="connsiteY0" fmla="*/ 549816 h 714354"/>
                    <a:gd name="connsiteX1" fmla="*/ 155104 w 1688490"/>
                    <a:gd name="connsiteY1" fmla="*/ 601388 h 714354"/>
                    <a:gd name="connsiteX2" fmla="*/ 955179 w 1688490"/>
                    <a:gd name="connsiteY2" fmla="*/ 250100 h 714354"/>
                    <a:gd name="connsiteX3" fmla="*/ 1310693 w 1688490"/>
                    <a:gd name="connsiteY3" fmla="*/ 75956 h 714354"/>
                    <a:gd name="connsiteX4" fmla="*/ 1092136 w 1688490"/>
                    <a:gd name="connsiteY4" fmla="*/ 402087 h 714354"/>
                    <a:gd name="connsiteX5" fmla="*/ 1440455 w 1688490"/>
                    <a:gd name="connsiteY5" fmla="*/ 179161 h 714354"/>
                    <a:gd name="connsiteX6" fmla="*/ 1197248 w 1688490"/>
                    <a:gd name="connsiteY6" fmla="*/ 550836 h 714354"/>
                    <a:gd name="connsiteX7" fmla="*/ 1575216 w 1688490"/>
                    <a:gd name="connsiteY7" fmla="*/ 294902 h 714354"/>
                    <a:gd name="connsiteX8" fmla="*/ 1294907 w 1688490"/>
                    <a:gd name="connsiteY8" fmla="*/ 709731 h 714354"/>
                    <a:gd name="connsiteX9" fmla="*/ 1633084 w 1688490"/>
                    <a:gd name="connsiteY9" fmla="*/ 384440 h 714354"/>
                    <a:gd name="connsiteX10" fmla="*/ 1688490 w 1688490"/>
                    <a:gd name="connsiteY10" fmla="*/ 406545 h 714354"/>
                    <a:gd name="connsiteX11" fmla="*/ 1275572 w 1688490"/>
                    <a:gd name="connsiteY11" fmla="*/ 661946 h 714354"/>
                    <a:gd name="connsiteX12" fmla="*/ 1529793 w 1688490"/>
                    <a:gd name="connsiteY12" fmla="*/ 242250 h 714354"/>
                    <a:gd name="connsiteX13" fmla="*/ 1124948 w 1688490"/>
                    <a:gd name="connsiteY13" fmla="*/ 507479 h 714354"/>
                    <a:gd name="connsiteX14" fmla="*/ 1395044 w 1688490"/>
                    <a:gd name="connsiteY14" fmla="*/ 126529 h 714354"/>
                    <a:gd name="connsiteX15" fmla="*/ 1048101 w 1688490"/>
                    <a:gd name="connsiteY15" fmla="*/ 337580 h 714354"/>
                    <a:gd name="connsiteX16" fmla="*/ 1279396 w 1688490"/>
                    <a:gd name="connsiteY16" fmla="*/ 12738 h 714354"/>
                    <a:gd name="connsiteX17" fmla="*/ 903387 w 1688490"/>
                    <a:gd name="connsiteY17" fmla="*/ 196811 h 714354"/>
                    <a:gd name="connsiteX18" fmla="*/ 42908 w 1688490"/>
                    <a:gd name="connsiteY18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975327 w 1708638"/>
                    <a:gd name="connsiteY2" fmla="*/ 250100 h 714354"/>
                    <a:gd name="connsiteX3" fmla="*/ 1330841 w 1708638"/>
                    <a:gd name="connsiteY3" fmla="*/ 75956 h 714354"/>
                    <a:gd name="connsiteX4" fmla="*/ 1112284 w 1708638"/>
                    <a:gd name="connsiteY4" fmla="*/ 402087 h 714354"/>
                    <a:gd name="connsiteX5" fmla="*/ 1460603 w 1708638"/>
                    <a:gd name="connsiteY5" fmla="*/ 179161 h 714354"/>
                    <a:gd name="connsiteX6" fmla="*/ 1217396 w 1708638"/>
                    <a:gd name="connsiteY6" fmla="*/ 550836 h 714354"/>
                    <a:gd name="connsiteX7" fmla="*/ 1595364 w 1708638"/>
                    <a:gd name="connsiteY7" fmla="*/ 294902 h 714354"/>
                    <a:gd name="connsiteX8" fmla="*/ 1315055 w 1708638"/>
                    <a:gd name="connsiteY8" fmla="*/ 709731 h 714354"/>
                    <a:gd name="connsiteX9" fmla="*/ 1653232 w 1708638"/>
                    <a:gd name="connsiteY9" fmla="*/ 384440 h 714354"/>
                    <a:gd name="connsiteX10" fmla="*/ 1708638 w 1708638"/>
                    <a:gd name="connsiteY10" fmla="*/ 406545 h 714354"/>
                    <a:gd name="connsiteX11" fmla="*/ 1295720 w 1708638"/>
                    <a:gd name="connsiteY11" fmla="*/ 661946 h 714354"/>
                    <a:gd name="connsiteX12" fmla="*/ 1549941 w 1708638"/>
                    <a:gd name="connsiteY12" fmla="*/ 242250 h 714354"/>
                    <a:gd name="connsiteX13" fmla="*/ 1145096 w 1708638"/>
                    <a:gd name="connsiteY13" fmla="*/ 507479 h 714354"/>
                    <a:gd name="connsiteX14" fmla="*/ 1415192 w 1708638"/>
                    <a:gd name="connsiteY14" fmla="*/ 126529 h 714354"/>
                    <a:gd name="connsiteX15" fmla="*/ 1068249 w 1708638"/>
                    <a:gd name="connsiteY15" fmla="*/ 337580 h 714354"/>
                    <a:gd name="connsiteX16" fmla="*/ 1299544 w 1708638"/>
                    <a:gd name="connsiteY16" fmla="*/ 12738 h 714354"/>
                    <a:gd name="connsiteX17" fmla="*/ 923535 w 1708638"/>
                    <a:gd name="connsiteY17" fmla="*/ 196811 h 714354"/>
                    <a:gd name="connsiteX18" fmla="*/ 63056 w 1708638"/>
                    <a:gd name="connsiteY18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720771 w 1708638"/>
                    <a:gd name="connsiteY2" fmla="*/ 332394 h 714354"/>
                    <a:gd name="connsiteX3" fmla="*/ 975327 w 1708638"/>
                    <a:gd name="connsiteY3" fmla="*/ 250100 h 714354"/>
                    <a:gd name="connsiteX4" fmla="*/ 1330841 w 1708638"/>
                    <a:gd name="connsiteY4" fmla="*/ 75956 h 714354"/>
                    <a:gd name="connsiteX5" fmla="*/ 1112284 w 1708638"/>
                    <a:gd name="connsiteY5" fmla="*/ 402087 h 714354"/>
                    <a:gd name="connsiteX6" fmla="*/ 1460603 w 1708638"/>
                    <a:gd name="connsiteY6" fmla="*/ 179161 h 714354"/>
                    <a:gd name="connsiteX7" fmla="*/ 1217396 w 1708638"/>
                    <a:gd name="connsiteY7" fmla="*/ 550836 h 714354"/>
                    <a:gd name="connsiteX8" fmla="*/ 1595364 w 1708638"/>
                    <a:gd name="connsiteY8" fmla="*/ 294902 h 714354"/>
                    <a:gd name="connsiteX9" fmla="*/ 1315055 w 1708638"/>
                    <a:gd name="connsiteY9" fmla="*/ 709731 h 714354"/>
                    <a:gd name="connsiteX10" fmla="*/ 1653232 w 1708638"/>
                    <a:gd name="connsiteY10" fmla="*/ 384440 h 714354"/>
                    <a:gd name="connsiteX11" fmla="*/ 1708638 w 1708638"/>
                    <a:gd name="connsiteY11" fmla="*/ 406545 h 714354"/>
                    <a:gd name="connsiteX12" fmla="*/ 1295720 w 1708638"/>
                    <a:gd name="connsiteY12" fmla="*/ 661946 h 714354"/>
                    <a:gd name="connsiteX13" fmla="*/ 1549941 w 1708638"/>
                    <a:gd name="connsiteY13" fmla="*/ 242250 h 714354"/>
                    <a:gd name="connsiteX14" fmla="*/ 1145096 w 1708638"/>
                    <a:gd name="connsiteY14" fmla="*/ 507479 h 714354"/>
                    <a:gd name="connsiteX15" fmla="*/ 1415192 w 1708638"/>
                    <a:gd name="connsiteY15" fmla="*/ 126529 h 714354"/>
                    <a:gd name="connsiteX16" fmla="*/ 1068249 w 1708638"/>
                    <a:gd name="connsiteY16" fmla="*/ 337580 h 714354"/>
                    <a:gd name="connsiteX17" fmla="*/ 1299544 w 1708638"/>
                    <a:gd name="connsiteY17" fmla="*/ 12738 h 714354"/>
                    <a:gd name="connsiteX18" fmla="*/ 923535 w 1708638"/>
                    <a:gd name="connsiteY18" fmla="*/ 196811 h 714354"/>
                    <a:gd name="connsiteX19" fmla="*/ 63056 w 1708638"/>
                    <a:gd name="connsiteY19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720771 w 1708638"/>
                    <a:gd name="connsiteY2" fmla="*/ 332394 h 714354"/>
                    <a:gd name="connsiteX3" fmla="*/ 975327 w 1708638"/>
                    <a:gd name="connsiteY3" fmla="*/ 250100 h 714354"/>
                    <a:gd name="connsiteX4" fmla="*/ 1330841 w 1708638"/>
                    <a:gd name="connsiteY4" fmla="*/ 75956 h 714354"/>
                    <a:gd name="connsiteX5" fmla="*/ 1112284 w 1708638"/>
                    <a:gd name="connsiteY5" fmla="*/ 402087 h 714354"/>
                    <a:gd name="connsiteX6" fmla="*/ 1460603 w 1708638"/>
                    <a:gd name="connsiteY6" fmla="*/ 179161 h 714354"/>
                    <a:gd name="connsiteX7" fmla="*/ 1217396 w 1708638"/>
                    <a:gd name="connsiteY7" fmla="*/ 550836 h 714354"/>
                    <a:gd name="connsiteX8" fmla="*/ 1595364 w 1708638"/>
                    <a:gd name="connsiteY8" fmla="*/ 294902 h 714354"/>
                    <a:gd name="connsiteX9" fmla="*/ 1315055 w 1708638"/>
                    <a:gd name="connsiteY9" fmla="*/ 709731 h 714354"/>
                    <a:gd name="connsiteX10" fmla="*/ 1653232 w 1708638"/>
                    <a:gd name="connsiteY10" fmla="*/ 384440 h 714354"/>
                    <a:gd name="connsiteX11" fmla="*/ 1708638 w 1708638"/>
                    <a:gd name="connsiteY11" fmla="*/ 406545 h 714354"/>
                    <a:gd name="connsiteX12" fmla="*/ 1295720 w 1708638"/>
                    <a:gd name="connsiteY12" fmla="*/ 661946 h 714354"/>
                    <a:gd name="connsiteX13" fmla="*/ 1549941 w 1708638"/>
                    <a:gd name="connsiteY13" fmla="*/ 242250 h 714354"/>
                    <a:gd name="connsiteX14" fmla="*/ 1145096 w 1708638"/>
                    <a:gd name="connsiteY14" fmla="*/ 507479 h 714354"/>
                    <a:gd name="connsiteX15" fmla="*/ 1415192 w 1708638"/>
                    <a:gd name="connsiteY15" fmla="*/ 126529 h 714354"/>
                    <a:gd name="connsiteX16" fmla="*/ 1068249 w 1708638"/>
                    <a:gd name="connsiteY16" fmla="*/ 337580 h 714354"/>
                    <a:gd name="connsiteX17" fmla="*/ 1299544 w 1708638"/>
                    <a:gd name="connsiteY17" fmla="*/ 12738 h 714354"/>
                    <a:gd name="connsiteX18" fmla="*/ 923535 w 1708638"/>
                    <a:gd name="connsiteY18" fmla="*/ 196811 h 714354"/>
                    <a:gd name="connsiteX19" fmla="*/ 691554 w 1708638"/>
                    <a:gd name="connsiteY19" fmla="*/ 251373 h 714354"/>
                    <a:gd name="connsiteX20" fmla="*/ 63056 w 1708638"/>
                    <a:gd name="connsiteY20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720771 w 1708638"/>
                    <a:gd name="connsiteY2" fmla="*/ 332394 h 714354"/>
                    <a:gd name="connsiteX3" fmla="*/ 975327 w 1708638"/>
                    <a:gd name="connsiteY3" fmla="*/ 250100 h 714354"/>
                    <a:gd name="connsiteX4" fmla="*/ 1330841 w 1708638"/>
                    <a:gd name="connsiteY4" fmla="*/ 75956 h 714354"/>
                    <a:gd name="connsiteX5" fmla="*/ 1112284 w 1708638"/>
                    <a:gd name="connsiteY5" fmla="*/ 402087 h 714354"/>
                    <a:gd name="connsiteX6" fmla="*/ 1460603 w 1708638"/>
                    <a:gd name="connsiteY6" fmla="*/ 179161 h 714354"/>
                    <a:gd name="connsiteX7" fmla="*/ 1217396 w 1708638"/>
                    <a:gd name="connsiteY7" fmla="*/ 550836 h 714354"/>
                    <a:gd name="connsiteX8" fmla="*/ 1595364 w 1708638"/>
                    <a:gd name="connsiteY8" fmla="*/ 294902 h 714354"/>
                    <a:gd name="connsiteX9" fmla="*/ 1315055 w 1708638"/>
                    <a:gd name="connsiteY9" fmla="*/ 709731 h 714354"/>
                    <a:gd name="connsiteX10" fmla="*/ 1653232 w 1708638"/>
                    <a:gd name="connsiteY10" fmla="*/ 384440 h 714354"/>
                    <a:gd name="connsiteX11" fmla="*/ 1708638 w 1708638"/>
                    <a:gd name="connsiteY11" fmla="*/ 406545 h 714354"/>
                    <a:gd name="connsiteX12" fmla="*/ 1295720 w 1708638"/>
                    <a:gd name="connsiteY12" fmla="*/ 661946 h 714354"/>
                    <a:gd name="connsiteX13" fmla="*/ 1549941 w 1708638"/>
                    <a:gd name="connsiteY13" fmla="*/ 242250 h 714354"/>
                    <a:gd name="connsiteX14" fmla="*/ 1145096 w 1708638"/>
                    <a:gd name="connsiteY14" fmla="*/ 507479 h 714354"/>
                    <a:gd name="connsiteX15" fmla="*/ 1415192 w 1708638"/>
                    <a:gd name="connsiteY15" fmla="*/ 126529 h 714354"/>
                    <a:gd name="connsiteX16" fmla="*/ 1068249 w 1708638"/>
                    <a:gd name="connsiteY16" fmla="*/ 337580 h 714354"/>
                    <a:gd name="connsiteX17" fmla="*/ 1299544 w 1708638"/>
                    <a:gd name="connsiteY17" fmla="*/ 12738 h 714354"/>
                    <a:gd name="connsiteX18" fmla="*/ 923535 w 1708638"/>
                    <a:gd name="connsiteY18" fmla="*/ 196811 h 714354"/>
                    <a:gd name="connsiteX19" fmla="*/ 691554 w 1708638"/>
                    <a:gd name="connsiteY19" fmla="*/ 251373 h 714354"/>
                    <a:gd name="connsiteX20" fmla="*/ 413732 w 1708638"/>
                    <a:gd name="connsiteY20" fmla="*/ 367340 h 714354"/>
                    <a:gd name="connsiteX21" fmla="*/ 63056 w 1708638"/>
                    <a:gd name="connsiteY21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500977 w 1708638"/>
                    <a:gd name="connsiteY2" fmla="*/ 448234 h 714354"/>
                    <a:gd name="connsiteX3" fmla="*/ 720771 w 1708638"/>
                    <a:gd name="connsiteY3" fmla="*/ 332394 h 714354"/>
                    <a:gd name="connsiteX4" fmla="*/ 975327 w 1708638"/>
                    <a:gd name="connsiteY4" fmla="*/ 250100 h 714354"/>
                    <a:gd name="connsiteX5" fmla="*/ 1330841 w 1708638"/>
                    <a:gd name="connsiteY5" fmla="*/ 75956 h 714354"/>
                    <a:gd name="connsiteX6" fmla="*/ 1112284 w 1708638"/>
                    <a:gd name="connsiteY6" fmla="*/ 402087 h 714354"/>
                    <a:gd name="connsiteX7" fmla="*/ 1460603 w 1708638"/>
                    <a:gd name="connsiteY7" fmla="*/ 179161 h 714354"/>
                    <a:gd name="connsiteX8" fmla="*/ 1217396 w 1708638"/>
                    <a:gd name="connsiteY8" fmla="*/ 550836 h 714354"/>
                    <a:gd name="connsiteX9" fmla="*/ 1595364 w 1708638"/>
                    <a:gd name="connsiteY9" fmla="*/ 294902 h 714354"/>
                    <a:gd name="connsiteX10" fmla="*/ 1315055 w 1708638"/>
                    <a:gd name="connsiteY10" fmla="*/ 709731 h 714354"/>
                    <a:gd name="connsiteX11" fmla="*/ 1653232 w 1708638"/>
                    <a:gd name="connsiteY11" fmla="*/ 384440 h 714354"/>
                    <a:gd name="connsiteX12" fmla="*/ 1708638 w 1708638"/>
                    <a:gd name="connsiteY12" fmla="*/ 406545 h 714354"/>
                    <a:gd name="connsiteX13" fmla="*/ 1295720 w 1708638"/>
                    <a:gd name="connsiteY13" fmla="*/ 661946 h 714354"/>
                    <a:gd name="connsiteX14" fmla="*/ 1549941 w 1708638"/>
                    <a:gd name="connsiteY14" fmla="*/ 242250 h 714354"/>
                    <a:gd name="connsiteX15" fmla="*/ 1145096 w 1708638"/>
                    <a:gd name="connsiteY15" fmla="*/ 507479 h 714354"/>
                    <a:gd name="connsiteX16" fmla="*/ 1415192 w 1708638"/>
                    <a:gd name="connsiteY16" fmla="*/ 126529 h 714354"/>
                    <a:gd name="connsiteX17" fmla="*/ 1068249 w 1708638"/>
                    <a:gd name="connsiteY17" fmla="*/ 337580 h 714354"/>
                    <a:gd name="connsiteX18" fmla="*/ 1299544 w 1708638"/>
                    <a:gd name="connsiteY18" fmla="*/ 12738 h 714354"/>
                    <a:gd name="connsiteX19" fmla="*/ 923535 w 1708638"/>
                    <a:gd name="connsiteY19" fmla="*/ 196811 h 714354"/>
                    <a:gd name="connsiteX20" fmla="*/ 691554 w 1708638"/>
                    <a:gd name="connsiteY20" fmla="*/ 251373 h 714354"/>
                    <a:gd name="connsiteX21" fmla="*/ 413732 w 1708638"/>
                    <a:gd name="connsiteY21" fmla="*/ 367340 h 714354"/>
                    <a:gd name="connsiteX22" fmla="*/ 63056 w 1708638"/>
                    <a:gd name="connsiteY22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316501 w 1708638"/>
                    <a:gd name="connsiteY2" fmla="*/ 537631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63056 w 1708638"/>
                    <a:gd name="connsiteY23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316501 w 1708638"/>
                    <a:gd name="connsiteY2" fmla="*/ 537631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270944 w 1708638"/>
                    <a:gd name="connsiteY23" fmla="*/ 430934 h 714354"/>
                    <a:gd name="connsiteX24" fmla="*/ 63056 w 1708638"/>
                    <a:gd name="connsiteY24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849416 w 1708638"/>
                    <a:gd name="connsiteY2" fmla="*/ 555592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270944 w 1708638"/>
                    <a:gd name="connsiteY23" fmla="*/ 430934 h 714354"/>
                    <a:gd name="connsiteX24" fmla="*/ 63056 w 1708638"/>
                    <a:gd name="connsiteY24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849416 w 1708638"/>
                    <a:gd name="connsiteY2" fmla="*/ 555592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826434 w 1708638"/>
                    <a:gd name="connsiteY23" fmla="*/ 421160 h 714354"/>
                    <a:gd name="connsiteX24" fmla="*/ 63056 w 1708638"/>
                    <a:gd name="connsiteY24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914375 w 1708638"/>
                    <a:gd name="connsiteY2" fmla="*/ 496121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826434 w 1708638"/>
                    <a:gd name="connsiteY23" fmla="*/ 421160 h 714354"/>
                    <a:gd name="connsiteX24" fmla="*/ 63056 w 1708638"/>
                    <a:gd name="connsiteY24" fmla="*/ 549816 h 714354"/>
                    <a:gd name="connsiteX0" fmla="*/ 3839 w 1649421"/>
                    <a:gd name="connsiteY0" fmla="*/ 549816 h 904875"/>
                    <a:gd name="connsiteX1" fmla="*/ 1215085 w 1649421"/>
                    <a:gd name="connsiteY1" fmla="*/ 904876 h 904875"/>
                    <a:gd name="connsiteX2" fmla="*/ 855158 w 1649421"/>
                    <a:gd name="connsiteY2" fmla="*/ 496121 h 904875"/>
                    <a:gd name="connsiteX3" fmla="*/ 441760 w 1649421"/>
                    <a:gd name="connsiteY3" fmla="*/ 448234 h 904875"/>
                    <a:gd name="connsiteX4" fmla="*/ 661554 w 1649421"/>
                    <a:gd name="connsiteY4" fmla="*/ 332394 h 904875"/>
                    <a:gd name="connsiteX5" fmla="*/ 916110 w 1649421"/>
                    <a:gd name="connsiteY5" fmla="*/ 250100 h 904875"/>
                    <a:gd name="connsiteX6" fmla="*/ 1271624 w 1649421"/>
                    <a:gd name="connsiteY6" fmla="*/ 75956 h 904875"/>
                    <a:gd name="connsiteX7" fmla="*/ 1053067 w 1649421"/>
                    <a:gd name="connsiteY7" fmla="*/ 402087 h 904875"/>
                    <a:gd name="connsiteX8" fmla="*/ 1401386 w 1649421"/>
                    <a:gd name="connsiteY8" fmla="*/ 179161 h 904875"/>
                    <a:gd name="connsiteX9" fmla="*/ 1158179 w 1649421"/>
                    <a:gd name="connsiteY9" fmla="*/ 550836 h 904875"/>
                    <a:gd name="connsiteX10" fmla="*/ 1536147 w 1649421"/>
                    <a:gd name="connsiteY10" fmla="*/ 294902 h 904875"/>
                    <a:gd name="connsiteX11" fmla="*/ 1255838 w 1649421"/>
                    <a:gd name="connsiteY11" fmla="*/ 709731 h 904875"/>
                    <a:gd name="connsiteX12" fmla="*/ 1594015 w 1649421"/>
                    <a:gd name="connsiteY12" fmla="*/ 384440 h 904875"/>
                    <a:gd name="connsiteX13" fmla="*/ 1649421 w 1649421"/>
                    <a:gd name="connsiteY13" fmla="*/ 406545 h 904875"/>
                    <a:gd name="connsiteX14" fmla="*/ 1236503 w 1649421"/>
                    <a:gd name="connsiteY14" fmla="*/ 661946 h 904875"/>
                    <a:gd name="connsiteX15" fmla="*/ 1490724 w 1649421"/>
                    <a:gd name="connsiteY15" fmla="*/ 242250 h 904875"/>
                    <a:gd name="connsiteX16" fmla="*/ 1085879 w 1649421"/>
                    <a:gd name="connsiteY16" fmla="*/ 507479 h 904875"/>
                    <a:gd name="connsiteX17" fmla="*/ 1355975 w 1649421"/>
                    <a:gd name="connsiteY17" fmla="*/ 126529 h 904875"/>
                    <a:gd name="connsiteX18" fmla="*/ 1009032 w 1649421"/>
                    <a:gd name="connsiteY18" fmla="*/ 337580 h 904875"/>
                    <a:gd name="connsiteX19" fmla="*/ 1240327 w 1649421"/>
                    <a:gd name="connsiteY19" fmla="*/ 12738 h 904875"/>
                    <a:gd name="connsiteX20" fmla="*/ 864318 w 1649421"/>
                    <a:gd name="connsiteY20" fmla="*/ 196811 h 904875"/>
                    <a:gd name="connsiteX21" fmla="*/ 632337 w 1649421"/>
                    <a:gd name="connsiteY21" fmla="*/ 251373 h 904875"/>
                    <a:gd name="connsiteX22" fmla="*/ 354515 w 1649421"/>
                    <a:gd name="connsiteY22" fmla="*/ 367340 h 904875"/>
                    <a:gd name="connsiteX23" fmla="*/ 767217 w 1649421"/>
                    <a:gd name="connsiteY23" fmla="*/ 421160 h 904875"/>
                    <a:gd name="connsiteX24" fmla="*/ 3839 w 1649421"/>
                    <a:gd name="connsiteY24" fmla="*/ 549816 h 904875"/>
                    <a:gd name="connsiteX0" fmla="*/ 473237 w 1301187"/>
                    <a:gd name="connsiteY0" fmla="*/ 944890 h 944889"/>
                    <a:gd name="connsiteX1" fmla="*/ 866851 w 1301187"/>
                    <a:gd name="connsiteY1" fmla="*/ 904876 h 944889"/>
                    <a:gd name="connsiteX2" fmla="*/ 506924 w 1301187"/>
                    <a:gd name="connsiteY2" fmla="*/ 496121 h 944889"/>
                    <a:gd name="connsiteX3" fmla="*/ 93526 w 1301187"/>
                    <a:gd name="connsiteY3" fmla="*/ 448234 h 944889"/>
                    <a:gd name="connsiteX4" fmla="*/ 313320 w 1301187"/>
                    <a:gd name="connsiteY4" fmla="*/ 332394 h 944889"/>
                    <a:gd name="connsiteX5" fmla="*/ 567876 w 1301187"/>
                    <a:gd name="connsiteY5" fmla="*/ 250100 h 944889"/>
                    <a:gd name="connsiteX6" fmla="*/ 923390 w 1301187"/>
                    <a:gd name="connsiteY6" fmla="*/ 75956 h 944889"/>
                    <a:gd name="connsiteX7" fmla="*/ 704833 w 1301187"/>
                    <a:gd name="connsiteY7" fmla="*/ 402087 h 944889"/>
                    <a:gd name="connsiteX8" fmla="*/ 1053152 w 1301187"/>
                    <a:gd name="connsiteY8" fmla="*/ 179161 h 944889"/>
                    <a:gd name="connsiteX9" fmla="*/ 809945 w 1301187"/>
                    <a:gd name="connsiteY9" fmla="*/ 550836 h 944889"/>
                    <a:gd name="connsiteX10" fmla="*/ 1187913 w 1301187"/>
                    <a:gd name="connsiteY10" fmla="*/ 294902 h 944889"/>
                    <a:gd name="connsiteX11" fmla="*/ 907604 w 1301187"/>
                    <a:gd name="connsiteY11" fmla="*/ 709731 h 944889"/>
                    <a:gd name="connsiteX12" fmla="*/ 1245781 w 1301187"/>
                    <a:gd name="connsiteY12" fmla="*/ 384440 h 944889"/>
                    <a:gd name="connsiteX13" fmla="*/ 1301187 w 1301187"/>
                    <a:gd name="connsiteY13" fmla="*/ 406545 h 944889"/>
                    <a:gd name="connsiteX14" fmla="*/ 888269 w 1301187"/>
                    <a:gd name="connsiteY14" fmla="*/ 661946 h 944889"/>
                    <a:gd name="connsiteX15" fmla="*/ 1142490 w 1301187"/>
                    <a:gd name="connsiteY15" fmla="*/ 242250 h 944889"/>
                    <a:gd name="connsiteX16" fmla="*/ 737645 w 1301187"/>
                    <a:gd name="connsiteY16" fmla="*/ 507479 h 944889"/>
                    <a:gd name="connsiteX17" fmla="*/ 1007741 w 1301187"/>
                    <a:gd name="connsiteY17" fmla="*/ 126529 h 944889"/>
                    <a:gd name="connsiteX18" fmla="*/ 660798 w 1301187"/>
                    <a:gd name="connsiteY18" fmla="*/ 337580 h 944889"/>
                    <a:gd name="connsiteX19" fmla="*/ 892093 w 1301187"/>
                    <a:gd name="connsiteY19" fmla="*/ 12738 h 944889"/>
                    <a:gd name="connsiteX20" fmla="*/ 516084 w 1301187"/>
                    <a:gd name="connsiteY20" fmla="*/ 196811 h 944889"/>
                    <a:gd name="connsiteX21" fmla="*/ 284103 w 1301187"/>
                    <a:gd name="connsiteY21" fmla="*/ 251373 h 944889"/>
                    <a:gd name="connsiteX22" fmla="*/ 6281 w 1301187"/>
                    <a:gd name="connsiteY22" fmla="*/ 367340 h 944889"/>
                    <a:gd name="connsiteX23" fmla="*/ 418983 w 1301187"/>
                    <a:gd name="connsiteY23" fmla="*/ 421160 h 944889"/>
                    <a:gd name="connsiteX24" fmla="*/ 473237 w 1301187"/>
                    <a:gd name="connsiteY24" fmla="*/ 944890 h 944889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06924 w 1301187"/>
                    <a:gd name="connsiteY2" fmla="*/ 496121 h 904877"/>
                    <a:gd name="connsiteX3" fmla="*/ 93526 w 1301187"/>
                    <a:gd name="connsiteY3" fmla="*/ 448234 h 904877"/>
                    <a:gd name="connsiteX4" fmla="*/ 313320 w 1301187"/>
                    <a:gd name="connsiteY4" fmla="*/ 332394 h 904877"/>
                    <a:gd name="connsiteX5" fmla="*/ 567876 w 1301187"/>
                    <a:gd name="connsiteY5" fmla="*/ 250100 h 904877"/>
                    <a:gd name="connsiteX6" fmla="*/ 923390 w 1301187"/>
                    <a:gd name="connsiteY6" fmla="*/ 75956 h 904877"/>
                    <a:gd name="connsiteX7" fmla="*/ 704833 w 1301187"/>
                    <a:gd name="connsiteY7" fmla="*/ 402087 h 904877"/>
                    <a:gd name="connsiteX8" fmla="*/ 1053152 w 1301187"/>
                    <a:gd name="connsiteY8" fmla="*/ 179161 h 904877"/>
                    <a:gd name="connsiteX9" fmla="*/ 809945 w 1301187"/>
                    <a:gd name="connsiteY9" fmla="*/ 550836 h 904877"/>
                    <a:gd name="connsiteX10" fmla="*/ 1187913 w 1301187"/>
                    <a:gd name="connsiteY10" fmla="*/ 294902 h 904877"/>
                    <a:gd name="connsiteX11" fmla="*/ 907604 w 1301187"/>
                    <a:gd name="connsiteY11" fmla="*/ 709731 h 904877"/>
                    <a:gd name="connsiteX12" fmla="*/ 1245781 w 1301187"/>
                    <a:gd name="connsiteY12" fmla="*/ 384440 h 904877"/>
                    <a:gd name="connsiteX13" fmla="*/ 1301187 w 1301187"/>
                    <a:gd name="connsiteY13" fmla="*/ 406545 h 904877"/>
                    <a:gd name="connsiteX14" fmla="*/ 888269 w 1301187"/>
                    <a:gd name="connsiteY14" fmla="*/ 661946 h 904877"/>
                    <a:gd name="connsiteX15" fmla="*/ 1142490 w 1301187"/>
                    <a:gd name="connsiteY15" fmla="*/ 242250 h 904877"/>
                    <a:gd name="connsiteX16" fmla="*/ 737645 w 1301187"/>
                    <a:gd name="connsiteY16" fmla="*/ 507479 h 904877"/>
                    <a:gd name="connsiteX17" fmla="*/ 1007741 w 1301187"/>
                    <a:gd name="connsiteY17" fmla="*/ 126529 h 904877"/>
                    <a:gd name="connsiteX18" fmla="*/ 660798 w 1301187"/>
                    <a:gd name="connsiteY18" fmla="*/ 337580 h 904877"/>
                    <a:gd name="connsiteX19" fmla="*/ 892093 w 1301187"/>
                    <a:gd name="connsiteY19" fmla="*/ 12738 h 904877"/>
                    <a:gd name="connsiteX20" fmla="*/ 516084 w 1301187"/>
                    <a:gd name="connsiteY20" fmla="*/ 196811 h 904877"/>
                    <a:gd name="connsiteX21" fmla="*/ 284103 w 1301187"/>
                    <a:gd name="connsiteY21" fmla="*/ 251373 h 904877"/>
                    <a:gd name="connsiteX22" fmla="*/ 6281 w 1301187"/>
                    <a:gd name="connsiteY22" fmla="*/ 367340 h 904877"/>
                    <a:gd name="connsiteX23" fmla="*/ 418983 w 1301187"/>
                    <a:gd name="connsiteY23" fmla="*/ 421160 h 904877"/>
                    <a:gd name="connsiteX24" fmla="*/ 1126924 w 1301187"/>
                    <a:gd name="connsiteY24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478672 w 1301187"/>
                    <a:gd name="connsiteY2" fmla="*/ 517276 h 904877"/>
                    <a:gd name="connsiteX3" fmla="*/ 93526 w 1301187"/>
                    <a:gd name="connsiteY3" fmla="*/ 448234 h 904877"/>
                    <a:gd name="connsiteX4" fmla="*/ 313320 w 1301187"/>
                    <a:gd name="connsiteY4" fmla="*/ 332394 h 904877"/>
                    <a:gd name="connsiteX5" fmla="*/ 567876 w 1301187"/>
                    <a:gd name="connsiteY5" fmla="*/ 250100 h 904877"/>
                    <a:gd name="connsiteX6" fmla="*/ 923390 w 1301187"/>
                    <a:gd name="connsiteY6" fmla="*/ 75956 h 904877"/>
                    <a:gd name="connsiteX7" fmla="*/ 704833 w 1301187"/>
                    <a:gd name="connsiteY7" fmla="*/ 402087 h 904877"/>
                    <a:gd name="connsiteX8" fmla="*/ 1053152 w 1301187"/>
                    <a:gd name="connsiteY8" fmla="*/ 179161 h 904877"/>
                    <a:gd name="connsiteX9" fmla="*/ 809945 w 1301187"/>
                    <a:gd name="connsiteY9" fmla="*/ 550836 h 904877"/>
                    <a:gd name="connsiteX10" fmla="*/ 1187913 w 1301187"/>
                    <a:gd name="connsiteY10" fmla="*/ 294902 h 904877"/>
                    <a:gd name="connsiteX11" fmla="*/ 907604 w 1301187"/>
                    <a:gd name="connsiteY11" fmla="*/ 709731 h 904877"/>
                    <a:gd name="connsiteX12" fmla="*/ 1245781 w 1301187"/>
                    <a:gd name="connsiteY12" fmla="*/ 384440 h 904877"/>
                    <a:gd name="connsiteX13" fmla="*/ 1301187 w 1301187"/>
                    <a:gd name="connsiteY13" fmla="*/ 406545 h 904877"/>
                    <a:gd name="connsiteX14" fmla="*/ 888269 w 1301187"/>
                    <a:gd name="connsiteY14" fmla="*/ 661946 h 904877"/>
                    <a:gd name="connsiteX15" fmla="*/ 1142490 w 1301187"/>
                    <a:gd name="connsiteY15" fmla="*/ 242250 h 904877"/>
                    <a:gd name="connsiteX16" fmla="*/ 737645 w 1301187"/>
                    <a:gd name="connsiteY16" fmla="*/ 507479 h 904877"/>
                    <a:gd name="connsiteX17" fmla="*/ 1007741 w 1301187"/>
                    <a:gd name="connsiteY17" fmla="*/ 126529 h 904877"/>
                    <a:gd name="connsiteX18" fmla="*/ 660798 w 1301187"/>
                    <a:gd name="connsiteY18" fmla="*/ 337580 h 904877"/>
                    <a:gd name="connsiteX19" fmla="*/ 892093 w 1301187"/>
                    <a:gd name="connsiteY19" fmla="*/ 12738 h 904877"/>
                    <a:gd name="connsiteX20" fmla="*/ 516084 w 1301187"/>
                    <a:gd name="connsiteY20" fmla="*/ 196811 h 904877"/>
                    <a:gd name="connsiteX21" fmla="*/ 284103 w 1301187"/>
                    <a:gd name="connsiteY21" fmla="*/ 251373 h 904877"/>
                    <a:gd name="connsiteX22" fmla="*/ 6281 w 1301187"/>
                    <a:gd name="connsiteY22" fmla="*/ 367340 h 904877"/>
                    <a:gd name="connsiteX23" fmla="*/ 418983 w 1301187"/>
                    <a:gd name="connsiteY23" fmla="*/ 421160 h 904877"/>
                    <a:gd name="connsiteX24" fmla="*/ 1126924 w 1301187"/>
                    <a:gd name="connsiteY24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66742 w 1301187"/>
                    <a:gd name="connsiteY2" fmla="*/ 646292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1126924 w 1301187"/>
                    <a:gd name="connsiteY25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1126924 w 1301187"/>
                    <a:gd name="connsiteY25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694711 w 1301187"/>
                    <a:gd name="connsiteY25" fmla="*/ 599211 h 904877"/>
                    <a:gd name="connsiteX26" fmla="*/ 1126924 w 1301187"/>
                    <a:gd name="connsiteY26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97668 w 1301187"/>
                    <a:gd name="connsiteY25" fmla="*/ 688841 h 904877"/>
                    <a:gd name="connsiteX26" fmla="*/ 1126924 w 1301187"/>
                    <a:gd name="connsiteY26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97668 w 1301187"/>
                    <a:gd name="connsiteY25" fmla="*/ 688841 h 904877"/>
                    <a:gd name="connsiteX26" fmla="*/ 513278 w 1301187"/>
                    <a:gd name="connsiteY26" fmla="*/ 772979 h 904877"/>
                    <a:gd name="connsiteX27" fmla="*/ 1126924 w 1301187"/>
                    <a:gd name="connsiteY27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447627 w 1301187"/>
                    <a:gd name="connsiteY2" fmla="*/ 838383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13278 w 1301187"/>
                    <a:gd name="connsiteY27" fmla="*/ 772979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447627 w 1301187"/>
                    <a:gd name="connsiteY2" fmla="*/ 838383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32677 w 1301187"/>
                    <a:gd name="connsiteY27" fmla="*/ 606811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17306 w 1301187"/>
                    <a:gd name="connsiteY2" fmla="*/ 683316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32677 w 1301187"/>
                    <a:gd name="connsiteY27" fmla="*/ 606811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17306 w 1301187"/>
                    <a:gd name="connsiteY2" fmla="*/ 683316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10659 w 1301187"/>
                    <a:gd name="connsiteY27" fmla="*/ 574555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66750 w 1301187"/>
                    <a:gd name="connsiteY2" fmla="*/ 646294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10659 w 1301187"/>
                    <a:gd name="connsiteY27" fmla="*/ 574555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689439 w 1301187"/>
                    <a:gd name="connsiteY2" fmla="*/ 754797 h 904877"/>
                    <a:gd name="connsiteX3" fmla="*/ 566750 w 1301187"/>
                    <a:gd name="connsiteY3" fmla="*/ 646294 h 904877"/>
                    <a:gd name="connsiteX4" fmla="*/ 128274 w 1301187"/>
                    <a:gd name="connsiteY4" fmla="*/ 757996 h 904877"/>
                    <a:gd name="connsiteX5" fmla="*/ 478672 w 1301187"/>
                    <a:gd name="connsiteY5" fmla="*/ 517276 h 904877"/>
                    <a:gd name="connsiteX6" fmla="*/ 93526 w 1301187"/>
                    <a:gd name="connsiteY6" fmla="*/ 448234 h 904877"/>
                    <a:gd name="connsiteX7" fmla="*/ 313320 w 1301187"/>
                    <a:gd name="connsiteY7" fmla="*/ 332394 h 904877"/>
                    <a:gd name="connsiteX8" fmla="*/ 567876 w 1301187"/>
                    <a:gd name="connsiteY8" fmla="*/ 250100 h 904877"/>
                    <a:gd name="connsiteX9" fmla="*/ 923390 w 1301187"/>
                    <a:gd name="connsiteY9" fmla="*/ 75956 h 904877"/>
                    <a:gd name="connsiteX10" fmla="*/ 704833 w 1301187"/>
                    <a:gd name="connsiteY10" fmla="*/ 402087 h 904877"/>
                    <a:gd name="connsiteX11" fmla="*/ 1053152 w 1301187"/>
                    <a:gd name="connsiteY11" fmla="*/ 179161 h 904877"/>
                    <a:gd name="connsiteX12" fmla="*/ 809945 w 1301187"/>
                    <a:gd name="connsiteY12" fmla="*/ 550836 h 904877"/>
                    <a:gd name="connsiteX13" fmla="*/ 1187913 w 1301187"/>
                    <a:gd name="connsiteY13" fmla="*/ 294902 h 904877"/>
                    <a:gd name="connsiteX14" fmla="*/ 907604 w 1301187"/>
                    <a:gd name="connsiteY14" fmla="*/ 709731 h 904877"/>
                    <a:gd name="connsiteX15" fmla="*/ 1245781 w 1301187"/>
                    <a:gd name="connsiteY15" fmla="*/ 384440 h 904877"/>
                    <a:gd name="connsiteX16" fmla="*/ 1301187 w 1301187"/>
                    <a:gd name="connsiteY16" fmla="*/ 406545 h 904877"/>
                    <a:gd name="connsiteX17" fmla="*/ 888269 w 1301187"/>
                    <a:gd name="connsiteY17" fmla="*/ 661946 h 904877"/>
                    <a:gd name="connsiteX18" fmla="*/ 1142490 w 1301187"/>
                    <a:gd name="connsiteY18" fmla="*/ 242250 h 904877"/>
                    <a:gd name="connsiteX19" fmla="*/ 737645 w 1301187"/>
                    <a:gd name="connsiteY19" fmla="*/ 507479 h 904877"/>
                    <a:gd name="connsiteX20" fmla="*/ 1007741 w 1301187"/>
                    <a:gd name="connsiteY20" fmla="*/ 126529 h 904877"/>
                    <a:gd name="connsiteX21" fmla="*/ 660798 w 1301187"/>
                    <a:gd name="connsiteY21" fmla="*/ 337580 h 904877"/>
                    <a:gd name="connsiteX22" fmla="*/ 892093 w 1301187"/>
                    <a:gd name="connsiteY22" fmla="*/ 12738 h 904877"/>
                    <a:gd name="connsiteX23" fmla="*/ 516084 w 1301187"/>
                    <a:gd name="connsiteY23" fmla="*/ 196811 h 904877"/>
                    <a:gd name="connsiteX24" fmla="*/ 284103 w 1301187"/>
                    <a:gd name="connsiteY24" fmla="*/ 251373 h 904877"/>
                    <a:gd name="connsiteX25" fmla="*/ 6281 w 1301187"/>
                    <a:gd name="connsiteY25" fmla="*/ 367340 h 904877"/>
                    <a:gd name="connsiteX26" fmla="*/ 418983 w 1301187"/>
                    <a:gd name="connsiteY26" fmla="*/ 421160 h 904877"/>
                    <a:gd name="connsiteX27" fmla="*/ 97668 w 1301187"/>
                    <a:gd name="connsiteY27" fmla="*/ 688841 h 904877"/>
                    <a:gd name="connsiteX28" fmla="*/ 510659 w 1301187"/>
                    <a:gd name="connsiteY28" fmla="*/ 574555 h 904877"/>
                    <a:gd name="connsiteX29" fmla="*/ 1126924 w 1301187"/>
                    <a:gd name="connsiteY29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689439 w 1301187"/>
                    <a:gd name="connsiteY2" fmla="*/ 754797 h 904877"/>
                    <a:gd name="connsiteX3" fmla="*/ 566750 w 1301187"/>
                    <a:gd name="connsiteY3" fmla="*/ 646294 h 904877"/>
                    <a:gd name="connsiteX4" fmla="*/ 128274 w 1301187"/>
                    <a:gd name="connsiteY4" fmla="*/ 757996 h 904877"/>
                    <a:gd name="connsiteX5" fmla="*/ 478672 w 1301187"/>
                    <a:gd name="connsiteY5" fmla="*/ 517276 h 904877"/>
                    <a:gd name="connsiteX6" fmla="*/ 93526 w 1301187"/>
                    <a:gd name="connsiteY6" fmla="*/ 448234 h 904877"/>
                    <a:gd name="connsiteX7" fmla="*/ 313320 w 1301187"/>
                    <a:gd name="connsiteY7" fmla="*/ 332394 h 904877"/>
                    <a:gd name="connsiteX8" fmla="*/ 567876 w 1301187"/>
                    <a:gd name="connsiteY8" fmla="*/ 250100 h 904877"/>
                    <a:gd name="connsiteX9" fmla="*/ 923390 w 1301187"/>
                    <a:gd name="connsiteY9" fmla="*/ 75956 h 904877"/>
                    <a:gd name="connsiteX10" fmla="*/ 704833 w 1301187"/>
                    <a:gd name="connsiteY10" fmla="*/ 402087 h 904877"/>
                    <a:gd name="connsiteX11" fmla="*/ 1053152 w 1301187"/>
                    <a:gd name="connsiteY11" fmla="*/ 179161 h 904877"/>
                    <a:gd name="connsiteX12" fmla="*/ 809945 w 1301187"/>
                    <a:gd name="connsiteY12" fmla="*/ 550836 h 904877"/>
                    <a:gd name="connsiteX13" fmla="*/ 1187913 w 1301187"/>
                    <a:gd name="connsiteY13" fmla="*/ 294902 h 904877"/>
                    <a:gd name="connsiteX14" fmla="*/ 907604 w 1301187"/>
                    <a:gd name="connsiteY14" fmla="*/ 709731 h 904877"/>
                    <a:gd name="connsiteX15" fmla="*/ 1245781 w 1301187"/>
                    <a:gd name="connsiteY15" fmla="*/ 384440 h 904877"/>
                    <a:gd name="connsiteX16" fmla="*/ 1301187 w 1301187"/>
                    <a:gd name="connsiteY16" fmla="*/ 406545 h 904877"/>
                    <a:gd name="connsiteX17" fmla="*/ 888269 w 1301187"/>
                    <a:gd name="connsiteY17" fmla="*/ 661946 h 904877"/>
                    <a:gd name="connsiteX18" fmla="*/ 1142490 w 1301187"/>
                    <a:gd name="connsiteY18" fmla="*/ 242250 h 904877"/>
                    <a:gd name="connsiteX19" fmla="*/ 737645 w 1301187"/>
                    <a:gd name="connsiteY19" fmla="*/ 507479 h 904877"/>
                    <a:gd name="connsiteX20" fmla="*/ 1007741 w 1301187"/>
                    <a:gd name="connsiteY20" fmla="*/ 126529 h 904877"/>
                    <a:gd name="connsiteX21" fmla="*/ 660798 w 1301187"/>
                    <a:gd name="connsiteY21" fmla="*/ 337580 h 904877"/>
                    <a:gd name="connsiteX22" fmla="*/ 892093 w 1301187"/>
                    <a:gd name="connsiteY22" fmla="*/ 12738 h 904877"/>
                    <a:gd name="connsiteX23" fmla="*/ 516084 w 1301187"/>
                    <a:gd name="connsiteY23" fmla="*/ 196811 h 904877"/>
                    <a:gd name="connsiteX24" fmla="*/ 284103 w 1301187"/>
                    <a:gd name="connsiteY24" fmla="*/ 251373 h 904877"/>
                    <a:gd name="connsiteX25" fmla="*/ 6281 w 1301187"/>
                    <a:gd name="connsiteY25" fmla="*/ 367340 h 904877"/>
                    <a:gd name="connsiteX26" fmla="*/ 418983 w 1301187"/>
                    <a:gd name="connsiteY26" fmla="*/ 421160 h 904877"/>
                    <a:gd name="connsiteX27" fmla="*/ 97668 w 1301187"/>
                    <a:gd name="connsiteY27" fmla="*/ 688841 h 904877"/>
                    <a:gd name="connsiteX28" fmla="*/ 510659 w 1301187"/>
                    <a:gd name="connsiteY28" fmla="*/ 574555 h 904877"/>
                    <a:gd name="connsiteX29" fmla="*/ 740134 w 1301187"/>
                    <a:gd name="connsiteY29" fmla="*/ 651850 h 904877"/>
                    <a:gd name="connsiteX30" fmla="*/ 1126924 w 1301187"/>
                    <a:gd name="connsiteY30" fmla="*/ 866999 h 904877"/>
                    <a:gd name="connsiteX0" fmla="*/ 1126924 w 1301187"/>
                    <a:gd name="connsiteY0" fmla="*/ 866999 h 954485"/>
                    <a:gd name="connsiteX1" fmla="*/ 866851 w 1301187"/>
                    <a:gd name="connsiteY1" fmla="*/ 904876 h 954485"/>
                    <a:gd name="connsiteX2" fmla="*/ 241959 w 1301187"/>
                    <a:gd name="connsiteY2" fmla="*/ 943645 h 954485"/>
                    <a:gd name="connsiteX3" fmla="*/ 566750 w 1301187"/>
                    <a:gd name="connsiteY3" fmla="*/ 646294 h 954485"/>
                    <a:gd name="connsiteX4" fmla="*/ 128274 w 1301187"/>
                    <a:gd name="connsiteY4" fmla="*/ 757996 h 954485"/>
                    <a:gd name="connsiteX5" fmla="*/ 478672 w 1301187"/>
                    <a:gd name="connsiteY5" fmla="*/ 517276 h 954485"/>
                    <a:gd name="connsiteX6" fmla="*/ 93526 w 1301187"/>
                    <a:gd name="connsiteY6" fmla="*/ 448234 h 954485"/>
                    <a:gd name="connsiteX7" fmla="*/ 313320 w 1301187"/>
                    <a:gd name="connsiteY7" fmla="*/ 332394 h 954485"/>
                    <a:gd name="connsiteX8" fmla="*/ 567876 w 1301187"/>
                    <a:gd name="connsiteY8" fmla="*/ 250100 h 954485"/>
                    <a:gd name="connsiteX9" fmla="*/ 923390 w 1301187"/>
                    <a:gd name="connsiteY9" fmla="*/ 75956 h 954485"/>
                    <a:gd name="connsiteX10" fmla="*/ 704833 w 1301187"/>
                    <a:gd name="connsiteY10" fmla="*/ 402087 h 954485"/>
                    <a:gd name="connsiteX11" fmla="*/ 1053152 w 1301187"/>
                    <a:gd name="connsiteY11" fmla="*/ 179161 h 954485"/>
                    <a:gd name="connsiteX12" fmla="*/ 809945 w 1301187"/>
                    <a:gd name="connsiteY12" fmla="*/ 550836 h 954485"/>
                    <a:gd name="connsiteX13" fmla="*/ 1187913 w 1301187"/>
                    <a:gd name="connsiteY13" fmla="*/ 294902 h 954485"/>
                    <a:gd name="connsiteX14" fmla="*/ 907604 w 1301187"/>
                    <a:gd name="connsiteY14" fmla="*/ 709731 h 954485"/>
                    <a:gd name="connsiteX15" fmla="*/ 1245781 w 1301187"/>
                    <a:gd name="connsiteY15" fmla="*/ 384440 h 954485"/>
                    <a:gd name="connsiteX16" fmla="*/ 1301187 w 1301187"/>
                    <a:gd name="connsiteY16" fmla="*/ 406545 h 954485"/>
                    <a:gd name="connsiteX17" fmla="*/ 888269 w 1301187"/>
                    <a:gd name="connsiteY17" fmla="*/ 661946 h 954485"/>
                    <a:gd name="connsiteX18" fmla="*/ 1142490 w 1301187"/>
                    <a:gd name="connsiteY18" fmla="*/ 242250 h 954485"/>
                    <a:gd name="connsiteX19" fmla="*/ 737645 w 1301187"/>
                    <a:gd name="connsiteY19" fmla="*/ 507479 h 954485"/>
                    <a:gd name="connsiteX20" fmla="*/ 1007741 w 1301187"/>
                    <a:gd name="connsiteY20" fmla="*/ 126529 h 954485"/>
                    <a:gd name="connsiteX21" fmla="*/ 660798 w 1301187"/>
                    <a:gd name="connsiteY21" fmla="*/ 337580 h 954485"/>
                    <a:gd name="connsiteX22" fmla="*/ 892093 w 1301187"/>
                    <a:gd name="connsiteY22" fmla="*/ 12738 h 954485"/>
                    <a:gd name="connsiteX23" fmla="*/ 516084 w 1301187"/>
                    <a:gd name="connsiteY23" fmla="*/ 196811 h 954485"/>
                    <a:gd name="connsiteX24" fmla="*/ 284103 w 1301187"/>
                    <a:gd name="connsiteY24" fmla="*/ 251373 h 954485"/>
                    <a:gd name="connsiteX25" fmla="*/ 6281 w 1301187"/>
                    <a:gd name="connsiteY25" fmla="*/ 367340 h 954485"/>
                    <a:gd name="connsiteX26" fmla="*/ 418983 w 1301187"/>
                    <a:gd name="connsiteY26" fmla="*/ 421160 h 954485"/>
                    <a:gd name="connsiteX27" fmla="*/ 97668 w 1301187"/>
                    <a:gd name="connsiteY27" fmla="*/ 688841 h 954485"/>
                    <a:gd name="connsiteX28" fmla="*/ 510659 w 1301187"/>
                    <a:gd name="connsiteY28" fmla="*/ 574555 h 954485"/>
                    <a:gd name="connsiteX29" fmla="*/ 740134 w 1301187"/>
                    <a:gd name="connsiteY29" fmla="*/ 651850 h 954485"/>
                    <a:gd name="connsiteX30" fmla="*/ 1126924 w 1301187"/>
                    <a:gd name="connsiteY30" fmla="*/ 866999 h 954485"/>
                    <a:gd name="connsiteX0" fmla="*/ 1126924 w 1301187"/>
                    <a:gd name="connsiteY0" fmla="*/ 866999 h 954485"/>
                    <a:gd name="connsiteX1" fmla="*/ 866851 w 1301187"/>
                    <a:gd name="connsiteY1" fmla="*/ 904876 h 954485"/>
                    <a:gd name="connsiteX2" fmla="*/ 241959 w 1301187"/>
                    <a:gd name="connsiteY2" fmla="*/ 943645 h 954485"/>
                    <a:gd name="connsiteX3" fmla="*/ 566750 w 1301187"/>
                    <a:gd name="connsiteY3" fmla="*/ 646294 h 954485"/>
                    <a:gd name="connsiteX4" fmla="*/ 128274 w 1301187"/>
                    <a:gd name="connsiteY4" fmla="*/ 757996 h 954485"/>
                    <a:gd name="connsiteX5" fmla="*/ 478672 w 1301187"/>
                    <a:gd name="connsiteY5" fmla="*/ 517276 h 954485"/>
                    <a:gd name="connsiteX6" fmla="*/ 93526 w 1301187"/>
                    <a:gd name="connsiteY6" fmla="*/ 448234 h 954485"/>
                    <a:gd name="connsiteX7" fmla="*/ 313320 w 1301187"/>
                    <a:gd name="connsiteY7" fmla="*/ 332394 h 954485"/>
                    <a:gd name="connsiteX8" fmla="*/ 567876 w 1301187"/>
                    <a:gd name="connsiteY8" fmla="*/ 250100 h 954485"/>
                    <a:gd name="connsiteX9" fmla="*/ 923390 w 1301187"/>
                    <a:gd name="connsiteY9" fmla="*/ 75956 h 954485"/>
                    <a:gd name="connsiteX10" fmla="*/ 704833 w 1301187"/>
                    <a:gd name="connsiteY10" fmla="*/ 402087 h 954485"/>
                    <a:gd name="connsiteX11" fmla="*/ 1053152 w 1301187"/>
                    <a:gd name="connsiteY11" fmla="*/ 179161 h 954485"/>
                    <a:gd name="connsiteX12" fmla="*/ 809945 w 1301187"/>
                    <a:gd name="connsiteY12" fmla="*/ 550836 h 954485"/>
                    <a:gd name="connsiteX13" fmla="*/ 1187913 w 1301187"/>
                    <a:gd name="connsiteY13" fmla="*/ 294902 h 954485"/>
                    <a:gd name="connsiteX14" fmla="*/ 907604 w 1301187"/>
                    <a:gd name="connsiteY14" fmla="*/ 709731 h 954485"/>
                    <a:gd name="connsiteX15" fmla="*/ 1245781 w 1301187"/>
                    <a:gd name="connsiteY15" fmla="*/ 384440 h 954485"/>
                    <a:gd name="connsiteX16" fmla="*/ 1301187 w 1301187"/>
                    <a:gd name="connsiteY16" fmla="*/ 406545 h 954485"/>
                    <a:gd name="connsiteX17" fmla="*/ 888269 w 1301187"/>
                    <a:gd name="connsiteY17" fmla="*/ 661946 h 954485"/>
                    <a:gd name="connsiteX18" fmla="*/ 1142490 w 1301187"/>
                    <a:gd name="connsiteY18" fmla="*/ 242250 h 954485"/>
                    <a:gd name="connsiteX19" fmla="*/ 737645 w 1301187"/>
                    <a:gd name="connsiteY19" fmla="*/ 507479 h 954485"/>
                    <a:gd name="connsiteX20" fmla="*/ 1007741 w 1301187"/>
                    <a:gd name="connsiteY20" fmla="*/ 126529 h 954485"/>
                    <a:gd name="connsiteX21" fmla="*/ 660798 w 1301187"/>
                    <a:gd name="connsiteY21" fmla="*/ 337580 h 954485"/>
                    <a:gd name="connsiteX22" fmla="*/ 892093 w 1301187"/>
                    <a:gd name="connsiteY22" fmla="*/ 12738 h 954485"/>
                    <a:gd name="connsiteX23" fmla="*/ 516084 w 1301187"/>
                    <a:gd name="connsiteY23" fmla="*/ 196811 h 954485"/>
                    <a:gd name="connsiteX24" fmla="*/ 284103 w 1301187"/>
                    <a:gd name="connsiteY24" fmla="*/ 251373 h 954485"/>
                    <a:gd name="connsiteX25" fmla="*/ 6281 w 1301187"/>
                    <a:gd name="connsiteY25" fmla="*/ 367340 h 954485"/>
                    <a:gd name="connsiteX26" fmla="*/ 418983 w 1301187"/>
                    <a:gd name="connsiteY26" fmla="*/ 421160 h 954485"/>
                    <a:gd name="connsiteX27" fmla="*/ 97668 w 1301187"/>
                    <a:gd name="connsiteY27" fmla="*/ 688841 h 954485"/>
                    <a:gd name="connsiteX28" fmla="*/ 510659 w 1301187"/>
                    <a:gd name="connsiteY28" fmla="*/ 574555 h 954485"/>
                    <a:gd name="connsiteX29" fmla="*/ 211360 w 1301187"/>
                    <a:gd name="connsiteY29" fmla="*/ 874495 h 954485"/>
                    <a:gd name="connsiteX30" fmla="*/ 1126924 w 1301187"/>
                    <a:gd name="connsiteY30" fmla="*/ 866999 h 954485"/>
                    <a:gd name="connsiteX0" fmla="*/ 650380 w 1301187"/>
                    <a:gd name="connsiteY0" fmla="*/ 752674 h 954485"/>
                    <a:gd name="connsiteX1" fmla="*/ 866851 w 1301187"/>
                    <a:gd name="connsiteY1" fmla="*/ 904876 h 954485"/>
                    <a:gd name="connsiteX2" fmla="*/ 241959 w 1301187"/>
                    <a:gd name="connsiteY2" fmla="*/ 943645 h 954485"/>
                    <a:gd name="connsiteX3" fmla="*/ 566750 w 1301187"/>
                    <a:gd name="connsiteY3" fmla="*/ 646294 h 954485"/>
                    <a:gd name="connsiteX4" fmla="*/ 128274 w 1301187"/>
                    <a:gd name="connsiteY4" fmla="*/ 757996 h 954485"/>
                    <a:gd name="connsiteX5" fmla="*/ 478672 w 1301187"/>
                    <a:gd name="connsiteY5" fmla="*/ 517276 h 954485"/>
                    <a:gd name="connsiteX6" fmla="*/ 93526 w 1301187"/>
                    <a:gd name="connsiteY6" fmla="*/ 448234 h 954485"/>
                    <a:gd name="connsiteX7" fmla="*/ 313320 w 1301187"/>
                    <a:gd name="connsiteY7" fmla="*/ 332394 h 954485"/>
                    <a:gd name="connsiteX8" fmla="*/ 567876 w 1301187"/>
                    <a:gd name="connsiteY8" fmla="*/ 250100 h 954485"/>
                    <a:gd name="connsiteX9" fmla="*/ 923390 w 1301187"/>
                    <a:gd name="connsiteY9" fmla="*/ 75956 h 954485"/>
                    <a:gd name="connsiteX10" fmla="*/ 704833 w 1301187"/>
                    <a:gd name="connsiteY10" fmla="*/ 402087 h 954485"/>
                    <a:gd name="connsiteX11" fmla="*/ 1053152 w 1301187"/>
                    <a:gd name="connsiteY11" fmla="*/ 179161 h 954485"/>
                    <a:gd name="connsiteX12" fmla="*/ 809945 w 1301187"/>
                    <a:gd name="connsiteY12" fmla="*/ 550836 h 954485"/>
                    <a:gd name="connsiteX13" fmla="*/ 1187913 w 1301187"/>
                    <a:gd name="connsiteY13" fmla="*/ 294902 h 954485"/>
                    <a:gd name="connsiteX14" fmla="*/ 907604 w 1301187"/>
                    <a:gd name="connsiteY14" fmla="*/ 709731 h 954485"/>
                    <a:gd name="connsiteX15" fmla="*/ 1245781 w 1301187"/>
                    <a:gd name="connsiteY15" fmla="*/ 384440 h 954485"/>
                    <a:gd name="connsiteX16" fmla="*/ 1301187 w 1301187"/>
                    <a:gd name="connsiteY16" fmla="*/ 406545 h 954485"/>
                    <a:gd name="connsiteX17" fmla="*/ 888269 w 1301187"/>
                    <a:gd name="connsiteY17" fmla="*/ 661946 h 954485"/>
                    <a:gd name="connsiteX18" fmla="*/ 1142490 w 1301187"/>
                    <a:gd name="connsiteY18" fmla="*/ 242250 h 954485"/>
                    <a:gd name="connsiteX19" fmla="*/ 737645 w 1301187"/>
                    <a:gd name="connsiteY19" fmla="*/ 507479 h 954485"/>
                    <a:gd name="connsiteX20" fmla="*/ 1007741 w 1301187"/>
                    <a:gd name="connsiteY20" fmla="*/ 126529 h 954485"/>
                    <a:gd name="connsiteX21" fmla="*/ 660798 w 1301187"/>
                    <a:gd name="connsiteY21" fmla="*/ 337580 h 954485"/>
                    <a:gd name="connsiteX22" fmla="*/ 892093 w 1301187"/>
                    <a:gd name="connsiteY22" fmla="*/ 12738 h 954485"/>
                    <a:gd name="connsiteX23" fmla="*/ 516084 w 1301187"/>
                    <a:gd name="connsiteY23" fmla="*/ 196811 h 954485"/>
                    <a:gd name="connsiteX24" fmla="*/ 284103 w 1301187"/>
                    <a:gd name="connsiteY24" fmla="*/ 251373 h 954485"/>
                    <a:gd name="connsiteX25" fmla="*/ 6281 w 1301187"/>
                    <a:gd name="connsiteY25" fmla="*/ 367340 h 954485"/>
                    <a:gd name="connsiteX26" fmla="*/ 418983 w 1301187"/>
                    <a:gd name="connsiteY26" fmla="*/ 421160 h 954485"/>
                    <a:gd name="connsiteX27" fmla="*/ 97668 w 1301187"/>
                    <a:gd name="connsiteY27" fmla="*/ 688841 h 954485"/>
                    <a:gd name="connsiteX28" fmla="*/ 510659 w 1301187"/>
                    <a:gd name="connsiteY28" fmla="*/ 574555 h 954485"/>
                    <a:gd name="connsiteX29" fmla="*/ 211360 w 1301187"/>
                    <a:gd name="connsiteY29" fmla="*/ 874495 h 954485"/>
                    <a:gd name="connsiteX30" fmla="*/ 650380 w 1301187"/>
                    <a:gd name="connsiteY30" fmla="*/ 752674 h 954485"/>
                    <a:gd name="connsiteX0" fmla="*/ 650380 w 1301187"/>
                    <a:gd name="connsiteY0" fmla="*/ 752674 h 950760"/>
                    <a:gd name="connsiteX1" fmla="*/ 739306 w 1301187"/>
                    <a:gd name="connsiteY1" fmla="*/ 837915 h 950760"/>
                    <a:gd name="connsiteX2" fmla="*/ 241959 w 1301187"/>
                    <a:gd name="connsiteY2" fmla="*/ 943645 h 950760"/>
                    <a:gd name="connsiteX3" fmla="*/ 566750 w 1301187"/>
                    <a:gd name="connsiteY3" fmla="*/ 646294 h 950760"/>
                    <a:gd name="connsiteX4" fmla="*/ 128274 w 1301187"/>
                    <a:gd name="connsiteY4" fmla="*/ 757996 h 950760"/>
                    <a:gd name="connsiteX5" fmla="*/ 478672 w 1301187"/>
                    <a:gd name="connsiteY5" fmla="*/ 517276 h 950760"/>
                    <a:gd name="connsiteX6" fmla="*/ 93526 w 1301187"/>
                    <a:gd name="connsiteY6" fmla="*/ 448234 h 950760"/>
                    <a:gd name="connsiteX7" fmla="*/ 313320 w 1301187"/>
                    <a:gd name="connsiteY7" fmla="*/ 332394 h 950760"/>
                    <a:gd name="connsiteX8" fmla="*/ 567876 w 1301187"/>
                    <a:gd name="connsiteY8" fmla="*/ 250100 h 950760"/>
                    <a:gd name="connsiteX9" fmla="*/ 923390 w 1301187"/>
                    <a:gd name="connsiteY9" fmla="*/ 75956 h 950760"/>
                    <a:gd name="connsiteX10" fmla="*/ 704833 w 1301187"/>
                    <a:gd name="connsiteY10" fmla="*/ 402087 h 950760"/>
                    <a:gd name="connsiteX11" fmla="*/ 1053152 w 1301187"/>
                    <a:gd name="connsiteY11" fmla="*/ 179161 h 950760"/>
                    <a:gd name="connsiteX12" fmla="*/ 809945 w 1301187"/>
                    <a:gd name="connsiteY12" fmla="*/ 550836 h 950760"/>
                    <a:gd name="connsiteX13" fmla="*/ 1187913 w 1301187"/>
                    <a:gd name="connsiteY13" fmla="*/ 294902 h 950760"/>
                    <a:gd name="connsiteX14" fmla="*/ 907604 w 1301187"/>
                    <a:gd name="connsiteY14" fmla="*/ 709731 h 950760"/>
                    <a:gd name="connsiteX15" fmla="*/ 1245781 w 1301187"/>
                    <a:gd name="connsiteY15" fmla="*/ 384440 h 950760"/>
                    <a:gd name="connsiteX16" fmla="*/ 1301187 w 1301187"/>
                    <a:gd name="connsiteY16" fmla="*/ 406545 h 950760"/>
                    <a:gd name="connsiteX17" fmla="*/ 888269 w 1301187"/>
                    <a:gd name="connsiteY17" fmla="*/ 661946 h 950760"/>
                    <a:gd name="connsiteX18" fmla="*/ 1142490 w 1301187"/>
                    <a:gd name="connsiteY18" fmla="*/ 242250 h 950760"/>
                    <a:gd name="connsiteX19" fmla="*/ 737645 w 1301187"/>
                    <a:gd name="connsiteY19" fmla="*/ 507479 h 950760"/>
                    <a:gd name="connsiteX20" fmla="*/ 1007741 w 1301187"/>
                    <a:gd name="connsiteY20" fmla="*/ 126529 h 950760"/>
                    <a:gd name="connsiteX21" fmla="*/ 660798 w 1301187"/>
                    <a:gd name="connsiteY21" fmla="*/ 337580 h 950760"/>
                    <a:gd name="connsiteX22" fmla="*/ 892093 w 1301187"/>
                    <a:gd name="connsiteY22" fmla="*/ 12738 h 950760"/>
                    <a:gd name="connsiteX23" fmla="*/ 516084 w 1301187"/>
                    <a:gd name="connsiteY23" fmla="*/ 196811 h 950760"/>
                    <a:gd name="connsiteX24" fmla="*/ 284103 w 1301187"/>
                    <a:gd name="connsiteY24" fmla="*/ 251373 h 950760"/>
                    <a:gd name="connsiteX25" fmla="*/ 6281 w 1301187"/>
                    <a:gd name="connsiteY25" fmla="*/ 367340 h 950760"/>
                    <a:gd name="connsiteX26" fmla="*/ 418983 w 1301187"/>
                    <a:gd name="connsiteY26" fmla="*/ 421160 h 950760"/>
                    <a:gd name="connsiteX27" fmla="*/ 97668 w 1301187"/>
                    <a:gd name="connsiteY27" fmla="*/ 688841 h 950760"/>
                    <a:gd name="connsiteX28" fmla="*/ 510659 w 1301187"/>
                    <a:gd name="connsiteY28" fmla="*/ 574555 h 950760"/>
                    <a:gd name="connsiteX29" fmla="*/ 211360 w 1301187"/>
                    <a:gd name="connsiteY29" fmla="*/ 874495 h 950760"/>
                    <a:gd name="connsiteX30" fmla="*/ 650380 w 1301187"/>
                    <a:gd name="connsiteY30" fmla="*/ 752674 h 950760"/>
                    <a:gd name="connsiteX0" fmla="*/ 650380 w 1301187"/>
                    <a:gd name="connsiteY0" fmla="*/ 752674 h 950760"/>
                    <a:gd name="connsiteX1" fmla="*/ 739306 w 1301187"/>
                    <a:gd name="connsiteY1" fmla="*/ 837915 h 950760"/>
                    <a:gd name="connsiteX2" fmla="*/ 241959 w 1301187"/>
                    <a:gd name="connsiteY2" fmla="*/ 943645 h 950760"/>
                    <a:gd name="connsiteX3" fmla="*/ 566750 w 1301187"/>
                    <a:gd name="connsiteY3" fmla="*/ 646294 h 950760"/>
                    <a:gd name="connsiteX4" fmla="*/ 128274 w 1301187"/>
                    <a:gd name="connsiteY4" fmla="*/ 757996 h 950760"/>
                    <a:gd name="connsiteX5" fmla="*/ 478672 w 1301187"/>
                    <a:gd name="connsiteY5" fmla="*/ 517276 h 950760"/>
                    <a:gd name="connsiteX6" fmla="*/ 93526 w 1301187"/>
                    <a:gd name="connsiteY6" fmla="*/ 448234 h 950760"/>
                    <a:gd name="connsiteX7" fmla="*/ 313320 w 1301187"/>
                    <a:gd name="connsiteY7" fmla="*/ 332394 h 950760"/>
                    <a:gd name="connsiteX8" fmla="*/ 567876 w 1301187"/>
                    <a:gd name="connsiteY8" fmla="*/ 250100 h 950760"/>
                    <a:gd name="connsiteX9" fmla="*/ 923390 w 1301187"/>
                    <a:gd name="connsiteY9" fmla="*/ 75956 h 950760"/>
                    <a:gd name="connsiteX10" fmla="*/ 704833 w 1301187"/>
                    <a:gd name="connsiteY10" fmla="*/ 402087 h 950760"/>
                    <a:gd name="connsiteX11" fmla="*/ 1053152 w 1301187"/>
                    <a:gd name="connsiteY11" fmla="*/ 179161 h 950760"/>
                    <a:gd name="connsiteX12" fmla="*/ 809945 w 1301187"/>
                    <a:gd name="connsiteY12" fmla="*/ 550836 h 950760"/>
                    <a:gd name="connsiteX13" fmla="*/ 1187913 w 1301187"/>
                    <a:gd name="connsiteY13" fmla="*/ 294902 h 950760"/>
                    <a:gd name="connsiteX14" fmla="*/ 907604 w 1301187"/>
                    <a:gd name="connsiteY14" fmla="*/ 709731 h 950760"/>
                    <a:gd name="connsiteX15" fmla="*/ 1245781 w 1301187"/>
                    <a:gd name="connsiteY15" fmla="*/ 384440 h 950760"/>
                    <a:gd name="connsiteX16" fmla="*/ 1301187 w 1301187"/>
                    <a:gd name="connsiteY16" fmla="*/ 406545 h 950760"/>
                    <a:gd name="connsiteX17" fmla="*/ 888269 w 1301187"/>
                    <a:gd name="connsiteY17" fmla="*/ 661946 h 950760"/>
                    <a:gd name="connsiteX18" fmla="*/ 1142490 w 1301187"/>
                    <a:gd name="connsiteY18" fmla="*/ 242250 h 950760"/>
                    <a:gd name="connsiteX19" fmla="*/ 737645 w 1301187"/>
                    <a:gd name="connsiteY19" fmla="*/ 507479 h 950760"/>
                    <a:gd name="connsiteX20" fmla="*/ 1007741 w 1301187"/>
                    <a:gd name="connsiteY20" fmla="*/ 126529 h 950760"/>
                    <a:gd name="connsiteX21" fmla="*/ 660798 w 1301187"/>
                    <a:gd name="connsiteY21" fmla="*/ 337580 h 950760"/>
                    <a:gd name="connsiteX22" fmla="*/ 892093 w 1301187"/>
                    <a:gd name="connsiteY22" fmla="*/ 12738 h 950760"/>
                    <a:gd name="connsiteX23" fmla="*/ 516084 w 1301187"/>
                    <a:gd name="connsiteY23" fmla="*/ 196811 h 950760"/>
                    <a:gd name="connsiteX24" fmla="*/ 284103 w 1301187"/>
                    <a:gd name="connsiteY24" fmla="*/ 251373 h 950760"/>
                    <a:gd name="connsiteX25" fmla="*/ 6281 w 1301187"/>
                    <a:gd name="connsiteY25" fmla="*/ 367340 h 950760"/>
                    <a:gd name="connsiteX26" fmla="*/ 418983 w 1301187"/>
                    <a:gd name="connsiteY26" fmla="*/ 421160 h 950760"/>
                    <a:gd name="connsiteX27" fmla="*/ 97668 w 1301187"/>
                    <a:gd name="connsiteY27" fmla="*/ 688841 h 950760"/>
                    <a:gd name="connsiteX28" fmla="*/ 510659 w 1301187"/>
                    <a:gd name="connsiteY28" fmla="*/ 574555 h 950760"/>
                    <a:gd name="connsiteX29" fmla="*/ 211360 w 1301187"/>
                    <a:gd name="connsiteY29" fmla="*/ 874495 h 950760"/>
                    <a:gd name="connsiteX30" fmla="*/ 650380 w 1301187"/>
                    <a:gd name="connsiteY30" fmla="*/ 752674 h 950760"/>
                    <a:gd name="connsiteX0" fmla="*/ 650380 w 1301187"/>
                    <a:gd name="connsiteY0" fmla="*/ 752674 h 952883"/>
                    <a:gd name="connsiteX1" fmla="*/ 739306 w 1301187"/>
                    <a:gd name="connsiteY1" fmla="*/ 837915 h 952883"/>
                    <a:gd name="connsiteX2" fmla="*/ 241959 w 1301187"/>
                    <a:gd name="connsiteY2" fmla="*/ 943645 h 952883"/>
                    <a:gd name="connsiteX3" fmla="*/ 566750 w 1301187"/>
                    <a:gd name="connsiteY3" fmla="*/ 646294 h 952883"/>
                    <a:gd name="connsiteX4" fmla="*/ 128274 w 1301187"/>
                    <a:gd name="connsiteY4" fmla="*/ 757996 h 952883"/>
                    <a:gd name="connsiteX5" fmla="*/ 478672 w 1301187"/>
                    <a:gd name="connsiteY5" fmla="*/ 517276 h 952883"/>
                    <a:gd name="connsiteX6" fmla="*/ 93526 w 1301187"/>
                    <a:gd name="connsiteY6" fmla="*/ 448234 h 952883"/>
                    <a:gd name="connsiteX7" fmla="*/ 313320 w 1301187"/>
                    <a:gd name="connsiteY7" fmla="*/ 332394 h 952883"/>
                    <a:gd name="connsiteX8" fmla="*/ 567876 w 1301187"/>
                    <a:gd name="connsiteY8" fmla="*/ 250100 h 952883"/>
                    <a:gd name="connsiteX9" fmla="*/ 923390 w 1301187"/>
                    <a:gd name="connsiteY9" fmla="*/ 75956 h 952883"/>
                    <a:gd name="connsiteX10" fmla="*/ 704833 w 1301187"/>
                    <a:gd name="connsiteY10" fmla="*/ 402087 h 952883"/>
                    <a:gd name="connsiteX11" fmla="*/ 1053152 w 1301187"/>
                    <a:gd name="connsiteY11" fmla="*/ 179161 h 952883"/>
                    <a:gd name="connsiteX12" fmla="*/ 809945 w 1301187"/>
                    <a:gd name="connsiteY12" fmla="*/ 550836 h 952883"/>
                    <a:gd name="connsiteX13" fmla="*/ 1187913 w 1301187"/>
                    <a:gd name="connsiteY13" fmla="*/ 294902 h 952883"/>
                    <a:gd name="connsiteX14" fmla="*/ 907604 w 1301187"/>
                    <a:gd name="connsiteY14" fmla="*/ 709731 h 952883"/>
                    <a:gd name="connsiteX15" fmla="*/ 1245781 w 1301187"/>
                    <a:gd name="connsiteY15" fmla="*/ 384440 h 952883"/>
                    <a:gd name="connsiteX16" fmla="*/ 1301187 w 1301187"/>
                    <a:gd name="connsiteY16" fmla="*/ 406545 h 952883"/>
                    <a:gd name="connsiteX17" fmla="*/ 888269 w 1301187"/>
                    <a:gd name="connsiteY17" fmla="*/ 661946 h 952883"/>
                    <a:gd name="connsiteX18" fmla="*/ 1142490 w 1301187"/>
                    <a:gd name="connsiteY18" fmla="*/ 242250 h 952883"/>
                    <a:gd name="connsiteX19" fmla="*/ 737645 w 1301187"/>
                    <a:gd name="connsiteY19" fmla="*/ 507479 h 952883"/>
                    <a:gd name="connsiteX20" fmla="*/ 1007741 w 1301187"/>
                    <a:gd name="connsiteY20" fmla="*/ 126529 h 952883"/>
                    <a:gd name="connsiteX21" fmla="*/ 660798 w 1301187"/>
                    <a:gd name="connsiteY21" fmla="*/ 337580 h 952883"/>
                    <a:gd name="connsiteX22" fmla="*/ 892093 w 1301187"/>
                    <a:gd name="connsiteY22" fmla="*/ 12738 h 952883"/>
                    <a:gd name="connsiteX23" fmla="*/ 516084 w 1301187"/>
                    <a:gd name="connsiteY23" fmla="*/ 196811 h 952883"/>
                    <a:gd name="connsiteX24" fmla="*/ 284103 w 1301187"/>
                    <a:gd name="connsiteY24" fmla="*/ 251373 h 952883"/>
                    <a:gd name="connsiteX25" fmla="*/ 6281 w 1301187"/>
                    <a:gd name="connsiteY25" fmla="*/ 367340 h 952883"/>
                    <a:gd name="connsiteX26" fmla="*/ 418983 w 1301187"/>
                    <a:gd name="connsiteY26" fmla="*/ 421160 h 952883"/>
                    <a:gd name="connsiteX27" fmla="*/ 97668 w 1301187"/>
                    <a:gd name="connsiteY27" fmla="*/ 688841 h 952883"/>
                    <a:gd name="connsiteX28" fmla="*/ 510659 w 1301187"/>
                    <a:gd name="connsiteY28" fmla="*/ 574555 h 952883"/>
                    <a:gd name="connsiteX29" fmla="*/ 211360 w 1301187"/>
                    <a:gd name="connsiteY29" fmla="*/ 874495 h 952883"/>
                    <a:gd name="connsiteX30" fmla="*/ 650380 w 1301187"/>
                    <a:gd name="connsiteY30" fmla="*/ 752674 h 952883"/>
                    <a:gd name="connsiteX0" fmla="*/ 650380 w 1301187"/>
                    <a:gd name="connsiteY0" fmla="*/ 752674 h 951271"/>
                    <a:gd name="connsiteX1" fmla="*/ 717286 w 1301187"/>
                    <a:gd name="connsiteY1" fmla="*/ 805663 h 951271"/>
                    <a:gd name="connsiteX2" fmla="*/ 241959 w 1301187"/>
                    <a:gd name="connsiteY2" fmla="*/ 943645 h 951271"/>
                    <a:gd name="connsiteX3" fmla="*/ 566750 w 1301187"/>
                    <a:gd name="connsiteY3" fmla="*/ 646294 h 951271"/>
                    <a:gd name="connsiteX4" fmla="*/ 128274 w 1301187"/>
                    <a:gd name="connsiteY4" fmla="*/ 757996 h 951271"/>
                    <a:gd name="connsiteX5" fmla="*/ 478672 w 1301187"/>
                    <a:gd name="connsiteY5" fmla="*/ 517276 h 951271"/>
                    <a:gd name="connsiteX6" fmla="*/ 93526 w 1301187"/>
                    <a:gd name="connsiteY6" fmla="*/ 448234 h 951271"/>
                    <a:gd name="connsiteX7" fmla="*/ 313320 w 1301187"/>
                    <a:gd name="connsiteY7" fmla="*/ 332394 h 951271"/>
                    <a:gd name="connsiteX8" fmla="*/ 567876 w 1301187"/>
                    <a:gd name="connsiteY8" fmla="*/ 250100 h 951271"/>
                    <a:gd name="connsiteX9" fmla="*/ 923390 w 1301187"/>
                    <a:gd name="connsiteY9" fmla="*/ 75956 h 951271"/>
                    <a:gd name="connsiteX10" fmla="*/ 704833 w 1301187"/>
                    <a:gd name="connsiteY10" fmla="*/ 402087 h 951271"/>
                    <a:gd name="connsiteX11" fmla="*/ 1053152 w 1301187"/>
                    <a:gd name="connsiteY11" fmla="*/ 179161 h 951271"/>
                    <a:gd name="connsiteX12" fmla="*/ 809945 w 1301187"/>
                    <a:gd name="connsiteY12" fmla="*/ 550836 h 951271"/>
                    <a:gd name="connsiteX13" fmla="*/ 1187913 w 1301187"/>
                    <a:gd name="connsiteY13" fmla="*/ 294902 h 951271"/>
                    <a:gd name="connsiteX14" fmla="*/ 907604 w 1301187"/>
                    <a:gd name="connsiteY14" fmla="*/ 709731 h 951271"/>
                    <a:gd name="connsiteX15" fmla="*/ 1245781 w 1301187"/>
                    <a:gd name="connsiteY15" fmla="*/ 384440 h 951271"/>
                    <a:gd name="connsiteX16" fmla="*/ 1301187 w 1301187"/>
                    <a:gd name="connsiteY16" fmla="*/ 406545 h 951271"/>
                    <a:gd name="connsiteX17" fmla="*/ 888269 w 1301187"/>
                    <a:gd name="connsiteY17" fmla="*/ 661946 h 951271"/>
                    <a:gd name="connsiteX18" fmla="*/ 1142490 w 1301187"/>
                    <a:gd name="connsiteY18" fmla="*/ 242250 h 951271"/>
                    <a:gd name="connsiteX19" fmla="*/ 737645 w 1301187"/>
                    <a:gd name="connsiteY19" fmla="*/ 507479 h 951271"/>
                    <a:gd name="connsiteX20" fmla="*/ 1007741 w 1301187"/>
                    <a:gd name="connsiteY20" fmla="*/ 126529 h 951271"/>
                    <a:gd name="connsiteX21" fmla="*/ 660798 w 1301187"/>
                    <a:gd name="connsiteY21" fmla="*/ 337580 h 951271"/>
                    <a:gd name="connsiteX22" fmla="*/ 892093 w 1301187"/>
                    <a:gd name="connsiteY22" fmla="*/ 12738 h 951271"/>
                    <a:gd name="connsiteX23" fmla="*/ 516084 w 1301187"/>
                    <a:gd name="connsiteY23" fmla="*/ 196811 h 951271"/>
                    <a:gd name="connsiteX24" fmla="*/ 284103 w 1301187"/>
                    <a:gd name="connsiteY24" fmla="*/ 251373 h 951271"/>
                    <a:gd name="connsiteX25" fmla="*/ 6281 w 1301187"/>
                    <a:gd name="connsiteY25" fmla="*/ 367340 h 951271"/>
                    <a:gd name="connsiteX26" fmla="*/ 418983 w 1301187"/>
                    <a:gd name="connsiteY26" fmla="*/ 421160 h 951271"/>
                    <a:gd name="connsiteX27" fmla="*/ 97668 w 1301187"/>
                    <a:gd name="connsiteY27" fmla="*/ 688841 h 951271"/>
                    <a:gd name="connsiteX28" fmla="*/ 510659 w 1301187"/>
                    <a:gd name="connsiteY28" fmla="*/ 574555 h 951271"/>
                    <a:gd name="connsiteX29" fmla="*/ 211360 w 1301187"/>
                    <a:gd name="connsiteY29" fmla="*/ 874495 h 951271"/>
                    <a:gd name="connsiteX30" fmla="*/ 650380 w 1301187"/>
                    <a:gd name="connsiteY30" fmla="*/ 752674 h 951271"/>
                    <a:gd name="connsiteX0" fmla="*/ 650380 w 1301187"/>
                    <a:gd name="connsiteY0" fmla="*/ 752674 h 951271"/>
                    <a:gd name="connsiteX1" fmla="*/ 717286 w 1301187"/>
                    <a:gd name="connsiteY1" fmla="*/ 805663 h 951271"/>
                    <a:gd name="connsiteX2" fmla="*/ 241959 w 1301187"/>
                    <a:gd name="connsiteY2" fmla="*/ 943645 h 951271"/>
                    <a:gd name="connsiteX3" fmla="*/ 566750 w 1301187"/>
                    <a:gd name="connsiteY3" fmla="*/ 646294 h 951271"/>
                    <a:gd name="connsiteX4" fmla="*/ 128274 w 1301187"/>
                    <a:gd name="connsiteY4" fmla="*/ 757996 h 951271"/>
                    <a:gd name="connsiteX5" fmla="*/ 478672 w 1301187"/>
                    <a:gd name="connsiteY5" fmla="*/ 517276 h 951271"/>
                    <a:gd name="connsiteX6" fmla="*/ 93526 w 1301187"/>
                    <a:gd name="connsiteY6" fmla="*/ 448234 h 951271"/>
                    <a:gd name="connsiteX7" fmla="*/ 313320 w 1301187"/>
                    <a:gd name="connsiteY7" fmla="*/ 332394 h 951271"/>
                    <a:gd name="connsiteX8" fmla="*/ 567876 w 1301187"/>
                    <a:gd name="connsiteY8" fmla="*/ 250100 h 951271"/>
                    <a:gd name="connsiteX9" fmla="*/ 923390 w 1301187"/>
                    <a:gd name="connsiteY9" fmla="*/ 75956 h 951271"/>
                    <a:gd name="connsiteX10" fmla="*/ 704833 w 1301187"/>
                    <a:gd name="connsiteY10" fmla="*/ 402087 h 951271"/>
                    <a:gd name="connsiteX11" fmla="*/ 1053152 w 1301187"/>
                    <a:gd name="connsiteY11" fmla="*/ 179161 h 951271"/>
                    <a:gd name="connsiteX12" fmla="*/ 809945 w 1301187"/>
                    <a:gd name="connsiteY12" fmla="*/ 550836 h 951271"/>
                    <a:gd name="connsiteX13" fmla="*/ 1187913 w 1301187"/>
                    <a:gd name="connsiteY13" fmla="*/ 294902 h 951271"/>
                    <a:gd name="connsiteX14" fmla="*/ 907604 w 1301187"/>
                    <a:gd name="connsiteY14" fmla="*/ 709731 h 951271"/>
                    <a:gd name="connsiteX15" fmla="*/ 1245781 w 1301187"/>
                    <a:gd name="connsiteY15" fmla="*/ 384440 h 951271"/>
                    <a:gd name="connsiteX16" fmla="*/ 1301187 w 1301187"/>
                    <a:gd name="connsiteY16" fmla="*/ 406545 h 951271"/>
                    <a:gd name="connsiteX17" fmla="*/ 888269 w 1301187"/>
                    <a:gd name="connsiteY17" fmla="*/ 661946 h 951271"/>
                    <a:gd name="connsiteX18" fmla="*/ 1142490 w 1301187"/>
                    <a:gd name="connsiteY18" fmla="*/ 242250 h 951271"/>
                    <a:gd name="connsiteX19" fmla="*/ 737645 w 1301187"/>
                    <a:gd name="connsiteY19" fmla="*/ 507479 h 951271"/>
                    <a:gd name="connsiteX20" fmla="*/ 1007741 w 1301187"/>
                    <a:gd name="connsiteY20" fmla="*/ 126529 h 951271"/>
                    <a:gd name="connsiteX21" fmla="*/ 660798 w 1301187"/>
                    <a:gd name="connsiteY21" fmla="*/ 337580 h 951271"/>
                    <a:gd name="connsiteX22" fmla="*/ 892093 w 1301187"/>
                    <a:gd name="connsiteY22" fmla="*/ 12738 h 951271"/>
                    <a:gd name="connsiteX23" fmla="*/ 516084 w 1301187"/>
                    <a:gd name="connsiteY23" fmla="*/ 196811 h 951271"/>
                    <a:gd name="connsiteX24" fmla="*/ 284103 w 1301187"/>
                    <a:gd name="connsiteY24" fmla="*/ 251373 h 951271"/>
                    <a:gd name="connsiteX25" fmla="*/ 6281 w 1301187"/>
                    <a:gd name="connsiteY25" fmla="*/ 367340 h 951271"/>
                    <a:gd name="connsiteX26" fmla="*/ 418983 w 1301187"/>
                    <a:gd name="connsiteY26" fmla="*/ 421160 h 951271"/>
                    <a:gd name="connsiteX27" fmla="*/ 97668 w 1301187"/>
                    <a:gd name="connsiteY27" fmla="*/ 688841 h 951271"/>
                    <a:gd name="connsiteX28" fmla="*/ 510659 w 1301187"/>
                    <a:gd name="connsiteY28" fmla="*/ 574555 h 951271"/>
                    <a:gd name="connsiteX29" fmla="*/ 211360 w 1301187"/>
                    <a:gd name="connsiteY29" fmla="*/ 874495 h 951271"/>
                    <a:gd name="connsiteX30" fmla="*/ 650380 w 1301187"/>
                    <a:gd name="connsiteY30" fmla="*/ 752674 h 951271"/>
                    <a:gd name="connsiteX0" fmla="*/ 650380 w 1301187"/>
                    <a:gd name="connsiteY0" fmla="*/ 752674 h 951271"/>
                    <a:gd name="connsiteX1" fmla="*/ 717286 w 1301187"/>
                    <a:gd name="connsiteY1" fmla="*/ 805663 h 951271"/>
                    <a:gd name="connsiteX2" fmla="*/ 241959 w 1301187"/>
                    <a:gd name="connsiteY2" fmla="*/ 943645 h 951271"/>
                    <a:gd name="connsiteX3" fmla="*/ 566750 w 1301187"/>
                    <a:gd name="connsiteY3" fmla="*/ 646294 h 951271"/>
                    <a:gd name="connsiteX4" fmla="*/ 128274 w 1301187"/>
                    <a:gd name="connsiteY4" fmla="*/ 757996 h 951271"/>
                    <a:gd name="connsiteX5" fmla="*/ 478672 w 1301187"/>
                    <a:gd name="connsiteY5" fmla="*/ 517276 h 951271"/>
                    <a:gd name="connsiteX6" fmla="*/ 93526 w 1301187"/>
                    <a:gd name="connsiteY6" fmla="*/ 448234 h 951271"/>
                    <a:gd name="connsiteX7" fmla="*/ 313320 w 1301187"/>
                    <a:gd name="connsiteY7" fmla="*/ 332394 h 951271"/>
                    <a:gd name="connsiteX8" fmla="*/ 567876 w 1301187"/>
                    <a:gd name="connsiteY8" fmla="*/ 250100 h 951271"/>
                    <a:gd name="connsiteX9" fmla="*/ 923390 w 1301187"/>
                    <a:gd name="connsiteY9" fmla="*/ 75956 h 951271"/>
                    <a:gd name="connsiteX10" fmla="*/ 704833 w 1301187"/>
                    <a:gd name="connsiteY10" fmla="*/ 402087 h 951271"/>
                    <a:gd name="connsiteX11" fmla="*/ 1053152 w 1301187"/>
                    <a:gd name="connsiteY11" fmla="*/ 179161 h 951271"/>
                    <a:gd name="connsiteX12" fmla="*/ 809945 w 1301187"/>
                    <a:gd name="connsiteY12" fmla="*/ 550836 h 951271"/>
                    <a:gd name="connsiteX13" fmla="*/ 1187913 w 1301187"/>
                    <a:gd name="connsiteY13" fmla="*/ 294902 h 951271"/>
                    <a:gd name="connsiteX14" fmla="*/ 907604 w 1301187"/>
                    <a:gd name="connsiteY14" fmla="*/ 709731 h 951271"/>
                    <a:gd name="connsiteX15" fmla="*/ 1245781 w 1301187"/>
                    <a:gd name="connsiteY15" fmla="*/ 384440 h 951271"/>
                    <a:gd name="connsiteX16" fmla="*/ 1301187 w 1301187"/>
                    <a:gd name="connsiteY16" fmla="*/ 406545 h 951271"/>
                    <a:gd name="connsiteX17" fmla="*/ 888269 w 1301187"/>
                    <a:gd name="connsiteY17" fmla="*/ 661946 h 951271"/>
                    <a:gd name="connsiteX18" fmla="*/ 1142490 w 1301187"/>
                    <a:gd name="connsiteY18" fmla="*/ 242250 h 951271"/>
                    <a:gd name="connsiteX19" fmla="*/ 737645 w 1301187"/>
                    <a:gd name="connsiteY19" fmla="*/ 507479 h 951271"/>
                    <a:gd name="connsiteX20" fmla="*/ 1007741 w 1301187"/>
                    <a:gd name="connsiteY20" fmla="*/ 126529 h 951271"/>
                    <a:gd name="connsiteX21" fmla="*/ 660798 w 1301187"/>
                    <a:gd name="connsiteY21" fmla="*/ 337580 h 951271"/>
                    <a:gd name="connsiteX22" fmla="*/ 892093 w 1301187"/>
                    <a:gd name="connsiteY22" fmla="*/ 12738 h 951271"/>
                    <a:gd name="connsiteX23" fmla="*/ 516084 w 1301187"/>
                    <a:gd name="connsiteY23" fmla="*/ 196811 h 951271"/>
                    <a:gd name="connsiteX24" fmla="*/ 284103 w 1301187"/>
                    <a:gd name="connsiteY24" fmla="*/ 251373 h 951271"/>
                    <a:gd name="connsiteX25" fmla="*/ 6281 w 1301187"/>
                    <a:gd name="connsiteY25" fmla="*/ 367340 h 951271"/>
                    <a:gd name="connsiteX26" fmla="*/ 418983 w 1301187"/>
                    <a:gd name="connsiteY26" fmla="*/ 421160 h 951271"/>
                    <a:gd name="connsiteX27" fmla="*/ 97668 w 1301187"/>
                    <a:gd name="connsiteY27" fmla="*/ 688841 h 951271"/>
                    <a:gd name="connsiteX28" fmla="*/ 510659 w 1301187"/>
                    <a:gd name="connsiteY28" fmla="*/ 574555 h 951271"/>
                    <a:gd name="connsiteX29" fmla="*/ 211360 w 1301187"/>
                    <a:gd name="connsiteY29" fmla="*/ 874495 h 951271"/>
                    <a:gd name="connsiteX30" fmla="*/ 650380 w 1301187"/>
                    <a:gd name="connsiteY30" fmla="*/ 752674 h 951271"/>
                    <a:gd name="connsiteX0" fmla="*/ 650380 w 1301187"/>
                    <a:gd name="connsiteY0" fmla="*/ 740696 h 939293"/>
                    <a:gd name="connsiteX1" fmla="*/ 717286 w 1301187"/>
                    <a:gd name="connsiteY1" fmla="*/ 793685 h 939293"/>
                    <a:gd name="connsiteX2" fmla="*/ 241959 w 1301187"/>
                    <a:gd name="connsiteY2" fmla="*/ 931667 h 939293"/>
                    <a:gd name="connsiteX3" fmla="*/ 566750 w 1301187"/>
                    <a:gd name="connsiteY3" fmla="*/ 634316 h 939293"/>
                    <a:gd name="connsiteX4" fmla="*/ 128274 w 1301187"/>
                    <a:gd name="connsiteY4" fmla="*/ 746018 h 939293"/>
                    <a:gd name="connsiteX5" fmla="*/ 478672 w 1301187"/>
                    <a:gd name="connsiteY5" fmla="*/ 505298 h 939293"/>
                    <a:gd name="connsiteX6" fmla="*/ 93526 w 1301187"/>
                    <a:gd name="connsiteY6" fmla="*/ 436256 h 939293"/>
                    <a:gd name="connsiteX7" fmla="*/ 313320 w 1301187"/>
                    <a:gd name="connsiteY7" fmla="*/ 320416 h 939293"/>
                    <a:gd name="connsiteX8" fmla="*/ 567876 w 1301187"/>
                    <a:gd name="connsiteY8" fmla="*/ 238122 h 939293"/>
                    <a:gd name="connsiteX9" fmla="*/ 923390 w 1301187"/>
                    <a:gd name="connsiteY9" fmla="*/ 63978 h 939293"/>
                    <a:gd name="connsiteX10" fmla="*/ 704833 w 1301187"/>
                    <a:gd name="connsiteY10" fmla="*/ 390109 h 939293"/>
                    <a:gd name="connsiteX11" fmla="*/ 1053152 w 1301187"/>
                    <a:gd name="connsiteY11" fmla="*/ 167183 h 939293"/>
                    <a:gd name="connsiteX12" fmla="*/ 809945 w 1301187"/>
                    <a:gd name="connsiteY12" fmla="*/ 538858 h 939293"/>
                    <a:gd name="connsiteX13" fmla="*/ 1187913 w 1301187"/>
                    <a:gd name="connsiteY13" fmla="*/ 282924 h 939293"/>
                    <a:gd name="connsiteX14" fmla="*/ 907604 w 1301187"/>
                    <a:gd name="connsiteY14" fmla="*/ 697753 h 939293"/>
                    <a:gd name="connsiteX15" fmla="*/ 1245781 w 1301187"/>
                    <a:gd name="connsiteY15" fmla="*/ 372462 h 939293"/>
                    <a:gd name="connsiteX16" fmla="*/ 1301187 w 1301187"/>
                    <a:gd name="connsiteY16" fmla="*/ 394567 h 939293"/>
                    <a:gd name="connsiteX17" fmla="*/ 888269 w 1301187"/>
                    <a:gd name="connsiteY17" fmla="*/ 649968 h 939293"/>
                    <a:gd name="connsiteX18" fmla="*/ 1142490 w 1301187"/>
                    <a:gd name="connsiteY18" fmla="*/ 230272 h 939293"/>
                    <a:gd name="connsiteX19" fmla="*/ 737645 w 1301187"/>
                    <a:gd name="connsiteY19" fmla="*/ 495501 h 939293"/>
                    <a:gd name="connsiteX20" fmla="*/ 1007741 w 1301187"/>
                    <a:gd name="connsiteY20" fmla="*/ 114551 h 939293"/>
                    <a:gd name="connsiteX21" fmla="*/ 660798 w 1301187"/>
                    <a:gd name="connsiteY21" fmla="*/ 325602 h 939293"/>
                    <a:gd name="connsiteX22" fmla="*/ 892093 w 1301187"/>
                    <a:gd name="connsiteY22" fmla="*/ 760 h 939293"/>
                    <a:gd name="connsiteX23" fmla="*/ 284103 w 1301187"/>
                    <a:gd name="connsiteY23" fmla="*/ 239395 h 939293"/>
                    <a:gd name="connsiteX24" fmla="*/ 6281 w 1301187"/>
                    <a:gd name="connsiteY24" fmla="*/ 355362 h 939293"/>
                    <a:gd name="connsiteX25" fmla="*/ 418983 w 1301187"/>
                    <a:gd name="connsiteY25" fmla="*/ 409182 h 939293"/>
                    <a:gd name="connsiteX26" fmla="*/ 97668 w 1301187"/>
                    <a:gd name="connsiteY26" fmla="*/ 676863 h 939293"/>
                    <a:gd name="connsiteX27" fmla="*/ 510659 w 1301187"/>
                    <a:gd name="connsiteY27" fmla="*/ 562577 h 939293"/>
                    <a:gd name="connsiteX28" fmla="*/ 211360 w 1301187"/>
                    <a:gd name="connsiteY28" fmla="*/ 862517 h 939293"/>
                    <a:gd name="connsiteX29" fmla="*/ 650380 w 1301187"/>
                    <a:gd name="connsiteY29" fmla="*/ 740696 h 939293"/>
                    <a:gd name="connsiteX0" fmla="*/ 650380 w 1301187"/>
                    <a:gd name="connsiteY0" fmla="*/ 740696 h 939293"/>
                    <a:gd name="connsiteX1" fmla="*/ 717286 w 1301187"/>
                    <a:gd name="connsiteY1" fmla="*/ 793685 h 939293"/>
                    <a:gd name="connsiteX2" fmla="*/ 241959 w 1301187"/>
                    <a:gd name="connsiteY2" fmla="*/ 931667 h 939293"/>
                    <a:gd name="connsiteX3" fmla="*/ 566750 w 1301187"/>
                    <a:gd name="connsiteY3" fmla="*/ 634316 h 939293"/>
                    <a:gd name="connsiteX4" fmla="*/ 128274 w 1301187"/>
                    <a:gd name="connsiteY4" fmla="*/ 746018 h 939293"/>
                    <a:gd name="connsiteX5" fmla="*/ 478672 w 1301187"/>
                    <a:gd name="connsiteY5" fmla="*/ 505298 h 939293"/>
                    <a:gd name="connsiteX6" fmla="*/ 93526 w 1301187"/>
                    <a:gd name="connsiteY6" fmla="*/ 436256 h 939293"/>
                    <a:gd name="connsiteX7" fmla="*/ 313320 w 1301187"/>
                    <a:gd name="connsiteY7" fmla="*/ 320416 h 939293"/>
                    <a:gd name="connsiteX8" fmla="*/ 923390 w 1301187"/>
                    <a:gd name="connsiteY8" fmla="*/ 63978 h 939293"/>
                    <a:gd name="connsiteX9" fmla="*/ 704833 w 1301187"/>
                    <a:gd name="connsiteY9" fmla="*/ 390109 h 939293"/>
                    <a:gd name="connsiteX10" fmla="*/ 1053152 w 1301187"/>
                    <a:gd name="connsiteY10" fmla="*/ 167183 h 939293"/>
                    <a:gd name="connsiteX11" fmla="*/ 809945 w 1301187"/>
                    <a:gd name="connsiteY11" fmla="*/ 538858 h 939293"/>
                    <a:gd name="connsiteX12" fmla="*/ 1187913 w 1301187"/>
                    <a:gd name="connsiteY12" fmla="*/ 282924 h 939293"/>
                    <a:gd name="connsiteX13" fmla="*/ 907604 w 1301187"/>
                    <a:gd name="connsiteY13" fmla="*/ 697753 h 939293"/>
                    <a:gd name="connsiteX14" fmla="*/ 1245781 w 1301187"/>
                    <a:gd name="connsiteY14" fmla="*/ 372462 h 939293"/>
                    <a:gd name="connsiteX15" fmla="*/ 1301187 w 1301187"/>
                    <a:gd name="connsiteY15" fmla="*/ 394567 h 939293"/>
                    <a:gd name="connsiteX16" fmla="*/ 888269 w 1301187"/>
                    <a:gd name="connsiteY16" fmla="*/ 649968 h 939293"/>
                    <a:gd name="connsiteX17" fmla="*/ 1142490 w 1301187"/>
                    <a:gd name="connsiteY17" fmla="*/ 230272 h 939293"/>
                    <a:gd name="connsiteX18" fmla="*/ 737645 w 1301187"/>
                    <a:gd name="connsiteY18" fmla="*/ 495501 h 939293"/>
                    <a:gd name="connsiteX19" fmla="*/ 1007741 w 1301187"/>
                    <a:gd name="connsiteY19" fmla="*/ 114551 h 939293"/>
                    <a:gd name="connsiteX20" fmla="*/ 660798 w 1301187"/>
                    <a:gd name="connsiteY20" fmla="*/ 325602 h 939293"/>
                    <a:gd name="connsiteX21" fmla="*/ 892093 w 1301187"/>
                    <a:gd name="connsiteY21" fmla="*/ 760 h 939293"/>
                    <a:gd name="connsiteX22" fmla="*/ 284103 w 1301187"/>
                    <a:gd name="connsiteY22" fmla="*/ 239395 h 939293"/>
                    <a:gd name="connsiteX23" fmla="*/ 6281 w 1301187"/>
                    <a:gd name="connsiteY23" fmla="*/ 355362 h 939293"/>
                    <a:gd name="connsiteX24" fmla="*/ 418983 w 1301187"/>
                    <a:gd name="connsiteY24" fmla="*/ 409182 h 939293"/>
                    <a:gd name="connsiteX25" fmla="*/ 97668 w 1301187"/>
                    <a:gd name="connsiteY25" fmla="*/ 676863 h 939293"/>
                    <a:gd name="connsiteX26" fmla="*/ 510659 w 1301187"/>
                    <a:gd name="connsiteY26" fmla="*/ 562577 h 939293"/>
                    <a:gd name="connsiteX27" fmla="*/ 211360 w 1301187"/>
                    <a:gd name="connsiteY27" fmla="*/ 862517 h 939293"/>
                    <a:gd name="connsiteX28" fmla="*/ 650380 w 1301187"/>
                    <a:gd name="connsiteY28" fmla="*/ 740696 h 939293"/>
                    <a:gd name="connsiteX0" fmla="*/ 650380 w 1301187"/>
                    <a:gd name="connsiteY0" fmla="*/ 740696 h 939293"/>
                    <a:gd name="connsiteX1" fmla="*/ 717286 w 1301187"/>
                    <a:gd name="connsiteY1" fmla="*/ 793685 h 939293"/>
                    <a:gd name="connsiteX2" fmla="*/ 241959 w 1301187"/>
                    <a:gd name="connsiteY2" fmla="*/ 931667 h 939293"/>
                    <a:gd name="connsiteX3" fmla="*/ 566750 w 1301187"/>
                    <a:gd name="connsiteY3" fmla="*/ 634316 h 939293"/>
                    <a:gd name="connsiteX4" fmla="*/ 128274 w 1301187"/>
                    <a:gd name="connsiteY4" fmla="*/ 746018 h 939293"/>
                    <a:gd name="connsiteX5" fmla="*/ 478672 w 1301187"/>
                    <a:gd name="connsiteY5" fmla="*/ 505298 h 939293"/>
                    <a:gd name="connsiteX6" fmla="*/ 93526 w 1301187"/>
                    <a:gd name="connsiteY6" fmla="*/ 436256 h 939293"/>
                    <a:gd name="connsiteX7" fmla="*/ 497795 w 1301187"/>
                    <a:gd name="connsiteY7" fmla="*/ 231020 h 939293"/>
                    <a:gd name="connsiteX8" fmla="*/ 923390 w 1301187"/>
                    <a:gd name="connsiteY8" fmla="*/ 63978 h 939293"/>
                    <a:gd name="connsiteX9" fmla="*/ 704833 w 1301187"/>
                    <a:gd name="connsiteY9" fmla="*/ 390109 h 939293"/>
                    <a:gd name="connsiteX10" fmla="*/ 1053152 w 1301187"/>
                    <a:gd name="connsiteY10" fmla="*/ 167183 h 939293"/>
                    <a:gd name="connsiteX11" fmla="*/ 809945 w 1301187"/>
                    <a:gd name="connsiteY11" fmla="*/ 538858 h 939293"/>
                    <a:gd name="connsiteX12" fmla="*/ 1187913 w 1301187"/>
                    <a:gd name="connsiteY12" fmla="*/ 282924 h 939293"/>
                    <a:gd name="connsiteX13" fmla="*/ 907604 w 1301187"/>
                    <a:gd name="connsiteY13" fmla="*/ 697753 h 939293"/>
                    <a:gd name="connsiteX14" fmla="*/ 1245781 w 1301187"/>
                    <a:gd name="connsiteY14" fmla="*/ 372462 h 939293"/>
                    <a:gd name="connsiteX15" fmla="*/ 1301187 w 1301187"/>
                    <a:gd name="connsiteY15" fmla="*/ 394567 h 939293"/>
                    <a:gd name="connsiteX16" fmla="*/ 888269 w 1301187"/>
                    <a:gd name="connsiteY16" fmla="*/ 649968 h 939293"/>
                    <a:gd name="connsiteX17" fmla="*/ 1142490 w 1301187"/>
                    <a:gd name="connsiteY17" fmla="*/ 230272 h 939293"/>
                    <a:gd name="connsiteX18" fmla="*/ 737645 w 1301187"/>
                    <a:gd name="connsiteY18" fmla="*/ 495501 h 939293"/>
                    <a:gd name="connsiteX19" fmla="*/ 1007741 w 1301187"/>
                    <a:gd name="connsiteY19" fmla="*/ 114551 h 939293"/>
                    <a:gd name="connsiteX20" fmla="*/ 660798 w 1301187"/>
                    <a:gd name="connsiteY20" fmla="*/ 325602 h 939293"/>
                    <a:gd name="connsiteX21" fmla="*/ 892093 w 1301187"/>
                    <a:gd name="connsiteY21" fmla="*/ 760 h 939293"/>
                    <a:gd name="connsiteX22" fmla="*/ 284103 w 1301187"/>
                    <a:gd name="connsiteY22" fmla="*/ 239395 h 939293"/>
                    <a:gd name="connsiteX23" fmla="*/ 6281 w 1301187"/>
                    <a:gd name="connsiteY23" fmla="*/ 355362 h 939293"/>
                    <a:gd name="connsiteX24" fmla="*/ 418983 w 1301187"/>
                    <a:gd name="connsiteY24" fmla="*/ 409182 h 939293"/>
                    <a:gd name="connsiteX25" fmla="*/ 97668 w 1301187"/>
                    <a:gd name="connsiteY25" fmla="*/ 676863 h 939293"/>
                    <a:gd name="connsiteX26" fmla="*/ 510659 w 1301187"/>
                    <a:gd name="connsiteY26" fmla="*/ 562577 h 939293"/>
                    <a:gd name="connsiteX27" fmla="*/ 211360 w 1301187"/>
                    <a:gd name="connsiteY27" fmla="*/ 862517 h 939293"/>
                    <a:gd name="connsiteX28" fmla="*/ 650380 w 1301187"/>
                    <a:gd name="connsiteY28" fmla="*/ 740696 h 939293"/>
                    <a:gd name="connsiteX0" fmla="*/ 650380 w 1301187"/>
                    <a:gd name="connsiteY0" fmla="*/ 741160 h 939757"/>
                    <a:gd name="connsiteX1" fmla="*/ 717286 w 1301187"/>
                    <a:gd name="connsiteY1" fmla="*/ 794149 h 939757"/>
                    <a:gd name="connsiteX2" fmla="*/ 241959 w 1301187"/>
                    <a:gd name="connsiteY2" fmla="*/ 932131 h 939757"/>
                    <a:gd name="connsiteX3" fmla="*/ 566750 w 1301187"/>
                    <a:gd name="connsiteY3" fmla="*/ 634780 h 939757"/>
                    <a:gd name="connsiteX4" fmla="*/ 128274 w 1301187"/>
                    <a:gd name="connsiteY4" fmla="*/ 746482 h 939757"/>
                    <a:gd name="connsiteX5" fmla="*/ 478672 w 1301187"/>
                    <a:gd name="connsiteY5" fmla="*/ 505762 h 939757"/>
                    <a:gd name="connsiteX6" fmla="*/ 93526 w 1301187"/>
                    <a:gd name="connsiteY6" fmla="*/ 436720 h 939757"/>
                    <a:gd name="connsiteX7" fmla="*/ 497795 w 1301187"/>
                    <a:gd name="connsiteY7" fmla="*/ 231484 h 939757"/>
                    <a:gd name="connsiteX8" fmla="*/ 923390 w 1301187"/>
                    <a:gd name="connsiteY8" fmla="*/ 64442 h 939757"/>
                    <a:gd name="connsiteX9" fmla="*/ 704833 w 1301187"/>
                    <a:gd name="connsiteY9" fmla="*/ 390573 h 939757"/>
                    <a:gd name="connsiteX10" fmla="*/ 1053152 w 1301187"/>
                    <a:gd name="connsiteY10" fmla="*/ 167647 h 939757"/>
                    <a:gd name="connsiteX11" fmla="*/ 809945 w 1301187"/>
                    <a:gd name="connsiteY11" fmla="*/ 539322 h 939757"/>
                    <a:gd name="connsiteX12" fmla="*/ 1187913 w 1301187"/>
                    <a:gd name="connsiteY12" fmla="*/ 283388 h 939757"/>
                    <a:gd name="connsiteX13" fmla="*/ 907604 w 1301187"/>
                    <a:gd name="connsiteY13" fmla="*/ 698217 h 939757"/>
                    <a:gd name="connsiteX14" fmla="*/ 1245781 w 1301187"/>
                    <a:gd name="connsiteY14" fmla="*/ 372926 h 939757"/>
                    <a:gd name="connsiteX15" fmla="*/ 1301187 w 1301187"/>
                    <a:gd name="connsiteY15" fmla="*/ 395031 h 939757"/>
                    <a:gd name="connsiteX16" fmla="*/ 888269 w 1301187"/>
                    <a:gd name="connsiteY16" fmla="*/ 650432 h 939757"/>
                    <a:gd name="connsiteX17" fmla="*/ 1142490 w 1301187"/>
                    <a:gd name="connsiteY17" fmla="*/ 230736 h 939757"/>
                    <a:gd name="connsiteX18" fmla="*/ 737645 w 1301187"/>
                    <a:gd name="connsiteY18" fmla="*/ 495965 h 939757"/>
                    <a:gd name="connsiteX19" fmla="*/ 1007741 w 1301187"/>
                    <a:gd name="connsiteY19" fmla="*/ 115015 h 939757"/>
                    <a:gd name="connsiteX20" fmla="*/ 660798 w 1301187"/>
                    <a:gd name="connsiteY20" fmla="*/ 326066 h 939757"/>
                    <a:gd name="connsiteX21" fmla="*/ 892093 w 1301187"/>
                    <a:gd name="connsiteY21" fmla="*/ 1224 h 939757"/>
                    <a:gd name="connsiteX22" fmla="*/ 460822 w 1301187"/>
                    <a:gd name="connsiteY22" fmla="*/ 161687 h 939757"/>
                    <a:gd name="connsiteX23" fmla="*/ 6281 w 1301187"/>
                    <a:gd name="connsiteY23" fmla="*/ 355826 h 939757"/>
                    <a:gd name="connsiteX24" fmla="*/ 418983 w 1301187"/>
                    <a:gd name="connsiteY24" fmla="*/ 409646 h 939757"/>
                    <a:gd name="connsiteX25" fmla="*/ 97668 w 1301187"/>
                    <a:gd name="connsiteY25" fmla="*/ 677327 h 939757"/>
                    <a:gd name="connsiteX26" fmla="*/ 510659 w 1301187"/>
                    <a:gd name="connsiteY26" fmla="*/ 563041 h 939757"/>
                    <a:gd name="connsiteX27" fmla="*/ 211360 w 1301187"/>
                    <a:gd name="connsiteY27" fmla="*/ 862981 h 939757"/>
                    <a:gd name="connsiteX28" fmla="*/ 650380 w 1301187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58823 w 1294906"/>
                    <a:gd name="connsiteY5" fmla="*/ 456351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496487 w 1294906"/>
                    <a:gd name="connsiteY26" fmla="*/ 520209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30557 w 1294906"/>
                    <a:gd name="connsiteY3" fmla="*/ 559695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496487 w 1294906"/>
                    <a:gd name="connsiteY26" fmla="*/ 520209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30557 w 1294906"/>
                    <a:gd name="connsiteY3" fmla="*/ 559695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496487 w 1294906"/>
                    <a:gd name="connsiteY26" fmla="*/ 520209 h 939757"/>
                    <a:gd name="connsiteX27" fmla="*/ 161738 w 1294906"/>
                    <a:gd name="connsiteY27" fmla="*/ 792539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857264"/>
                    <a:gd name="connsiteX1" fmla="*/ 711005 w 1294906"/>
                    <a:gd name="connsiteY1" fmla="*/ 794149 h 857264"/>
                    <a:gd name="connsiteX2" fmla="*/ 181670 w 1294906"/>
                    <a:gd name="connsiteY2" fmla="*/ 842595 h 857264"/>
                    <a:gd name="connsiteX3" fmla="*/ 530557 w 1294906"/>
                    <a:gd name="connsiteY3" fmla="*/ 559695 h 857264"/>
                    <a:gd name="connsiteX4" fmla="*/ 109806 w 1294906"/>
                    <a:gd name="connsiteY4" fmla="*/ 685200 h 857264"/>
                    <a:gd name="connsiteX5" fmla="*/ 443867 w 1294906"/>
                    <a:gd name="connsiteY5" fmla="*/ 418809 h 857264"/>
                    <a:gd name="connsiteX6" fmla="*/ 87245 w 1294906"/>
                    <a:gd name="connsiteY6" fmla="*/ 436720 h 857264"/>
                    <a:gd name="connsiteX7" fmla="*/ 491514 w 1294906"/>
                    <a:gd name="connsiteY7" fmla="*/ 231484 h 857264"/>
                    <a:gd name="connsiteX8" fmla="*/ 917109 w 1294906"/>
                    <a:gd name="connsiteY8" fmla="*/ 64442 h 857264"/>
                    <a:gd name="connsiteX9" fmla="*/ 698552 w 1294906"/>
                    <a:gd name="connsiteY9" fmla="*/ 390573 h 857264"/>
                    <a:gd name="connsiteX10" fmla="*/ 1046871 w 1294906"/>
                    <a:gd name="connsiteY10" fmla="*/ 167647 h 857264"/>
                    <a:gd name="connsiteX11" fmla="*/ 803664 w 1294906"/>
                    <a:gd name="connsiteY11" fmla="*/ 539322 h 857264"/>
                    <a:gd name="connsiteX12" fmla="*/ 1181632 w 1294906"/>
                    <a:gd name="connsiteY12" fmla="*/ 283388 h 857264"/>
                    <a:gd name="connsiteX13" fmla="*/ 901323 w 1294906"/>
                    <a:gd name="connsiteY13" fmla="*/ 698217 h 857264"/>
                    <a:gd name="connsiteX14" fmla="*/ 1239500 w 1294906"/>
                    <a:gd name="connsiteY14" fmla="*/ 372926 h 857264"/>
                    <a:gd name="connsiteX15" fmla="*/ 1294906 w 1294906"/>
                    <a:gd name="connsiteY15" fmla="*/ 395031 h 857264"/>
                    <a:gd name="connsiteX16" fmla="*/ 881988 w 1294906"/>
                    <a:gd name="connsiteY16" fmla="*/ 650432 h 857264"/>
                    <a:gd name="connsiteX17" fmla="*/ 1136209 w 1294906"/>
                    <a:gd name="connsiteY17" fmla="*/ 230736 h 857264"/>
                    <a:gd name="connsiteX18" fmla="*/ 731364 w 1294906"/>
                    <a:gd name="connsiteY18" fmla="*/ 495965 h 857264"/>
                    <a:gd name="connsiteX19" fmla="*/ 1001460 w 1294906"/>
                    <a:gd name="connsiteY19" fmla="*/ 115015 h 857264"/>
                    <a:gd name="connsiteX20" fmla="*/ 654517 w 1294906"/>
                    <a:gd name="connsiteY20" fmla="*/ 326066 h 857264"/>
                    <a:gd name="connsiteX21" fmla="*/ 885812 w 1294906"/>
                    <a:gd name="connsiteY21" fmla="*/ 1224 h 857264"/>
                    <a:gd name="connsiteX22" fmla="*/ 454541 w 1294906"/>
                    <a:gd name="connsiteY22" fmla="*/ 161687 h 857264"/>
                    <a:gd name="connsiteX23" fmla="*/ 0 w 1294906"/>
                    <a:gd name="connsiteY23" fmla="*/ 355826 h 857264"/>
                    <a:gd name="connsiteX24" fmla="*/ 417552 w 1294906"/>
                    <a:gd name="connsiteY24" fmla="*/ 368106 h 857264"/>
                    <a:gd name="connsiteX25" fmla="*/ 86265 w 1294906"/>
                    <a:gd name="connsiteY25" fmla="*/ 610759 h 857264"/>
                    <a:gd name="connsiteX26" fmla="*/ 496487 w 1294906"/>
                    <a:gd name="connsiteY26" fmla="*/ 520209 h 857264"/>
                    <a:gd name="connsiteX27" fmla="*/ 161738 w 1294906"/>
                    <a:gd name="connsiteY27" fmla="*/ 792539 h 857264"/>
                    <a:gd name="connsiteX28" fmla="*/ 644099 w 1294906"/>
                    <a:gd name="connsiteY28" fmla="*/ 741160 h 857264"/>
                    <a:gd name="connsiteX0" fmla="*/ 585108 w 1294906"/>
                    <a:gd name="connsiteY0" fmla="*/ 639109 h 857264"/>
                    <a:gd name="connsiteX1" fmla="*/ 711005 w 1294906"/>
                    <a:gd name="connsiteY1" fmla="*/ 794149 h 857264"/>
                    <a:gd name="connsiteX2" fmla="*/ 181670 w 1294906"/>
                    <a:gd name="connsiteY2" fmla="*/ 842595 h 857264"/>
                    <a:gd name="connsiteX3" fmla="*/ 530557 w 1294906"/>
                    <a:gd name="connsiteY3" fmla="*/ 559695 h 857264"/>
                    <a:gd name="connsiteX4" fmla="*/ 109806 w 1294906"/>
                    <a:gd name="connsiteY4" fmla="*/ 685200 h 857264"/>
                    <a:gd name="connsiteX5" fmla="*/ 443867 w 1294906"/>
                    <a:gd name="connsiteY5" fmla="*/ 418809 h 857264"/>
                    <a:gd name="connsiteX6" fmla="*/ 87245 w 1294906"/>
                    <a:gd name="connsiteY6" fmla="*/ 436720 h 857264"/>
                    <a:gd name="connsiteX7" fmla="*/ 491514 w 1294906"/>
                    <a:gd name="connsiteY7" fmla="*/ 231484 h 857264"/>
                    <a:gd name="connsiteX8" fmla="*/ 917109 w 1294906"/>
                    <a:gd name="connsiteY8" fmla="*/ 64442 h 857264"/>
                    <a:gd name="connsiteX9" fmla="*/ 698552 w 1294906"/>
                    <a:gd name="connsiteY9" fmla="*/ 390573 h 857264"/>
                    <a:gd name="connsiteX10" fmla="*/ 1046871 w 1294906"/>
                    <a:gd name="connsiteY10" fmla="*/ 167647 h 857264"/>
                    <a:gd name="connsiteX11" fmla="*/ 803664 w 1294906"/>
                    <a:gd name="connsiteY11" fmla="*/ 539322 h 857264"/>
                    <a:gd name="connsiteX12" fmla="*/ 1181632 w 1294906"/>
                    <a:gd name="connsiteY12" fmla="*/ 283388 h 857264"/>
                    <a:gd name="connsiteX13" fmla="*/ 901323 w 1294906"/>
                    <a:gd name="connsiteY13" fmla="*/ 698217 h 857264"/>
                    <a:gd name="connsiteX14" fmla="*/ 1239500 w 1294906"/>
                    <a:gd name="connsiteY14" fmla="*/ 372926 h 857264"/>
                    <a:gd name="connsiteX15" fmla="*/ 1294906 w 1294906"/>
                    <a:gd name="connsiteY15" fmla="*/ 395031 h 857264"/>
                    <a:gd name="connsiteX16" fmla="*/ 881988 w 1294906"/>
                    <a:gd name="connsiteY16" fmla="*/ 650432 h 857264"/>
                    <a:gd name="connsiteX17" fmla="*/ 1136209 w 1294906"/>
                    <a:gd name="connsiteY17" fmla="*/ 230736 h 857264"/>
                    <a:gd name="connsiteX18" fmla="*/ 731364 w 1294906"/>
                    <a:gd name="connsiteY18" fmla="*/ 495965 h 857264"/>
                    <a:gd name="connsiteX19" fmla="*/ 1001460 w 1294906"/>
                    <a:gd name="connsiteY19" fmla="*/ 115015 h 857264"/>
                    <a:gd name="connsiteX20" fmla="*/ 654517 w 1294906"/>
                    <a:gd name="connsiteY20" fmla="*/ 326066 h 857264"/>
                    <a:gd name="connsiteX21" fmla="*/ 885812 w 1294906"/>
                    <a:gd name="connsiteY21" fmla="*/ 1224 h 857264"/>
                    <a:gd name="connsiteX22" fmla="*/ 454541 w 1294906"/>
                    <a:gd name="connsiteY22" fmla="*/ 161687 h 857264"/>
                    <a:gd name="connsiteX23" fmla="*/ 0 w 1294906"/>
                    <a:gd name="connsiteY23" fmla="*/ 355826 h 857264"/>
                    <a:gd name="connsiteX24" fmla="*/ 417552 w 1294906"/>
                    <a:gd name="connsiteY24" fmla="*/ 368106 h 857264"/>
                    <a:gd name="connsiteX25" fmla="*/ 86265 w 1294906"/>
                    <a:gd name="connsiteY25" fmla="*/ 610759 h 857264"/>
                    <a:gd name="connsiteX26" fmla="*/ 496487 w 1294906"/>
                    <a:gd name="connsiteY26" fmla="*/ 520209 h 857264"/>
                    <a:gd name="connsiteX27" fmla="*/ 161738 w 1294906"/>
                    <a:gd name="connsiteY27" fmla="*/ 792539 h 857264"/>
                    <a:gd name="connsiteX28" fmla="*/ 585108 w 1294906"/>
                    <a:gd name="connsiteY28" fmla="*/ 639109 h 857264"/>
                    <a:gd name="connsiteX0" fmla="*/ 585108 w 1294906"/>
                    <a:gd name="connsiteY0" fmla="*/ 639109 h 850197"/>
                    <a:gd name="connsiteX1" fmla="*/ 650630 w 1294906"/>
                    <a:gd name="connsiteY1" fmla="*/ 703966 h 850197"/>
                    <a:gd name="connsiteX2" fmla="*/ 181670 w 1294906"/>
                    <a:gd name="connsiteY2" fmla="*/ 842595 h 850197"/>
                    <a:gd name="connsiteX3" fmla="*/ 530557 w 1294906"/>
                    <a:gd name="connsiteY3" fmla="*/ 559695 h 850197"/>
                    <a:gd name="connsiteX4" fmla="*/ 109806 w 1294906"/>
                    <a:gd name="connsiteY4" fmla="*/ 685200 h 850197"/>
                    <a:gd name="connsiteX5" fmla="*/ 443867 w 1294906"/>
                    <a:gd name="connsiteY5" fmla="*/ 418809 h 850197"/>
                    <a:gd name="connsiteX6" fmla="*/ 87245 w 1294906"/>
                    <a:gd name="connsiteY6" fmla="*/ 436720 h 850197"/>
                    <a:gd name="connsiteX7" fmla="*/ 491514 w 1294906"/>
                    <a:gd name="connsiteY7" fmla="*/ 231484 h 850197"/>
                    <a:gd name="connsiteX8" fmla="*/ 917109 w 1294906"/>
                    <a:gd name="connsiteY8" fmla="*/ 64442 h 850197"/>
                    <a:gd name="connsiteX9" fmla="*/ 698552 w 1294906"/>
                    <a:gd name="connsiteY9" fmla="*/ 390573 h 850197"/>
                    <a:gd name="connsiteX10" fmla="*/ 1046871 w 1294906"/>
                    <a:gd name="connsiteY10" fmla="*/ 167647 h 850197"/>
                    <a:gd name="connsiteX11" fmla="*/ 803664 w 1294906"/>
                    <a:gd name="connsiteY11" fmla="*/ 539322 h 850197"/>
                    <a:gd name="connsiteX12" fmla="*/ 1181632 w 1294906"/>
                    <a:gd name="connsiteY12" fmla="*/ 283388 h 850197"/>
                    <a:gd name="connsiteX13" fmla="*/ 901323 w 1294906"/>
                    <a:gd name="connsiteY13" fmla="*/ 698217 h 850197"/>
                    <a:gd name="connsiteX14" fmla="*/ 1239500 w 1294906"/>
                    <a:gd name="connsiteY14" fmla="*/ 372926 h 850197"/>
                    <a:gd name="connsiteX15" fmla="*/ 1294906 w 1294906"/>
                    <a:gd name="connsiteY15" fmla="*/ 395031 h 850197"/>
                    <a:gd name="connsiteX16" fmla="*/ 881988 w 1294906"/>
                    <a:gd name="connsiteY16" fmla="*/ 650432 h 850197"/>
                    <a:gd name="connsiteX17" fmla="*/ 1136209 w 1294906"/>
                    <a:gd name="connsiteY17" fmla="*/ 230736 h 850197"/>
                    <a:gd name="connsiteX18" fmla="*/ 731364 w 1294906"/>
                    <a:gd name="connsiteY18" fmla="*/ 495965 h 850197"/>
                    <a:gd name="connsiteX19" fmla="*/ 1001460 w 1294906"/>
                    <a:gd name="connsiteY19" fmla="*/ 115015 h 850197"/>
                    <a:gd name="connsiteX20" fmla="*/ 654517 w 1294906"/>
                    <a:gd name="connsiteY20" fmla="*/ 326066 h 850197"/>
                    <a:gd name="connsiteX21" fmla="*/ 885812 w 1294906"/>
                    <a:gd name="connsiteY21" fmla="*/ 1224 h 850197"/>
                    <a:gd name="connsiteX22" fmla="*/ 454541 w 1294906"/>
                    <a:gd name="connsiteY22" fmla="*/ 161687 h 850197"/>
                    <a:gd name="connsiteX23" fmla="*/ 0 w 1294906"/>
                    <a:gd name="connsiteY23" fmla="*/ 355826 h 850197"/>
                    <a:gd name="connsiteX24" fmla="*/ 417552 w 1294906"/>
                    <a:gd name="connsiteY24" fmla="*/ 368106 h 850197"/>
                    <a:gd name="connsiteX25" fmla="*/ 86265 w 1294906"/>
                    <a:gd name="connsiteY25" fmla="*/ 610759 h 850197"/>
                    <a:gd name="connsiteX26" fmla="*/ 496487 w 1294906"/>
                    <a:gd name="connsiteY26" fmla="*/ 520209 h 850197"/>
                    <a:gd name="connsiteX27" fmla="*/ 161738 w 1294906"/>
                    <a:gd name="connsiteY27" fmla="*/ 792539 h 850197"/>
                    <a:gd name="connsiteX28" fmla="*/ 585108 w 1294906"/>
                    <a:gd name="connsiteY28" fmla="*/ 639109 h 85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94906" h="850197">
                      <a:moveTo>
                        <a:pt x="585108" y="639109"/>
                      </a:moveTo>
                      <a:cubicBezTo>
                        <a:pt x="653525" y="685425"/>
                        <a:pt x="522154" y="576255"/>
                        <a:pt x="650630" y="703966"/>
                      </a:cubicBezTo>
                      <a:cubicBezTo>
                        <a:pt x="572174" y="732741"/>
                        <a:pt x="231687" y="885692"/>
                        <a:pt x="181670" y="842595"/>
                      </a:cubicBezTo>
                      <a:cubicBezTo>
                        <a:pt x="131653" y="799498"/>
                        <a:pt x="624084" y="559162"/>
                        <a:pt x="530557" y="559695"/>
                      </a:cubicBezTo>
                      <a:cubicBezTo>
                        <a:pt x="437030" y="560228"/>
                        <a:pt x="104632" y="738718"/>
                        <a:pt x="109806" y="685200"/>
                      </a:cubicBezTo>
                      <a:cubicBezTo>
                        <a:pt x="114980" y="631682"/>
                        <a:pt x="522736" y="451819"/>
                        <a:pt x="443867" y="418809"/>
                      </a:cubicBezTo>
                      <a:cubicBezTo>
                        <a:pt x="364998" y="385799"/>
                        <a:pt x="68198" y="553884"/>
                        <a:pt x="87245" y="436720"/>
                      </a:cubicBezTo>
                      <a:cubicBezTo>
                        <a:pt x="54770" y="374383"/>
                        <a:pt x="353203" y="293530"/>
                        <a:pt x="491514" y="231484"/>
                      </a:cubicBezTo>
                      <a:cubicBezTo>
                        <a:pt x="629825" y="169438"/>
                        <a:pt x="851857" y="52827"/>
                        <a:pt x="917109" y="64442"/>
                      </a:cubicBezTo>
                      <a:cubicBezTo>
                        <a:pt x="911587" y="166963"/>
                        <a:pt x="618436" y="377455"/>
                        <a:pt x="698552" y="390573"/>
                      </a:cubicBezTo>
                      <a:cubicBezTo>
                        <a:pt x="779015" y="400725"/>
                        <a:pt x="1025060" y="124406"/>
                        <a:pt x="1046871" y="167647"/>
                      </a:cubicBezTo>
                      <a:cubicBezTo>
                        <a:pt x="1099841" y="220047"/>
                        <a:pt x="705493" y="570409"/>
                        <a:pt x="803664" y="539322"/>
                      </a:cubicBezTo>
                      <a:cubicBezTo>
                        <a:pt x="901835" y="508235"/>
                        <a:pt x="1085056" y="217746"/>
                        <a:pt x="1181632" y="283388"/>
                      </a:cubicBezTo>
                      <a:cubicBezTo>
                        <a:pt x="1278208" y="349030"/>
                        <a:pt x="798401" y="690858"/>
                        <a:pt x="901323" y="698217"/>
                      </a:cubicBezTo>
                      <a:cubicBezTo>
                        <a:pt x="979485" y="730086"/>
                        <a:pt x="1125631" y="594608"/>
                        <a:pt x="1239500" y="372926"/>
                      </a:cubicBezTo>
                      <a:lnTo>
                        <a:pt x="1294906" y="395031"/>
                      </a:lnTo>
                      <a:cubicBezTo>
                        <a:pt x="1238386" y="564111"/>
                        <a:pt x="1014292" y="681115"/>
                        <a:pt x="881988" y="650432"/>
                      </a:cubicBezTo>
                      <a:cubicBezTo>
                        <a:pt x="691103" y="614398"/>
                        <a:pt x="1228757" y="333061"/>
                        <a:pt x="1136209" y="230736"/>
                      </a:cubicBezTo>
                      <a:cubicBezTo>
                        <a:pt x="1089159" y="153730"/>
                        <a:pt x="870850" y="516796"/>
                        <a:pt x="731364" y="495965"/>
                      </a:cubicBezTo>
                      <a:cubicBezTo>
                        <a:pt x="635895" y="522322"/>
                        <a:pt x="1091732" y="170891"/>
                        <a:pt x="1001460" y="115015"/>
                      </a:cubicBezTo>
                      <a:cubicBezTo>
                        <a:pt x="984498" y="76270"/>
                        <a:pt x="758139" y="249190"/>
                        <a:pt x="654517" y="326066"/>
                      </a:cubicBezTo>
                      <a:cubicBezTo>
                        <a:pt x="570312" y="329545"/>
                        <a:pt x="941967" y="91674"/>
                        <a:pt x="885812" y="1224"/>
                      </a:cubicBezTo>
                      <a:cubicBezTo>
                        <a:pt x="823030" y="-13144"/>
                        <a:pt x="602176" y="102587"/>
                        <a:pt x="454541" y="161687"/>
                      </a:cubicBezTo>
                      <a:cubicBezTo>
                        <a:pt x="369574" y="190108"/>
                        <a:pt x="44504" y="269958"/>
                        <a:pt x="0" y="355826"/>
                      </a:cubicBezTo>
                      <a:cubicBezTo>
                        <a:pt x="5093" y="459421"/>
                        <a:pt x="359113" y="289821"/>
                        <a:pt x="417552" y="368106"/>
                      </a:cubicBezTo>
                      <a:cubicBezTo>
                        <a:pt x="532290" y="406751"/>
                        <a:pt x="45275" y="484209"/>
                        <a:pt x="86265" y="610759"/>
                      </a:cubicBezTo>
                      <a:cubicBezTo>
                        <a:pt x="101981" y="669396"/>
                        <a:pt x="324944" y="490516"/>
                        <a:pt x="496487" y="520209"/>
                      </a:cubicBezTo>
                      <a:cubicBezTo>
                        <a:pt x="603565" y="514044"/>
                        <a:pt x="59027" y="743798"/>
                        <a:pt x="161738" y="792539"/>
                      </a:cubicBezTo>
                      <a:cubicBezTo>
                        <a:pt x="264449" y="841280"/>
                        <a:pt x="330069" y="723356"/>
                        <a:pt x="585108" y="63910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箭头: 右 62">
                  <a:extLst>
                    <a:ext uri="{FF2B5EF4-FFF2-40B4-BE49-F238E27FC236}">
                      <a16:creationId xmlns:a16="http://schemas.microsoft.com/office/drawing/2014/main" id="{354EA2A5-4596-4B8A-AEE6-B8E45ADFE2E5}"/>
                    </a:ext>
                  </a:extLst>
                </p:cNvPr>
                <p:cNvSpPr/>
                <p:nvPr/>
              </p:nvSpPr>
              <p:spPr>
                <a:xfrm rot="12032234">
                  <a:off x="3533776" y="1448091"/>
                  <a:ext cx="241300" cy="45719"/>
                </a:xfrm>
                <a:prstGeom prst="rightArrow">
                  <a:avLst/>
                </a:prstGeom>
                <a:solidFill>
                  <a:schemeClr val="accent1">
                    <a:alpha val="66000"/>
                  </a:schemeClr>
                </a:solidFill>
                <a:ln>
                  <a:solidFill>
                    <a:schemeClr val="accent1">
                      <a:shade val="50000"/>
                      <a:alpha val="6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0DC62347-CC4D-4770-9418-CE8B4D56A5E2}"/>
                    </a:ext>
                  </a:extLst>
                </p:cNvPr>
                <p:cNvSpPr txBox="1"/>
                <p:nvPr/>
              </p:nvSpPr>
              <p:spPr>
                <a:xfrm>
                  <a:off x="2962728" y="1074348"/>
                  <a:ext cx="12618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蛋白质修饰折叠</a:t>
                  </a:r>
                </a:p>
              </p:txBody>
            </p:sp>
            <p:sp>
              <p:nvSpPr>
                <p:cNvPr id="65" name="箭头: 右 64">
                  <a:extLst>
                    <a:ext uri="{FF2B5EF4-FFF2-40B4-BE49-F238E27FC236}">
                      <a16:creationId xmlns:a16="http://schemas.microsoft.com/office/drawing/2014/main" id="{41F2B70D-D8DF-4CB8-8994-39E84E616B99}"/>
                    </a:ext>
                  </a:extLst>
                </p:cNvPr>
                <p:cNvSpPr/>
                <p:nvPr/>
              </p:nvSpPr>
              <p:spPr>
                <a:xfrm rot="9643733">
                  <a:off x="2962275" y="1462378"/>
                  <a:ext cx="241300" cy="45719"/>
                </a:xfrm>
                <a:prstGeom prst="rightArrow">
                  <a:avLst/>
                </a:prstGeom>
                <a:solidFill>
                  <a:schemeClr val="accent1">
                    <a:alpha val="66000"/>
                  </a:schemeClr>
                </a:solidFill>
                <a:ln>
                  <a:solidFill>
                    <a:schemeClr val="accent1">
                      <a:shade val="50000"/>
                      <a:alpha val="6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632B8605-A9BE-4B9E-BAE9-FA55E8576C25}"/>
                    </a:ext>
                  </a:extLst>
                </p:cNvPr>
                <p:cNvGrpSpPr/>
                <p:nvPr/>
              </p:nvGrpSpPr>
              <p:grpSpPr>
                <a:xfrm>
                  <a:off x="1926408" y="1219038"/>
                  <a:ext cx="1107996" cy="653848"/>
                  <a:chOff x="1931171" y="863465"/>
                  <a:chExt cx="1107996" cy="653848"/>
                </a:xfrm>
              </p:grpSpPr>
              <p:sp>
                <p:nvSpPr>
                  <p:cNvPr id="85" name="矩形 118">
                    <a:extLst>
                      <a:ext uri="{FF2B5EF4-FFF2-40B4-BE49-F238E27FC236}">
                        <a16:creationId xmlns:a16="http://schemas.microsoft.com/office/drawing/2014/main" id="{F67930AE-5206-4306-B562-DBC35477FEE1}"/>
                      </a:ext>
                    </a:extLst>
                  </p:cNvPr>
                  <p:cNvSpPr/>
                  <p:nvPr/>
                </p:nvSpPr>
                <p:spPr>
                  <a:xfrm rot="14010673">
                    <a:off x="2624484" y="1204149"/>
                    <a:ext cx="171616" cy="191187"/>
                  </a:xfrm>
                  <a:custGeom>
                    <a:avLst/>
                    <a:gdLst>
                      <a:gd name="connsiteX0" fmla="*/ 0 w 1657350"/>
                      <a:gd name="connsiteY0" fmla="*/ 0 h 47625"/>
                      <a:gd name="connsiteX1" fmla="*/ 1657350 w 1657350"/>
                      <a:gd name="connsiteY1" fmla="*/ 0 h 47625"/>
                      <a:gd name="connsiteX2" fmla="*/ 1657350 w 1657350"/>
                      <a:gd name="connsiteY2" fmla="*/ 47625 h 47625"/>
                      <a:gd name="connsiteX3" fmla="*/ 0 w 1657350"/>
                      <a:gd name="connsiteY3" fmla="*/ 47625 h 47625"/>
                      <a:gd name="connsiteX4" fmla="*/ 0 w 1657350"/>
                      <a:gd name="connsiteY4" fmla="*/ 0 h 47625"/>
                      <a:gd name="connsiteX0" fmla="*/ 0 w 1657350"/>
                      <a:gd name="connsiteY0" fmla="*/ 0 h 47625"/>
                      <a:gd name="connsiteX1" fmla="*/ 942975 w 1657350"/>
                      <a:gd name="connsiteY1" fmla="*/ 0 h 47625"/>
                      <a:gd name="connsiteX2" fmla="*/ 1657350 w 1657350"/>
                      <a:gd name="connsiteY2" fmla="*/ 0 h 47625"/>
                      <a:gd name="connsiteX3" fmla="*/ 1657350 w 1657350"/>
                      <a:gd name="connsiteY3" fmla="*/ 47625 h 47625"/>
                      <a:gd name="connsiteX4" fmla="*/ 0 w 1657350"/>
                      <a:gd name="connsiteY4" fmla="*/ 47625 h 47625"/>
                      <a:gd name="connsiteX5" fmla="*/ 0 w 1657350"/>
                      <a:gd name="connsiteY5" fmla="*/ 0 h 47625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0 w 1657350"/>
                      <a:gd name="connsiteY4" fmla="*/ 190500 h 190500"/>
                      <a:gd name="connsiteX5" fmla="*/ 0 w 1657350"/>
                      <a:gd name="connsiteY5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14400 w 1657350"/>
                      <a:gd name="connsiteY4" fmla="*/ 190500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5286 h 192911"/>
                      <a:gd name="connsiteX1" fmla="*/ 483394 w 1657350"/>
                      <a:gd name="connsiteY1" fmla="*/ 61942 h 192911"/>
                      <a:gd name="connsiteX2" fmla="*/ 914400 w 1657350"/>
                      <a:gd name="connsiteY2" fmla="*/ 2411 h 192911"/>
                      <a:gd name="connsiteX3" fmla="*/ 1657350 w 1657350"/>
                      <a:gd name="connsiteY3" fmla="*/ 145286 h 192911"/>
                      <a:gd name="connsiteX4" fmla="*/ 1657350 w 1657350"/>
                      <a:gd name="connsiteY4" fmla="*/ 192911 h 192911"/>
                      <a:gd name="connsiteX5" fmla="*/ 933450 w 1657350"/>
                      <a:gd name="connsiteY5" fmla="*/ 69086 h 192911"/>
                      <a:gd name="connsiteX6" fmla="*/ 0 w 1657350"/>
                      <a:gd name="connsiteY6" fmla="*/ 192911 h 192911"/>
                      <a:gd name="connsiteX7" fmla="*/ 0 w 1657350"/>
                      <a:gd name="connsiteY7" fmla="*/ 145286 h 192911"/>
                      <a:gd name="connsiteX0" fmla="*/ 0 w 1657350"/>
                      <a:gd name="connsiteY0" fmla="*/ 145286 h 192911"/>
                      <a:gd name="connsiteX1" fmla="*/ 483394 w 1657350"/>
                      <a:gd name="connsiteY1" fmla="*/ 61942 h 192911"/>
                      <a:gd name="connsiteX2" fmla="*/ 914400 w 1657350"/>
                      <a:gd name="connsiteY2" fmla="*/ 2411 h 192911"/>
                      <a:gd name="connsiteX3" fmla="*/ 1657350 w 1657350"/>
                      <a:gd name="connsiteY3" fmla="*/ 145286 h 192911"/>
                      <a:gd name="connsiteX4" fmla="*/ 1657350 w 1657350"/>
                      <a:gd name="connsiteY4" fmla="*/ 192911 h 192911"/>
                      <a:gd name="connsiteX5" fmla="*/ 933450 w 1657350"/>
                      <a:gd name="connsiteY5" fmla="*/ 69086 h 192911"/>
                      <a:gd name="connsiteX6" fmla="*/ 485775 w 1657350"/>
                      <a:gd name="connsiteY6" fmla="*/ 119093 h 192911"/>
                      <a:gd name="connsiteX7" fmla="*/ 0 w 1657350"/>
                      <a:gd name="connsiteY7" fmla="*/ 192911 h 192911"/>
                      <a:gd name="connsiteX8" fmla="*/ 0 w 1657350"/>
                      <a:gd name="connsiteY8" fmla="*/ 145286 h 192911"/>
                      <a:gd name="connsiteX0" fmla="*/ 0 w 1671637"/>
                      <a:gd name="connsiteY0" fmla="*/ 2053 h 247322"/>
                      <a:gd name="connsiteX1" fmla="*/ 497681 w 1671637"/>
                      <a:gd name="connsiteY1" fmla="*/ 116353 h 247322"/>
                      <a:gd name="connsiteX2" fmla="*/ 928687 w 1671637"/>
                      <a:gd name="connsiteY2" fmla="*/ 56822 h 247322"/>
                      <a:gd name="connsiteX3" fmla="*/ 1671637 w 1671637"/>
                      <a:gd name="connsiteY3" fmla="*/ 199697 h 247322"/>
                      <a:gd name="connsiteX4" fmla="*/ 1671637 w 1671637"/>
                      <a:gd name="connsiteY4" fmla="*/ 247322 h 247322"/>
                      <a:gd name="connsiteX5" fmla="*/ 947737 w 1671637"/>
                      <a:gd name="connsiteY5" fmla="*/ 123497 h 247322"/>
                      <a:gd name="connsiteX6" fmla="*/ 500062 w 1671637"/>
                      <a:gd name="connsiteY6" fmla="*/ 173504 h 247322"/>
                      <a:gd name="connsiteX7" fmla="*/ 14287 w 1671637"/>
                      <a:gd name="connsiteY7" fmla="*/ 247322 h 247322"/>
                      <a:gd name="connsiteX8" fmla="*/ 0 w 1671637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54881 w 1678781"/>
                      <a:gd name="connsiteY5" fmla="*/ 123497 h 247322"/>
                      <a:gd name="connsiteX6" fmla="*/ 507206 w 1678781"/>
                      <a:gd name="connsiteY6" fmla="*/ 173504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54881 w 1678781"/>
                      <a:gd name="connsiteY5" fmla="*/ 123497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40593 w 1678781"/>
                      <a:gd name="connsiteY5" fmla="*/ 23485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52588 w 1678781"/>
                      <a:gd name="connsiteY3" fmla="*/ 147309 h 247322"/>
                      <a:gd name="connsiteX4" fmla="*/ 1678781 w 1678781"/>
                      <a:gd name="connsiteY4" fmla="*/ 247322 h 247322"/>
                      <a:gd name="connsiteX5" fmla="*/ 940593 w 1678781"/>
                      <a:gd name="connsiteY5" fmla="*/ 23485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62112"/>
                      <a:gd name="connsiteY0" fmla="*/ 2053 h 147309"/>
                      <a:gd name="connsiteX1" fmla="*/ 504825 w 1662112"/>
                      <a:gd name="connsiteY1" fmla="*/ 116353 h 147309"/>
                      <a:gd name="connsiteX2" fmla="*/ 935831 w 1662112"/>
                      <a:gd name="connsiteY2" fmla="*/ 56822 h 147309"/>
                      <a:gd name="connsiteX3" fmla="*/ 1652588 w 1662112"/>
                      <a:gd name="connsiteY3" fmla="*/ 147309 h 147309"/>
                      <a:gd name="connsiteX4" fmla="*/ 1662112 w 1662112"/>
                      <a:gd name="connsiteY4" fmla="*/ 121116 h 147309"/>
                      <a:gd name="connsiteX5" fmla="*/ 940593 w 1662112"/>
                      <a:gd name="connsiteY5" fmla="*/ 23485 h 147309"/>
                      <a:gd name="connsiteX6" fmla="*/ 514350 w 1662112"/>
                      <a:gd name="connsiteY6" fmla="*/ 71110 h 147309"/>
                      <a:gd name="connsiteX7" fmla="*/ 0 w 1662112"/>
                      <a:gd name="connsiteY7" fmla="*/ 47297 h 147309"/>
                      <a:gd name="connsiteX8" fmla="*/ 7144 w 1662112"/>
                      <a:gd name="connsiteY8" fmla="*/ 2053 h 147309"/>
                      <a:gd name="connsiteX0" fmla="*/ 7144 w 1662112"/>
                      <a:gd name="connsiteY0" fmla="*/ 2053 h 147309"/>
                      <a:gd name="connsiteX1" fmla="*/ 504825 w 1662112"/>
                      <a:gd name="connsiteY1" fmla="*/ 116353 h 147309"/>
                      <a:gd name="connsiteX2" fmla="*/ 935831 w 1662112"/>
                      <a:gd name="connsiteY2" fmla="*/ 56822 h 147309"/>
                      <a:gd name="connsiteX3" fmla="*/ 1652588 w 1662112"/>
                      <a:gd name="connsiteY3" fmla="*/ 147309 h 147309"/>
                      <a:gd name="connsiteX4" fmla="*/ 1662112 w 1662112"/>
                      <a:gd name="connsiteY4" fmla="*/ 121116 h 147309"/>
                      <a:gd name="connsiteX5" fmla="*/ 940593 w 1662112"/>
                      <a:gd name="connsiteY5" fmla="*/ 23485 h 147309"/>
                      <a:gd name="connsiteX6" fmla="*/ 514350 w 1662112"/>
                      <a:gd name="connsiteY6" fmla="*/ 71110 h 147309"/>
                      <a:gd name="connsiteX7" fmla="*/ 0 w 1662112"/>
                      <a:gd name="connsiteY7" fmla="*/ 47297 h 147309"/>
                      <a:gd name="connsiteX8" fmla="*/ 7144 w 1662112"/>
                      <a:gd name="connsiteY8" fmla="*/ 2053 h 147309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43063"/>
                      <a:gd name="connsiteY0" fmla="*/ 2053 h 183028"/>
                      <a:gd name="connsiteX1" fmla="*/ 504825 w 1643063"/>
                      <a:gd name="connsiteY1" fmla="*/ 116353 h 183028"/>
                      <a:gd name="connsiteX2" fmla="*/ 935831 w 1643063"/>
                      <a:gd name="connsiteY2" fmla="*/ 56822 h 183028"/>
                      <a:gd name="connsiteX3" fmla="*/ 1643063 w 1643063"/>
                      <a:gd name="connsiteY3" fmla="*/ 159215 h 183028"/>
                      <a:gd name="connsiteX4" fmla="*/ 1633537 w 1643063"/>
                      <a:gd name="connsiteY4" fmla="*/ 183028 h 183028"/>
                      <a:gd name="connsiteX5" fmla="*/ 940593 w 1643063"/>
                      <a:gd name="connsiteY5" fmla="*/ 23485 h 183028"/>
                      <a:gd name="connsiteX6" fmla="*/ 514350 w 1643063"/>
                      <a:gd name="connsiteY6" fmla="*/ 71110 h 183028"/>
                      <a:gd name="connsiteX7" fmla="*/ 0 w 1643063"/>
                      <a:gd name="connsiteY7" fmla="*/ 47297 h 183028"/>
                      <a:gd name="connsiteX8" fmla="*/ 7144 w 1643063"/>
                      <a:gd name="connsiteY8" fmla="*/ 2053 h 183028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23347 w 1643063"/>
                      <a:gd name="connsiteY0" fmla="*/ 27821 h 177774"/>
                      <a:gd name="connsiteX1" fmla="*/ 504825 w 1643063"/>
                      <a:gd name="connsiteY1" fmla="*/ 96812 h 177774"/>
                      <a:gd name="connsiteX2" fmla="*/ 935831 w 1643063"/>
                      <a:gd name="connsiteY2" fmla="*/ 37281 h 177774"/>
                      <a:gd name="connsiteX3" fmla="*/ 1643063 w 1643063"/>
                      <a:gd name="connsiteY3" fmla="*/ 139674 h 177774"/>
                      <a:gd name="connsiteX4" fmla="*/ 1619249 w 1643063"/>
                      <a:gd name="connsiteY4" fmla="*/ 177774 h 177774"/>
                      <a:gd name="connsiteX5" fmla="*/ 940593 w 1643063"/>
                      <a:gd name="connsiteY5" fmla="*/ 3944 h 177774"/>
                      <a:gd name="connsiteX6" fmla="*/ 514350 w 1643063"/>
                      <a:gd name="connsiteY6" fmla="*/ 51569 h 177774"/>
                      <a:gd name="connsiteX7" fmla="*/ 0 w 1643063"/>
                      <a:gd name="connsiteY7" fmla="*/ 27756 h 177774"/>
                      <a:gd name="connsiteX8" fmla="*/ 23347 w 1643063"/>
                      <a:gd name="connsiteY8" fmla="*/ 27821 h 177774"/>
                      <a:gd name="connsiteX0" fmla="*/ 0 w 1643063"/>
                      <a:gd name="connsiteY0" fmla="*/ 27756 h 177774"/>
                      <a:gd name="connsiteX1" fmla="*/ 504825 w 1643063"/>
                      <a:gd name="connsiteY1" fmla="*/ 96812 h 177774"/>
                      <a:gd name="connsiteX2" fmla="*/ 935831 w 1643063"/>
                      <a:gd name="connsiteY2" fmla="*/ 37281 h 177774"/>
                      <a:gd name="connsiteX3" fmla="*/ 1643063 w 1643063"/>
                      <a:gd name="connsiteY3" fmla="*/ 139674 h 177774"/>
                      <a:gd name="connsiteX4" fmla="*/ 1619249 w 1643063"/>
                      <a:gd name="connsiteY4" fmla="*/ 177774 h 177774"/>
                      <a:gd name="connsiteX5" fmla="*/ 940593 w 1643063"/>
                      <a:gd name="connsiteY5" fmla="*/ 3944 h 177774"/>
                      <a:gd name="connsiteX6" fmla="*/ 514350 w 1643063"/>
                      <a:gd name="connsiteY6" fmla="*/ 51569 h 177774"/>
                      <a:gd name="connsiteX7" fmla="*/ 0 w 1643063"/>
                      <a:gd name="connsiteY7" fmla="*/ 27756 h 177774"/>
                      <a:gd name="connsiteX0" fmla="*/ 58523 w 1187236"/>
                      <a:gd name="connsiteY0" fmla="*/ 51268 h 177473"/>
                      <a:gd name="connsiteX1" fmla="*/ 48998 w 1187236"/>
                      <a:gd name="connsiteY1" fmla="*/ 96511 h 177473"/>
                      <a:gd name="connsiteX2" fmla="*/ 480004 w 1187236"/>
                      <a:gd name="connsiteY2" fmla="*/ 36980 h 177473"/>
                      <a:gd name="connsiteX3" fmla="*/ 1187236 w 1187236"/>
                      <a:gd name="connsiteY3" fmla="*/ 139373 h 177473"/>
                      <a:gd name="connsiteX4" fmla="*/ 1163422 w 1187236"/>
                      <a:gd name="connsiteY4" fmla="*/ 177473 h 177473"/>
                      <a:gd name="connsiteX5" fmla="*/ 484766 w 1187236"/>
                      <a:gd name="connsiteY5" fmla="*/ 3643 h 177473"/>
                      <a:gd name="connsiteX6" fmla="*/ 58523 w 1187236"/>
                      <a:gd name="connsiteY6" fmla="*/ 51268 h 177473"/>
                      <a:gd name="connsiteX0" fmla="*/ 39196 w 1167909"/>
                      <a:gd name="connsiteY0" fmla="*/ 51268 h 177473"/>
                      <a:gd name="connsiteX1" fmla="*/ 29671 w 1167909"/>
                      <a:gd name="connsiteY1" fmla="*/ 96511 h 177473"/>
                      <a:gd name="connsiteX2" fmla="*/ 460677 w 1167909"/>
                      <a:gd name="connsiteY2" fmla="*/ 36980 h 177473"/>
                      <a:gd name="connsiteX3" fmla="*/ 1167909 w 1167909"/>
                      <a:gd name="connsiteY3" fmla="*/ 139373 h 177473"/>
                      <a:gd name="connsiteX4" fmla="*/ 1144095 w 1167909"/>
                      <a:gd name="connsiteY4" fmla="*/ 177473 h 177473"/>
                      <a:gd name="connsiteX5" fmla="*/ 465439 w 1167909"/>
                      <a:gd name="connsiteY5" fmla="*/ 3643 h 177473"/>
                      <a:gd name="connsiteX6" fmla="*/ 39196 w 1167909"/>
                      <a:gd name="connsiteY6" fmla="*/ 51268 h 177473"/>
                      <a:gd name="connsiteX0" fmla="*/ 9524 w 1138237"/>
                      <a:gd name="connsiteY0" fmla="*/ 51268 h 177473"/>
                      <a:gd name="connsiteX1" fmla="*/ -1 w 1138237"/>
                      <a:gd name="connsiteY1" fmla="*/ 96511 h 177473"/>
                      <a:gd name="connsiteX2" fmla="*/ 431005 w 1138237"/>
                      <a:gd name="connsiteY2" fmla="*/ 36980 h 177473"/>
                      <a:gd name="connsiteX3" fmla="*/ 1138237 w 1138237"/>
                      <a:gd name="connsiteY3" fmla="*/ 139373 h 177473"/>
                      <a:gd name="connsiteX4" fmla="*/ 1114423 w 1138237"/>
                      <a:gd name="connsiteY4" fmla="*/ 177473 h 177473"/>
                      <a:gd name="connsiteX5" fmla="*/ 435767 w 1138237"/>
                      <a:gd name="connsiteY5" fmla="*/ 3643 h 177473"/>
                      <a:gd name="connsiteX6" fmla="*/ 9524 w 1138237"/>
                      <a:gd name="connsiteY6" fmla="*/ 51268 h 177473"/>
                      <a:gd name="connsiteX0" fmla="*/ 590766 w 1719479"/>
                      <a:gd name="connsiteY0" fmla="*/ 76334 h 202539"/>
                      <a:gd name="connsiteX1" fmla="*/ 1 w 1719479"/>
                      <a:gd name="connsiteY1" fmla="*/ 20665 h 202539"/>
                      <a:gd name="connsiteX2" fmla="*/ 1012247 w 1719479"/>
                      <a:gd name="connsiteY2" fmla="*/ 62046 h 202539"/>
                      <a:gd name="connsiteX3" fmla="*/ 1719479 w 1719479"/>
                      <a:gd name="connsiteY3" fmla="*/ 164439 h 202539"/>
                      <a:gd name="connsiteX4" fmla="*/ 1695665 w 1719479"/>
                      <a:gd name="connsiteY4" fmla="*/ 202539 h 202539"/>
                      <a:gd name="connsiteX5" fmla="*/ 1017009 w 1719479"/>
                      <a:gd name="connsiteY5" fmla="*/ 28709 h 202539"/>
                      <a:gd name="connsiteX6" fmla="*/ 590766 w 1719479"/>
                      <a:gd name="connsiteY6" fmla="*/ 76334 h 202539"/>
                      <a:gd name="connsiteX0" fmla="*/ 12987 w 1719479"/>
                      <a:gd name="connsiteY0" fmla="*/ 1953 h 258748"/>
                      <a:gd name="connsiteX1" fmla="*/ 1 w 1719479"/>
                      <a:gd name="connsiteY1" fmla="*/ 76874 h 258748"/>
                      <a:gd name="connsiteX2" fmla="*/ 1012247 w 1719479"/>
                      <a:gd name="connsiteY2" fmla="*/ 118255 h 258748"/>
                      <a:gd name="connsiteX3" fmla="*/ 1719479 w 1719479"/>
                      <a:gd name="connsiteY3" fmla="*/ 220648 h 258748"/>
                      <a:gd name="connsiteX4" fmla="*/ 1695665 w 1719479"/>
                      <a:gd name="connsiteY4" fmla="*/ 258748 h 258748"/>
                      <a:gd name="connsiteX5" fmla="*/ 1017009 w 1719479"/>
                      <a:gd name="connsiteY5" fmla="*/ 84918 h 258748"/>
                      <a:gd name="connsiteX6" fmla="*/ 12987 w 1719479"/>
                      <a:gd name="connsiteY6" fmla="*/ 1953 h 258748"/>
                      <a:gd name="connsiteX0" fmla="*/ 12987 w 1719479"/>
                      <a:gd name="connsiteY0" fmla="*/ 1953 h 258748"/>
                      <a:gd name="connsiteX1" fmla="*/ 1 w 1719479"/>
                      <a:gd name="connsiteY1" fmla="*/ 76874 h 258748"/>
                      <a:gd name="connsiteX2" fmla="*/ 532765 w 1719479"/>
                      <a:gd name="connsiteY2" fmla="*/ 82797 h 258748"/>
                      <a:gd name="connsiteX3" fmla="*/ 1012247 w 1719479"/>
                      <a:gd name="connsiteY3" fmla="*/ 118255 h 258748"/>
                      <a:gd name="connsiteX4" fmla="*/ 1719479 w 1719479"/>
                      <a:gd name="connsiteY4" fmla="*/ 220648 h 258748"/>
                      <a:gd name="connsiteX5" fmla="*/ 1695665 w 1719479"/>
                      <a:gd name="connsiteY5" fmla="*/ 258748 h 258748"/>
                      <a:gd name="connsiteX6" fmla="*/ 1017009 w 1719479"/>
                      <a:gd name="connsiteY6" fmla="*/ 84918 h 258748"/>
                      <a:gd name="connsiteX7" fmla="*/ 12987 w 1719479"/>
                      <a:gd name="connsiteY7" fmla="*/ 1953 h 258748"/>
                      <a:gd name="connsiteX0" fmla="*/ 12987 w 1719479"/>
                      <a:gd name="connsiteY0" fmla="*/ 669 h 257464"/>
                      <a:gd name="connsiteX1" fmla="*/ 1 w 1719479"/>
                      <a:gd name="connsiteY1" fmla="*/ 75590 h 257464"/>
                      <a:gd name="connsiteX2" fmla="*/ 532765 w 1719479"/>
                      <a:gd name="connsiteY2" fmla="*/ 81513 h 257464"/>
                      <a:gd name="connsiteX3" fmla="*/ 1012247 w 1719479"/>
                      <a:gd name="connsiteY3" fmla="*/ 116971 h 257464"/>
                      <a:gd name="connsiteX4" fmla="*/ 1719479 w 1719479"/>
                      <a:gd name="connsiteY4" fmla="*/ 219364 h 257464"/>
                      <a:gd name="connsiteX5" fmla="*/ 1695665 w 1719479"/>
                      <a:gd name="connsiteY5" fmla="*/ 257464 h 257464"/>
                      <a:gd name="connsiteX6" fmla="*/ 1017009 w 1719479"/>
                      <a:gd name="connsiteY6" fmla="*/ 83634 h 257464"/>
                      <a:gd name="connsiteX7" fmla="*/ 550354 w 1719479"/>
                      <a:gd name="connsiteY7" fmla="*/ 41262 h 257464"/>
                      <a:gd name="connsiteX8" fmla="*/ 12987 w 1719479"/>
                      <a:gd name="connsiteY8" fmla="*/ 669 h 257464"/>
                      <a:gd name="connsiteX0" fmla="*/ 12987 w 1719479"/>
                      <a:gd name="connsiteY0" fmla="*/ 669 h 257464"/>
                      <a:gd name="connsiteX1" fmla="*/ 1 w 1719479"/>
                      <a:gd name="connsiteY1" fmla="*/ 75590 h 257464"/>
                      <a:gd name="connsiteX2" fmla="*/ 587329 w 1719479"/>
                      <a:gd name="connsiteY2" fmla="*/ 111060 h 257464"/>
                      <a:gd name="connsiteX3" fmla="*/ 1012247 w 1719479"/>
                      <a:gd name="connsiteY3" fmla="*/ 116971 h 257464"/>
                      <a:gd name="connsiteX4" fmla="*/ 1719479 w 1719479"/>
                      <a:gd name="connsiteY4" fmla="*/ 219364 h 257464"/>
                      <a:gd name="connsiteX5" fmla="*/ 1695665 w 1719479"/>
                      <a:gd name="connsiteY5" fmla="*/ 257464 h 257464"/>
                      <a:gd name="connsiteX6" fmla="*/ 1017009 w 1719479"/>
                      <a:gd name="connsiteY6" fmla="*/ 83634 h 257464"/>
                      <a:gd name="connsiteX7" fmla="*/ 550354 w 1719479"/>
                      <a:gd name="connsiteY7" fmla="*/ 41262 h 257464"/>
                      <a:gd name="connsiteX8" fmla="*/ 12987 w 1719479"/>
                      <a:gd name="connsiteY8" fmla="*/ 669 h 257464"/>
                      <a:gd name="connsiteX0" fmla="*/ 12987 w 1719479"/>
                      <a:gd name="connsiteY0" fmla="*/ 669 h 575313"/>
                      <a:gd name="connsiteX1" fmla="*/ 1 w 1719479"/>
                      <a:gd name="connsiteY1" fmla="*/ 75590 h 575313"/>
                      <a:gd name="connsiteX2" fmla="*/ 587329 w 1719479"/>
                      <a:gd name="connsiteY2" fmla="*/ 111060 h 575313"/>
                      <a:gd name="connsiteX3" fmla="*/ 1012247 w 1719479"/>
                      <a:gd name="connsiteY3" fmla="*/ 116971 h 575313"/>
                      <a:gd name="connsiteX4" fmla="*/ 1719479 w 1719479"/>
                      <a:gd name="connsiteY4" fmla="*/ 219364 h 575313"/>
                      <a:gd name="connsiteX5" fmla="*/ 1695665 w 1719479"/>
                      <a:gd name="connsiteY5" fmla="*/ 257464 h 575313"/>
                      <a:gd name="connsiteX6" fmla="*/ 1365704 w 1719479"/>
                      <a:gd name="connsiteY6" fmla="*/ 575314 h 575313"/>
                      <a:gd name="connsiteX7" fmla="*/ 550354 w 1719479"/>
                      <a:gd name="connsiteY7" fmla="*/ 41262 h 575313"/>
                      <a:gd name="connsiteX8" fmla="*/ 12987 w 1719479"/>
                      <a:gd name="connsiteY8" fmla="*/ 669 h 575313"/>
                      <a:gd name="connsiteX0" fmla="*/ 12987 w 1719479"/>
                      <a:gd name="connsiteY0" fmla="*/ 669 h 575313"/>
                      <a:gd name="connsiteX1" fmla="*/ 1 w 1719479"/>
                      <a:gd name="connsiteY1" fmla="*/ 75590 h 575313"/>
                      <a:gd name="connsiteX2" fmla="*/ 587329 w 1719479"/>
                      <a:gd name="connsiteY2" fmla="*/ 111060 h 575313"/>
                      <a:gd name="connsiteX3" fmla="*/ 1377703 w 1719479"/>
                      <a:gd name="connsiteY3" fmla="*/ 520275 h 575313"/>
                      <a:gd name="connsiteX4" fmla="*/ 1719479 w 1719479"/>
                      <a:gd name="connsiteY4" fmla="*/ 219364 h 575313"/>
                      <a:gd name="connsiteX5" fmla="*/ 1695665 w 1719479"/>
                      <a:gd name="connsiteY5" fmla="*/ 257464 h 575313"/>
                      <a:gd name="connsiteX6" fmla="*/ 1365704 w 1719479"/>
                      <a:gd name="connsiteY6" fmla="*/ 575314 h 575313"/>
                      <a:gd name="connsiteX7" fmla="*/ 550354 w 1719479"/>
                      <a:gd name="connsiteY7" fmla="*/ 41262 h 575313"/>
                      <a:gd name="connsiteX8" fmla="*/ 12987 w 1719479"/>
                      <a:gd name="connsiteY8" fmla="*/ 669 h 575313"/>
                      <a:gd name="connsiteX0" fmla="*/ 12987 w 1719479"/>
                      <a:gd name="connsiteY0" fmla="*/ 260 h 574904"/>
                      <a:gd name="connsiteX1" fmla="*/ 1 w 1719479"/>
                      <a:gd name="connsiteY1" fmla="*/ 75181 h 574904"/>
                      <a:gd name="connsiteX2" fmla="*/ 587329 w 1719479"/>
                      <a:gd name="connsiteY2" fmla="*/ 110651 h 574904"/>
                      <a:gd name="connsiteX3" fmla="*/ 1377703 w 1719479"/>
                      <a:gd name="connsiteY3" fmla="*/ 519866 h 574904"/>
                      <a:gd name="connsiteX4" fmla="*/ 1719479 w 1719479"/>
                      <a:gd name="connsiteY4" fmla="*/ 218955 h 574904"/>
                      <a:gd name="connsiteX5" fmla="*/ 1695665 w 1719479"/>
                      <a:gd name="connsiteY5" fmla="*/ 257055 h 574904"/>
                      <a:gd name="connsiteX6" fmla="*/ 1365704 w 1719479"/>
                      <a:gd name="connsiteY6" fmla="*/ 574905 h 574904"/>
                      <a:gd name="connsiteX7" fmla="*/ 1181736 w 1719479"/>
                      <a:gd name="connsiteY7" fmla="*/ 98811 h 574904"/>
                      <a:gd name="connsiteX8" fmla="*/ 12987 w 1719479"/>
                      <a:gd name="connsiteY8" fmla="*/ 260 h 574904"/>
                      <a:gd name="connsiteX0" fmla="*/ 12987 w 1719479"/>
                      <a:gd name="connsiteY0" fmla="*/ 260 h 574904"/>
                      <a:gd name="connsiteX1" fmla="*/ 1 w 1719479"/>
                      <a:gd name="connsiteY1" fmla="*/ 75181 h 574904"/>
                      <a:gd name="connsiteX2" fmla="*/ 1158469 w 1719479"/>
                      <a:gd name="connsiteY2" fmla="*/ 132482 h 574904"/>
                      <a:gd name="connsiteX3" fmla="*/ 1377703 w 1719479"/>
                      <a:gd name="connsiteY3" fmla="*/ 519866 h 574904"/>
                      <a:gd name="connsiteX4" fmla="*/ 1719479 w 1719479"/>
                      <a:gd name="connsiteY4" fmla="*/ 218955 h 574904"/>
                      <a:gd name="connsiteX5" fmla="*/ 1695665 w 1719479"/>
                      <a:gd name="connsiteY5" fmla="*/ 257055 h 574904"/>
                      <a:gd name="connsiteX6" fmla="*/ 1365704 w 1719479"/>
                      <a:gd name="connsiteY6" fmla="*/ 574905 h 574904"/>
                      <a:gd name="connsiteX7" fmla="*/ 1181736 w 1719479"/>
                      <a:gd name="connsiteY7" fmla="*/ 98811 h 574904"/>
                      <a:gd name="connsiteX8" fmla="*/ 12987 w 1719479"/>
                      <a:gd name="connsiteY8" fmla="*/ 260 h 574904"/>
                      <a:gd name="connsiteX0" fmla="*/ 12987 w 1719479"/>
                      <a:gd name="connsiteY0" fmla="*/ 260 h 574904"/>
                      <a:gd name="connsiteX1" fmla="*/ 1 w 1719479"/>
                      <a:gd name="connsiteY1" fmla="*/ 75181 h 574904"/>
                      <a:gd name="connsiteX2" fmla="*/ 798246 w 1719479"/>
                      <a:gd name="connsiteY2" fmla="*/ 126014 h 574904"/>
                      <a:gd name="connsiteX3" fmla="*/ 1158469 w 1719479"/>
                      <a:gd name="connsiteY3" fmla="*/ 132482 h 574904"/>
                      <a:gd name="connsiteX4" fmla="*/ 1377703 w 1719479"/>
                      <a:gd name="connsiteY4" fmla="*/ 519866 h 574904"/>
                      <a:gd name="connsiteX5" fmla="*/ 1719479 w 1719479"/>
                      <a:gd name="connsiteY5" fmla="*/ 218955 h 574904"/>
                      <a:gd name="connsiteX6" fmla="*/ 1695665 w 1719479"/>
                      <a:gd name="connsiteY6" fmla="*/ 257055 h 574904"/>
                      <a:gd name="connsiteX7" fmla="*/ 1365704 w 1719479"/>
                      <a:gd name="connsiteY7" fmla="*/ 574905 h 574904"/>
                      <a:gd name="connsiteX8" fmla="*/ 1181736 w 1719479"/>
                      <a:gd name="connsiteY8" fmla="*/ 98811 h 574904"/>
                      <a:gd name="connsiteX9" fmla="*/ 12987 w 1719479"/>
                      <a:gd name="connsiteY9" fmla="*/ 260 h 574904"/>
                      <a:gd name="connsiteX0" fmla="*/ 12987 w 1719479"/>
                      <a:gd name="connsiteY0" fmla="*/ 260 h 574904"/>
                      <a:gd name="connsiteX1" fmla="*/ 1 w 1719479"/>
                      <a:gd name="connsiteY1" fmla="*/ 75181 h 574904"/>
                      <a:gd name="connsiteX2" fmla="*/ 992120 w 1719479"/>
                      <a:gd name="connsiteY2" fmla="*/ 397851 h 574904"/>
                      <a:gd name="connsiteX3" fmla="*/ 1158469 w 1719479"/>
                      <a:gd name="connsiteY3" fmla="*/ 132482 h 574904"/>
                      <a:gd name="connsiteX4" fmla="*/ 1377703 w 1719479"/>
                      <a:gd name="connsiteY4" fmla="*/ 519866 h 574904"/>
                      <a:gd name="connsiteX5" fmla="*/ 1719479 w 1719479"/>
                      <a:gd name="connsiteY5" fmla="*/ 218955 h 574904"/>
                      <a:gd name="connsiteX6" fmla="*/ 1695665 w 1719479"/>
                      <a:gd name="connsiteY6" fmla="*/ 257055 h 574904"/>
                      <a:gd name="connsiteX7" fmla="*/ 1365704 w 1719479"/>
                      <a:gd name="connsiteY7" fmla="*/ 574905 h 574904"/>
                      <a:gd name="connsiteX8" fmla="*/ 1181736 w 1719479"/>
                      <a:gd name="connsiteY8" fmla="*/ 98811 h 574904"/>
                      <a:gd name="connsiteX9" fmla="*/ 12987 w 1719479"/>
                      <a:gd name="connsiteY9" fmla="*/ 260 h 574904"/>
                      <a:gd name="connsiteX0" fmla="*/ 12987 w 1719479"/>
                      <a:gd name="connsiteY0" fmla="*/ 172 h 574816"/>
                      <a:gd name="connsiteX1" fmla="*/ 1 w 1719479"/>
                      <a:gd name="connsiteY1" fmla="*/ 75093 h 574816"/>
                      <a:gd name="connsiteX2" fmla="*/ 992120 w 1719479"/>
                      <a:gd name="connsiteY2" fmla="*/ 397763 h 574816"/>
                      <a:gd name="connsiteX3" fmla="*/ 1158469 w 1719479"/>
                      <a:gd name="connsiteY3" fmla="*/ 132394 h 574816"/>
                      <a:gd name="connsiteX4" fmla="*/ 1377703 w 1719479"/>
                      <a:gd name="connsiteY4" fmla="*/ 519778 h 574816"/>
                      <a:gd name="connsiteX5" fmla="*/ 1719479 w 1719479"/>
                      <a:gd name="connsiteY5" fmla="*/ 218867 h 574816"/>
                      <a:gd name="connsiteX6" fmla="*/ 1695665 w 1719479"/>
                      <a:gd name="connsiteY6" fmla="*/ 256967 h 574816"/>
                      <a:gd name="connsiteX7" fmla="*/ 1365704 w 1719479"/>
                      <a:gd name="connsiteY7" fmla="*/ 574817 h 574816"/>
                      <a:gd name="connsiteX8" fmla="*/ 1427416 w 1719479"/>
                      <a:gd name="connsiteY8" fmla="*/ 147627 h 574816"/>
                      <a:gd name="connsiteX9" fmla="*/ 12987 w 1719479"/>
                      <a:gd name="connsiteY9" fmla="*/ 172 h 574816"/>
                      <a:gd name="connsiteX0" fmla="*/ 12987 w 1719479"/>
                      <a:gd name="connsiteY0" fmla="*/ 172 h 574816"/>
                      <a:gd name="connsiteX1" fmla="*/ 1 w 1719479"/>
                      <a:gd name="connsiteY1" fmla="*/ 75093 h 574816"/>
                      <a:gd name="connsiteX2" fmla="*/ 992120 w 1719479"/>
                      <a:gd name="connsiteY2" fmla="*/ 397763 h 574816"/>
                      <a:gd name="connsiteX3" fmla="*/ 1411216 w 1719479"/>
                      <a:gd name="connsiteY3" fmla="*/ 176014 h 574816"/>
                      <a:gd name="connsiteX4" fmla="*/ 1377703 w 1719479"/>
                      <a:gd name="connsiteY4" fmla="*/ 519778 h 574816"/>
                      <a:gd name="connsiteX5" fmla="*/ 1719479 w 1719479"/>
                      <a:gd name="connsiteY5" fmla="*/ 218867 h 574816"/>
                      <a:gd name="connsiteX6" fmla="*/ 1695665 w 1719479"/>
                      <a:gd name="connsiteY6" fmla="*/ 256967 h 574816"/>
                      <a:gd name="connsiteX7" fmla="*/ 1365704 w 1719479"/>
                      <a:gd name="connsiteY7" fmla="*/ 574817 h 574816"/>
                      <a:gd name="connsiteX8" fmla="*/ 1427416 w 1719479"/>
                      <a:gd name="connsiteY8" fmla="*/ 147627 h 574816"/>
                      <a:gd name="connsiteX9" fmla="*/ 12987 w 1719479"/>
                      <a:gd name="connsiteY9" fmla="*/ 172 h 574816"/>
                      <a:gd name="connsiteX0" fmla="*/ 12987 w 1719479"/>
                      <a:gd name="connsiteY0" fmla="*/ 172 h 574816"/>
                      <a:gd name="connsiteX1" fmla="*/ 1 w 1719479"/>
                      <a:gd name="connsiteY1" fmla="*/ 75093 h 574816"/>
                      <a:gd name="connsiteX2" fmla="*/ 1154292 w 1719479"/>
                      <a:gd name="connsiteY2" fmla="*/ 444215 h 574816"/>
                      <a:gd name="connsiteX3" fmla="*/ 1411216 w 1719479"/>
                      <a:gd name="connsiteY3" fmla="*/ 176014 h 574816"/>
                      <a:gd name="connsiteX4" fmla="*/ 1377703 w 1719479"/>
                      <a:gd name="connsiteY4" fmla="*/ 519778 h 574816"/>
                      <a:gd name="connsiteX5" fmla="*/ 1719479 w 1719479"/>
                      <a:gd name="connsiteY5" fmla="*/ 218867 h 574816"/>
                      <a:gd name="connsiteX6" fmla="*/ 1695665 w 1719479"/>
                      <a:gd name="connsiteY6" fmla="*/ 256967 h 574816"/>
                      <a:gd name="connsiteX7" fmla="*/ 1365704 w 1719479"/>
                      <a:gd name="connsiteY7" fmla="*/ 574817 h 574816"/>
                      <a:gd name="connsiteX8" fmla="*/ 1427416 w 1719479"/>
                      <a:gd name="connsiteY8" fmla="*/ 147627 h 574816"/>
                      <a:gd name="connsiteX9" fmla="*/ 12987 w 1719479"/>
                      <a:gd name="connsiteY9" fmla="*/ 172 h 574816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54292 w 1719479"/>
                      <a:gd name="connsiteY2" fmla="*/ 444042 h 574643"/>
                      <a:gd name="connsiteX3" fmla="*/ 1411216 w 1719479"/>
                      <a:gd name="connsiteY3" fmla="*/ 175841 h 574643"/>
                      <a:gd name="connsiteX4" fmla="*/ 1377703 w 1719479"/>
                      <a:gd name="connsiteY4" fmla="*/ 519605 h 574643"/>
                      <a:gd name="connsiteX5" fmla="*/ 1719479 w 1719479"/>
                      <a:gd name="connsiteY5" fmla="*/ 218694 h 574643"/>
                      <a:gd name="connsiteX6" fmla="*/ 1695665 w 1719479"/>
                      <a:gd name="connsiteY6" fmla="*/ 256794 h 574643"/>
                      <a:gd name="connsiteX7" fmla="*/ 1365704 w 1719479"/>
                      <a:gd name="connsiteY7" fmla="*/ 574644 h 574643"/>
                      <a:gd name="connsiteX8" fmla="*/ 1427416 w 1719479"/>
                      <a:gd name="connsiteY8" fmla="*/ 147454 h 574643"/>
                      <a:gd name="connsiteX9" fmla="*/ 1083401 w 1719479"/>
                      <a:gd name="connsiteY9" fmla="*/ 112610 h 574643"/>
                      <a:gd name="connsiteX10" fmla="*/ 12987 w 1719479"/>
                      <a:gd name="connsiteY10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54292 w 1719479"/>
                      <a:gd name="connsiteY2" fmla="*/ 444042 h 574643"/>
                      <a:gd name="connsiteX3" fmla="*/ 1411216 w 1719479"/>
                      <a:gd name="connsiteY3" fmla="*/ 175841 h 574643"/>
                      <a:gd name="connsiteX4" fmla="*/ 1377703 w 1719479"/>
                      <a:gd name="connsiteY4" fmla="*/ 519605 h 574643"/>
                      <a:gd name="connsiteX5" fmla="*/ 1719479 w 1719479"/>
                      <a:gd name="connsiteY5" fmla="*/ 218694 h 574643"/>
                      <a:gd name="connsiteX6" fmla="*/ 1695665 w 1719479"/>
                      <a:gd name="connsiteY6" fmla="*/ 256794 h 574643"/>
                      <a:gd name="connsiteX7" fmla="*/ 1365704 w 1719479"/>
                      <a:gd name="connsiteY7" fmla="*/ 574644 h 574643"/>
                      <a:gd name="connsiteX8" fmla="*/ 1427416 w 1719479"/>
                      <a:gd name="connsiteY8" fmla="*/ 147454 h 574643"/>
                      <a:gd name="connsiteX9" fmla="*/ 1166203 w 1719479"/>
                      <a:gd name="connsiteY9" fmla="*/ 397213 h 574643"/>
                      <a:gd name="connsiteX10" fmla="*/ 12987 w 1719479"/>
                      <a:gd name="connsiteY10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54292 w 1719479"/>
                      <a:gd name="connsiteY2" fmla="*/ 444042 h 574643"/>
                      <a:gd name="connsiteX3" fmla="*/ 1411216 w 1719479"/>
                      <a:gd name="connsiteY3" fmla="*/ 175841 h 574643"/>
                      <a:gd name="connsiteX4" fmla="*/ 1377703 w 1719479"/>
                      <a:gd name="connsiteY4" fmla="*/ 519605 h 574643"/>
                      <a:gd name="connsiteX5" fmla="*/ 1719479 w 1719479"/>
                      <a:gd name="connsiteY5" fmla="*/ 218694 h 574643"/>
                      <a:gd name="connsiteX6" fmla="*/ 1695665 w 1719479"/>
                      <a:gd name="connsiteY6" fmla="*/ 256794 h 574643"/>
                      <a:gd name="connsiteX7" fmla="*/ 1365704 w 1719479"/>
                      <a:gd name="connsiteY7" fmla="*/ 574644 h 574643"/>
                      <a:gd name="connsiteX8" fmla="*/ 1427416 w 1719479"/>
                      <a:gd name="connsiteY8" fmla="*/ 147454 h 574643"/>
                      <a:gd name="connsiteX9" fmla="*/ 1166203 w 1719479"/>
                      <a:gd name="connsiteY9" fmla="*/ 397213 h 574643"/>
                      <a:gd name="connsiteX10" fmla="*/ 854602 w 1719479"/>
                      <a:gd name="connsiteY10" fmla="*/ 305598 h 574643"/>
                      <a:gd name="connsiteX11" fmla="*/ 12987 w 1719479"/>
                      <a:gd name="connsiteY11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54292 w 1719479"/>
                      <a:gd name="connsiteY2" fmla="*/ 444042 h 574643"/>
                      <a:gd name="connsiteX3" fmla="*/ 1411216 w 1719479"/>
                      <a:gd name="connsiteY3" fmla="*/ 175841 h 574643"/>
                      <a:gd name="connsiteX4" fmla="*/ 1377703 w 1719479"/>
                      <a:gd name="connsiteY4" fmla="*/ 519605 h 574643"/>
                      <a:gd name="connsiteX5" fmla="*/ 1719479 w 1719479"/>
                      <a:gd name="connsiteY5" fmla="*/ 218694 h 574643"/>
                      <a:gd name="connsiteX6" fmla="*/ 1695665 w 1719479"/>
                      <a:gd name="connsiteY6" fmla="*/ 256794 h 574643"/>
                      <a:gd name="connsiteX7" fmla="*/ 1365704 w 1719479"/>
                      <a:gd name="connsiteY7" fmla="*/ 574644 h 574643"/>
                      <a:gd name="connsiteX8" fmla="*/ 1427416 w 1719479"/>
                      <a:gd name="connsiteY8" fmla="*/ 147454 h 574643"/>
                      <a:gd name="connsiteX9" fmla="*/ 1166203 w 1719479"/>
                      <a:gd name="connsiteY9" fmla="*/ 397213 h 574643"/>
                      <a:gd name="connsiteX10" fmla="*/ 1197938 w 1719479"/>
                      <a:gd name="connsiteY10" fmla="*/ 70173 h 574643"/>
                      <a:gd name="connsiteX11" fmla="*/ 12987 w 1719479"/>
                      <a:gd name="connsiteY11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822191 w 1719479"/>
                      <a:gd name="connsiteY2" fmla="*/ 362363 h 574643"/>
                      <a:gd name="connsiteX3" fmla="*/ 1154292 w 1719479"/>
                      <a:gd name="connsiteY3" fmla="*/ 444042 h 574643"/>
                      <a:gd name="connsiteX4" fmla="*/ 1411216 w 1719479"/>
                      <a:gd name="connsiteY4" fmla="*/ 175841 h 574643"/>
                      <a:gd name="connsiteX5" fmla="*/ 1377703 w 1719479"/>
                      <a:gd name="connsiteY5" fmla="*/ 519605 h 574643"/>
                      <a:gd name="connsiteX6" fmla="*/ 1719479 w 1719479"/>
                      <a:gd name="connsiteY6" fmla="*/ 218694 h 574643"/>
                      <a:gd name="connsiteX7" fmla="*/ 1695665 w 1719479"/>
                      <a:gd name="connsiteY7" fmla="*/ 256794 h 574643"/>
                      <a:gd name="connsiteX8" fmla="*/ 1365704 w 1719479"/>
                      <a:gd name="connsiteY8" fmla="*/ 574644 h 574643"/>
                      <a:gd name="connsiteX9" fmla="*/ 1427416 w 1719479"/>
                      <a:gd name="connsiteY9" fmla="*/ 147454 h 574643"/>
                      <a:gd name="connsiteX10" fmla="*/ 1166203 w 1719479"/>
                      <a:gd name="connsiteY10" fmla="*/ 397213 h 574643"/>
                      <a:gd name="connsiteX11" fmla="*/ 1197938 w 1719479"/>
                      <a:gd name="connsiteY11" fmla="*/ 70173 h 574643"/>
                      <a:gd name="connsiteX12" fmla="*/ 12987 w 1719479"/>
                      <a:gd name="connsiteY12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37830 w 1719479"/>
                      <a:gd name="connsiteY2" fmla="*/ 88097 h 574643"/>
                      <a:gd name="connsiteX3" fmla="*/ 1154292 w 1719479"/>
                      <a:gd name="connsiteY3" fmla="*/ 444042 h 574643"/>
                      <a:gd name="connsiteX4" fmla="*/ 1411216 w 1719479"/>
                      <a:gd name="connsiteY4" fmla="*/ 175841 h 574643"/>
                      <a:gd name="connsiteX5" fmla="*/ 1377703 w 1719479"/>
                      <a:gd name="connsiteY5" fmla="*/ 519605 h 574643"/>
                      <a:gd name="connsiteX6" fmla="*/ 1719479 w 1719479"/>
                      <a:gd name="connsiteY6" fmla="*/ 218694 h 574643"/>
                      <a:gd name="connsiteX7" fmla="*/ 1695665 w 1719479"/>
                      <a:gd name="connsiteY7" fmla="*/ 256794 h 574643"/>
                      <a:gd name="connsiteX8" fmla="*/ 1365704 w 1719479"/>
                      <a:gd name="connsiteY8" fmla="*/ 574644 h 574643"/>
                      <a:gd name="connsiteX9" fmla="*/ 1427416 w 1719479"/>
                      <a:gd name="connsiteY9" fmla="*/ 147454 h 574643"/>
                      <a:gd name="connsiteX10" fmla="*/ 1166203 w 1719479"/>
                      <a:gd name="connsiteY10" fmla="*/ 397213 h 574643"/>
                      <a:gd name="connsiteX11" fmla="*/ 1197938 w 1719479"/>
                      <a:gd name="connsiteY11" fmla="*/ 70173 h 574643"/>
                      <a:gd name="connsiteX12" fmla="*/ 12987 w 1719479"/>
                      <a:gd name="connsiteY12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37830 w 1719479"/>
                      <a:gd name="connsiteY2" fmla="*/ 88097 h 574643"/>
                      <a:gd name="connsiteX3" fmla="*/ 1154292 w 1719479"/>
                      <a:gd name="connsiteY3" fmla="*/ 444042 h 574643"/>
                      <a:gd name="connsiteX4" fmla="*/ 1411216 w 1719479"/>
                      <a:gd name="connsiteY4" fmla="*/ 175841 h 574643"/>
                      <a:gd name="connsiteX5" fmla="*/ 1377703 w 1719479"/>
                      <a:gd name="connsiteY5" fmla="*/ 519605 h 574643"/>
                      <a:gd name="connsiteX6" fmla="*/ 1719479 w 1719479"/>
                      <a:gd name="connsiteY6" fmla="*/ 218694 h 574643"/>
                      <a:gd name="connsiteX7" fmla="*/ 1695665 w 1719479"/>
                      <a:gd name="connsiteY7" fmla="*/ 256794 h 574643"/>
                      <a:gd name="connsiteX8" fmla="*/ 1365704 w 1719479"/>
                      <a:gd name="connsiteY8" fmla="*/ 574644 h 574643"/>
                      <a:gd name="connsiteX9" fmla="*/ 1427416 w 1719479"/>
                      <a:gd name="connsiteY9" fmla="*/ 147454 h 574643"/>
                      <a:gd name="connsiteX10" fmla="*/ 1166203 w 1719479"/>
                      <a:gd name="connsiteY10" fmla="*/ 397213 h 574643"/>
                      <a:gd name="connsiteX11" fmla="*/ 1197938 w 1719479"/>
                      <a:gd name="connsiteY11" fmla="*/ 70173 h 574643"/>
                      <a:gd name="connsiteX12" fmla="*/ 12987 w 1719479"/>
                      <a:gd name="connsiteY12" fmla="*/ -1 h 574643"/>
                      <a:gd name="connsiteX0" fmla="*/ 13 w 1706505"/>
                      <a:gd name="connsiteY0" fmla="*/ -1 h 574643"/>
                      <a:gd name="connsiteX1" fmla="*/ 846342 w 1706505"/>
                      <a:gd name="connsiteY1" fmla="*/ 444193 h 574643"/>
                      <a:gd name="connsiteX2" fmla="*/ 1124856 w 1706505"/>
                      <a:gd name="connsiteY2" fmla="*/ 88097 h 574643"/>
                      <a:gd name="connsiteX3" fmla="*/ 1141318 w 1706505"/>
                      <a:gd name="connsiteY3" fmla="*/ 444042 h 574643"/>
                      <a:gd name="connsiteX4" fmla="*/ 1398242 w 1706505"/>
                      <a:gd name="connsiteY4" fmla="*/ 175841 h 574643"/>
                      <a:gd name="connsiteX5" fmla="*/ 1364729 w 1706505"/>
                      <a:gd name="connsiteY5" fmla="*/ 519605 h 574643"/>
                      <a:gd name="connsiteX6" fmla="*/ 1706505 w 1706505"/>
                      <a:gd name="connsiteY6" fmla="*/ 218694 h 574643"/>
                      <a:gd name="connsiteX7" fmla="*/ 1682691 w 1706505"/>
                      <a:gd name="connsiteY7" fmla="*/ 256794 h 574643"/>
                      <a:gd name="connsiteX8" fmla="*/ 1352730 w 1706505"/>
                      <a:gd name="connsiteY8" fmla="*/ 574644 h 574643"/>
                      <a:gd name="connsiteX9" fmla="*/ 1414442 w 1706505"/>
                      <a:gd name="connsiteY9" fmla="*/ 147454 h 574643"/>
                      <a:gd name="connsiteX10" fmla="*/ 1153229 w 1706505"/>
                      <a:gd name="connsiteY10" fmla="*/ 397213 h 574643"/>
                      <a:gd name="connsiteX11" fmla="*/ 1184964 w 1706505"/>
                      <a:gd name="connsiteY11" fmla="*/ 70173 h 574643"/>
                      <a:gd name="connsiteX12" fmla="*/ 13 w 1706505"/>
                      <a:gd name="connsiteY12" fmla="*/ -1 h 574643"/>
                      <a:gd name="connsiteX0" fmla="*/ 68 w 986699"/>
                      <a:gd name="connsiteY0" fmla="*/ 286666 h 512170"/>
                      <a:gd name="connsiteX1" fmla="*/ 126536 w 986699"/>
                      <a:gd name="connsiteY1" fmla="*/ 381720 h 512170"/>
                      <a:gd name="connsiteX2" fmla="*/ 405050 w 986699"/>
                      <a:gd name="connsiteY2" fmla="*/ 25624 h 512170"/>
                      <a:gd name="connsiteX3" fmla="*/ 421512 w 986699"/>
                      <a:gd name="connsiteY3" fmla="*/ 381569 h 512170"/>
                      <a:gd name="connsiteX4" fmla="*/ 678436 w 986699"/>
                      <a:gd name="connsiteY4" fmla="*/ 113368 h 512170"/>
                      <a:gd name="connsiteX5" fmla="*/ 644923 w 986699"/>
                      <a:gd name="connsiteY5" fmla="*/ 457132 h 512170"/>
                      <a:gd name="connsiteX6" fmla="*/ 986699 w 986699"/>
                      <a:gd name="connsiteY6" fmla="*/ 156221 h 512170"/>
                      <a:gd name="connsiteX7" fmla="*/ 962885 w 986699"/>
                      <a:gd name="connsiteY7" fmla="*/ 194321 h 512170"/>
                      <a:gd name="connsiteX8" fmla="*/ 632924 w 986699"/>
                      <a:gd name="connsiteY8" fmla="*/ 512171 h 512170"/>
                      <a:gd name="connsiteX9" fmla="*/ 694636 w 986699"/>
                      <a:gd name="connsiteY9" fmla="*/ 84981 h 512170"/>
                      <a:gd name="connsiteX10" fmla="*/ 433423 w 986699"/>
                      <a:gd name="connsiteY10" fmla="*/ 334740 h 512170"/>
                      <a:gd name="connsiteX11" fmla="*/ 465158 w 986699"/>
                      <a:gd name="connsiteY11" fmla="*/ 7700 h 512170"/>
                      <a:gd name="connsiteX12" fmla="*/ 68 w 986699"/>
                      <a:gd name="connsiteY12" fmla="*/ 286666 h 512170"/>
                      <a:gd name="connsiteX0" fmla="*/ 97464 w 860164"/>
                      <a:gd name="connsiteY0" fmla="*/ 409685 h 510425"/>
                      <a:gd name="connsiteX1" fmla="*/ 1 w 860164"/>
                      <a:gd name="connsiteY1" fmla="*/ 379975 h 510425"/>
                      <a:gd name="connsiteX2" fmla="*/ 278515 w 860164"/>
                      <a:gd name="connsiteY2" fmla="*/ 23879 h 510425"/>
                      <a:gd name="connsiteX3" fmla="*/ 294977 w 860164"/>
                      <a:gd name="connsiteY3" fmla="*/ 379824 h 510425"/>
                      <a:gd name="connsiteX4" fmla="*/ 551901 w 860164"/>
                      <a:gd name="connsiteY4" fmla="*/ 111623 h 510425"/>
                      <a:gd name="connsiteX5" fmla="*/ 518388 w 860164"/>
                      <a:gd name="connsiteY5" fmla="*/ 455387 h 510425"/>
                      <a:gd name="connsiteX6" fmla="*/ 860164 w 860164"/>
                      <a:gd name="connsiteY6" fmla="*/ 154476 h 510425"/>
                      <a:gd name="connsiteX7" fmla="*/ 836350 w 860164"/>
                      <a:gd name="connsiteY7" fmla="*/ 192576 h 510425"/>
                      <a:gd name="connsiteX8" fmla="*/ 506389 w 860164"/>
                      <a:gd name="connsiteY8" fmla="*/ 510426 h 510425"/>
                      <a:gd name="connsiteX9" fmla="*/ 568101 w 860164"/>
                      <a:gd name="connsiteY9" fmla="*/ 83236 h 510425"/>
                      <a:gd name="connsiteX10" fmla="*/ 306888 w 860164"/>
                      <a:gd name="connsiteY10" fmla="*/ 332995 h 510425"/>
                      <a:gd name="connsiteX11" fmla="*/ 338623 w 860164"/>
                      <a:gd name="connsiteY11" fmla="*/ 5955 h 510425"/>
                      <a:gd name="connsiteX12" fmla="*/ 97464 w 860164"/>
                      <a:gd name="connsiteY12" fmla="*/ 409685 h 510425"/>
                      <a:gd name="connsiteX0" fmla="*/ 97464 w 860164"/>
                      <a:gd name="connsiteY0" fmla="*/ 409685 h 510425"/>
                      <a:gd name="connsiteX1" fmla="*/ 1 w 860164"/>
                      <a:gd name="connsiteY1" fmla="*/ 379975 h 510425"/>
                      <a:gd name="connsiteX2" fmla="*/ 278515 w 860164"/>
                      <a:gd name="connsiteY2" fmla="*/ 23879 h 510425"/>
                      <a:gd name="connsiteX3" fmla="*/ 294977 w 860164"/>
                      <a:gd name="connsiteY3" fmla="*/ 379824 h 510425"/>
                      <a:gd name="connsiteX4" fmla="*/ 551901 w 860164"/>
                      <a:gd name="connsiteY4" fmla="*/ 111623 h 510425"/>
                      <a:gd name="connsiteX5" fmla="*/ 518388 w 860164"/>
                      <a:gd name="connsiteY5" fmla="*/ 455387 h 510425"/>
                      <a:gd name="connsiteX6" fmla="*/ 860164 w 860164"/>
                      <a:gd name="connsiteY6" fmla="*/ 154476 h 510425"/>
                      <a:gd name="connsiteX7" fmla="*/ 836350 w 860164"/>
                      <a:gd name="connsiteY7" fmla="*/ 192576 h 510425"/>
                      <a:gd name="connsiteX8" fmla="*/ 506389 w 860164"/>
                      <a:gd name="connsiteY8" fmla="*/ 510426 h 510425"/>
                      <a:gd name="connsiteX9" fmla="*/ 568101 w 860164"/>
                      <a:gd name="connsiteY9" fmla="*/ 83236 h 510425"/>
                      <a:gd name="connsiteX10" fmla="*/ 306888 w 860164"/>
                      <a:gd name="connsiteY10" fmla="*/ 332995 h 510425"/>
                      <a:gd name="connsiteX11" fmla="*/ 338623 w 860164"/>
                      <a:gd name="connsiteY11" fmla="*/ 5955 h 510425"/>
                      <a:gd name="connsiteX12" fmla="*/ 97464 w 860164"/>
                      <a:gd name="connsiteY12" fmla="*/ 409685 h 510425"/>
                      <a:gd name="connsiteX0" fmla="*/ 97464 w 860164"/>
                      <a:gd name="connsiteY0" fmla="*/ 409685 h 510425"/>
                      <a:gd name="connsiteX1" fmla="*/ 1 w 860164"/>
                      <a:gd name="connsiteY1" fmla="*/ 379975 h 510425"/>
                      <a:gd name="connsiteX2" fmla="*/ 278515 w 860164"/>
                      <a:gd name="connsiteY2" fmla="*/ 23879 h 510425"/>
                      <a:gd name="connsiteX3" fmla="*/ 294977 w 860164"/>
                      <a:gd name="connsiteY3" fmla="*/ 379824 h 510425"/>
                      <a:gd name="connsiteX4" fmla="*/ 551901 w 860164"/>
                      <a:gd name="connsiteY4" fmla="*/ 111623 h 510425"/>
                      <a:gd name="connsiteX5" fmla="*/ 518388 w 860164"/>
                      <a:gd name="connsiteY5" fmla="*/ 455387 h 510425"/>
                      <a:gd name="connsiteX6" fmla="*/ 860164 w 860164"/>
                      <a:gd name="connsiteY6" fmla="*/ 154476 h 510425"/>
                      <a:gd name="connsiteX7" fmla="*/ 836350 w 860164"/>
                      <a:gd name="connsiteY7" fmla="*/ 192576 h 510425"/>
                      <a:gd name="connsiteX8" fmla="*/ 506389 w 860164"/>
                      <a:gd name="connsiteY8" fmla="*/ 510426 h 510425"/>
                      <a:gd name="connsiteX9" fmla="*/ 568101 w 860164"/>
                      <a:gd name="connsiteY9" fmla="*/ 83236 h 510425"/>
                      <a:gd name="connsiteX10" fmla="*/ 306888 w 860164"/>
                      <a:gd name="connsiteY10" fmla="*/ 332995 h 510425"/>
                      <a:gd name="connsiteX11" fmla="*/ 338623 w 860164"/>
                      <a:gd name="connsiteY11" fmla="*/ 5955 h 510425"/>
                      <a:gd name="connsiteX12" fmla="*/ 97464 w 860164"/>
                      <a:gd name="connsiteY12" fmla="*/ 409685 h 510425"/>
                      <a:gd name="connsiteX0" fmla="*/ 97464 w 860164"/>
                      <a:gd name="connsiteY0" fmla="*/ 409685 h 510425"/>
                      <a:gd name="connsiteX1" fmla="*/ 1 w 860164"/>
                      <a:gd name="connsiteY1" fmla="*/ 379975 h 510425"/>
                      <a:gd name="connsiteX2" fmla="*/ 278515 w 860164"/>
                      <a:gd name="connsiteY2" fmla="*/ 23879 h 510425"/>
                      <a:gd name="connsiteX3" fmla="*/ 294977 w 860164"/>
                      <a:gd name="connsiteY3" fmla="*/ 379824 h 510425"/>
                      <a:gd name="connsiteX4" fmla="*/ 551901 w 860164"/>
                      <a:gd name="connsiteY4" fmla="*/ 111623 h 510425"/>
                      <a:gd name="connsiteX5" fmla="*/ 518388 w 860164"/>
                      <a:gd name="connsiteY5" fmla="*/ 455387 h 510425"/>
                      <a:gd name="connsiteX6" fmla="*/ 860164 w 860164"/>
                      <a:gd name="connsiteY6" fmla="*/ 154476 h 510425"/>
                      <a:gd name="connsiteX7" fmla="*/ 836350 w 860164"/>
                      <a:gd name="connsiteY7" fmla="*/ 192576 h 510425"/>
                      <a:gd name="connsiteX8" fmla="*/ 506389 w 860164"/>
                      <a:gd name="connsiteY8" fmla="*/ 510426 h 510425"/>
                      <a:gd name="connsiteX9" fmla="*/ 568101 w 860164"/>
                      <a:gd name="connsiteY9" fmla="*/ 83236 h 510425"/>
                      <a:gd name="connsiteX10" fmla="*/ 306888 w 860164"/>
                      <a:gd name="connsiteY10" fmla="*/ 332995 h 510425"/>
                      <a:gd name="connsiteX11" fmla="*/ 338623 w 860164"/>
                      <a:gd name="connsiteY11" fmla="*/ 5955 h 510425"/>
                      <a:gd name="connsiteX12" fmla="*/ 97464 w 860164"/>
                      <a:gd name="connsiteY12" fmla="*/ 409685 h 510425"/>
                      <a:gd name="connsiteX0" fmla="*/ 11277 w 1037248"/>
                      <a:gd name="connsiteY0" fmla="*/ 401124 h 510520"/>
                      <a:gd name="connsiteX1" fmla="*/ 177085 w 1037248"/>
                      <a:gd name="connsiteY1" fmla="*/ 380070 h 510520"/>
                      <a:gd name="connsiteX2" fmla="*/ 455599 w 1037248"/>
                      <a:gd name="connsiteY2" fmla="*/ 23974 h 510520"/>
                      <a:gd name="connsiteX3" fmla="*/ 472061 w 1037248"/>
                      <a:gd name="connsiteY3" fmla="*/ 379919 h 510520"/>
                      <a:gd name="connsiteX4" fmla="*/ 728985 w 1037248"/>
                      <a:gd name="connsiteY4" fmla="*/ 111718 h 510520"/>
                      <a:gd name="connsiteX5" fmla="*/ 695472 w 1037248"/>
                      <a:gd name="connsiteY5" fmla="*/ 455482 h 510520"/>
                      <a:gd name="connsiteX6" fmla="*/ 1037248 w 1037248"/>
                      <a:gd name="connsiteY6" fmla="*/ 154571 h 510520"/>
                      <a:gd name="connsiteX7" fmla="*/ 1013434 w 1037248"/>
                      <a:gd name="connsiteY7" fmla="*/ 192671 h 510520"/>
                      <a:gd name="connsiteX8" fmla="*/ 683473 w 1037248"/>
                      <a:gd name="connsiteY8" fmla="*/ 510521 h 510520"/>
                      <a:gd name="connsiteX9" fmla="*/ 745185 w 1037248"/>
                      <a:gd name="connsiteY9" fmla="*/ 83331 h 510520"/>
                      <a:gd name="connsiteX10" fmla="*/ 483972 w 1037248"/>
                      <a:gd name="connsiteY10" fmla="*/ 333090 h 510520"/>
                      <a:gd name="connsiteX11" fmla="*/ 515707 w 1037248"/>
                      <a:gd name="connsiteY11" fmla="*/ 6050 h 510520"/>
                      <a:gd name="connsiteX12" fmla="*/ 11277 w 1037248"/>
                      <a:gd name="connsiteY12" fmla="*/ 401124 h 510520"/>
                      <a:gd name="connsiteX0" fmla="*/ 8933 w 1034904"/>
                      <a:gd name="connsiteY0" fmla="*/ 401124 h 510520"/>
                      <a:gd name="connsiteX1" fmla="*/ 278883 w 1034904"/>
                      <a:gd name="connsiteY1" fmla="*/ 426652 h 510520"/>
                      <a:gd name="connsiteX2" fmla="*/ 453255 w 1034904"/>
                      <a:gd name="connsiteY2" fmla="*/ 23974 h 510520"/>
                      <a:gd name="connsiteX3" fmla="*/ 469717 w 1034904"/>
                      <a:gd name="connsiteY3" fmla="*/ 379919 h 510520"/>
                      <a:gd name="connsiteX4" fmla="*/ 726641 w 1034904"/>
                      <a:gd name="connsiteY4" fmla="*/ 111718 h 510520"/>
                      <a:gd name="connsiteX5" fmla="*/ 693128 w 1034904"/>
                      <a:gd name="connsiteY5" fmla="*/ 455482 h 510520"/>
                      <a:gd name="connsiteX6" fmla="*/ 1034904 w 1034904"/>
                      <a:gd name="connsiteY6" fmla="*/ 154571 h 510520"/>
                      <a:gd name="connsiteX7" fmla="*/ 1011090 w 1034904"/>
                      <a:gd name="connsiteY7" fmla="*/ 192671 h 510520"/>
                      <a:gd name="connsiteX8" fmla="*/ 681129 w 1034904"/>
                      <a:gd name="connsiteY8" fmla="*/ 510521 h 510520"/>
                      <a:gd name="connsiteX9" fmla="*/ 742841 w 1034904"/>
                      <a:gd name="connsiteY9" fmla="*/ 83331 h 510520"/>
                      <a:gd name="connsiteX10" fmla="*/ 481628 w 1034904"/>
                      <a:gd name="connsiteY10" fmla="*/ 333090 h 510520"/>
                      <a:gd name="connsiteX11" fmla="*/ 513363 w 1034904"/>
                      <a:gd name="connsiteY11" fmla="*/ 6050 h 510520"/>
                      <a:gd name="connsiteX12" fmla="*/ 8933 w 1034904"/>
                      <a:gd name="connsiteY12" fmla="*/ 401124 h 510520"/>
                      <a:gd name="connsiteX0" fmla="*/ 8933 w 1034904"/>
                      <a:gd name="connsiteY0" fmla="*/ 401124 h 510520"/>
                      <a:gd name="connsiteX1" fmla="*/ 278883 w 1034904"/>
                      <a:gd name="connsiteY1" fmla="*/ 426652 h 510520"/>
                      <a:gd name="connsiteX2" fmla="*/ 453255 w 1034904"/>
                      <a:gd name="connsiteY2" fmla="*/ 23974 h 510520"/>
                      <a:gd name="connsiteX3" fmla="*/ 469717 w 1034904"/>
                      <a:gd name="connsiteY3" fmla="*/ 379919 h 510520"/>
                      <a:gd name="connsiteX4" fmla="*/ 726641 w 1034904"/>
                      <a:gd name="connsiteY4" fmla="*/ 111718 h 510520"/>
                      <a:gd name="connsiteX5" fmla="*/ 693128 w 1034904"/>
                      <a:gd name="connsiteY5" fmla="*/ 455482 h 510520"/>
                      <a:gd name="connsiteX6" fmla="*/ 1034904 w 1034904"/>
                      <a:gd name="connsiteY6" fmla="*/ 154571 h 510520"/>
                      <a:gd name="connsiteX7" fmla="*/ 1011090 w 1034904"/>
                      <a:gd name="connsiteY7" fmla="*/ 192671 h 510520"/>
                      <a:gd name="connsiteX8" fmla="*/ 681129 w 1034904"/>
                      <a:gd name="connsiteY8" fmla="*/ 510521 h 510520"/>
                      <a:gd name="connsiteX9" fmla="*/ 742841 w 1034904"/>
                      <a:gd name="connsiteY9" fmla="*/ 83331 h 510520"/>
                      <a:gd name="connsiteX10" fmla="*/ 481628 w 1034904"/>
                      <a:gd name="connsiteY10" fmla="*/ 333090 h 510520"/>
                      <a:gd name="connsiteX11" fmla="*/ 513363 w 1034904"/>
                      <a:gd name="connsiteY11" fmla="*/ 6050 h 510520"/>
                      <a:gd name="connsiteX12" fmla="*/ 8933 w 1034904"/>
                      <a:gd name="connsiteY12" fmla="*/ 401124 h 510520"/>
                      <a:gd name="connsiteX0" fmla="*/ 18586 w 1044557"/>
                      <a:gd name="connsiteY0" fmla="*/ 401124 h 510520"/>
                      <a:gd name="connsiteX1" fmla="*/ 288536 w 1044557"/>
                      <a:gd name="connsiteY1" fmla="*/ 426652 h 510520"/>
                      <a:gd name="connsiteX2" fmla="*/ 462908 w 1044557"/>
                      <a:gd name="connsiteY2" fmla="*/ 23974 h 510520"/>
                      <a:gd name="connsiteX3" fmla="*/ 479370 w 1044557"/>
                      <a:gd name="connsiteY3" fmla="*/ 379919 h 510520"/>
                      <a:gd name="connsiteX4" fmla="*/ 736294 w 1044557"/>
                      <a:gd name="connsiteY4" fmla="*/ 111718 h 510520"/>
                      <a:gd name="connsiteX5" fmla="*/ 702781 w 1044557"/>
                      <a:gd name="connsiteY5" fmla="*/ 455482 h 510520"/>
                      <a:gd name="connsiteX6" fmla="*/ 1044557 w 1044557"/>
                      <a:gd name="connsiteY6" fmla="*/ 154571 h 510520"/>
                      <a:gd name="connsiteX7" fmla="*/ 1020743 w 1044557"/>
                      <a:gd name="connsiteY7" fmla="*/ 192671 h 510520"/>
                      <a:gd name="connsiteX8" fmla="*/ 690782 w 1044557"/>
                      <a:gd name="connsiteY8" fmla="*/ 510521 h 510520"/>
                      <a:gd name="connsiteX9" fmla="*/ 752494 w 1044557"/>
                      <a:gd name="connsiteY9" fmla="*/ 83331 h 510520"/>
                      <a:gd name="connsiteX10" fmla="*/ 491281 w 1044557"/>
                      <a:gd name="connsiteY10" fmla="*/ 333090 h 510520"/>
                      <a:gd name="connsiteX11" fmla="*/ 523016 w 1044557"/>
                      <a:gd name="connsiteY11" fmla="*/ 6050 h 510520"/>
                      <a:gd name="connsiteX12" fmla="*/ 18586 w 1044557"/>
                      <a:gd name="connsiteY12" fmla="*/ 401124 h 510520"/>
                      <a:gd name="connsiteX0" fmla="*/ 41903 w 913593"/>
                      <a:gd name="connsiteY0" fmla="*/ 404706 h 510480"/>
                      <a:gd name="connsiteX1" fmla="*/ 157572 w 913593"/>
                      <a:gd name="connsiteY1" fmla="*/ 426612 h 510480"/>
                      <a:gd name="connsiteX2" fmla="*/ 331944 w 913593"/>
                      <a:gd name="connsiteY2" fmla="*/ 23934 h 510480"/>
                      <a:gd name="connsiteX3" fmla="*/ 348406 w 913593"/>
                      <a:gd name="connsiteY3" fmla="*/ 379879 h 510480"/>
                      <a:gd name="connsiteX4" fmla="*/ 605330 w 913593"/>
                      <a:gd name="connsiteY4" fmla="*/ 111678 h 510480"/>
                      <a:gd name="connsiteX5" fmla="*/ 571817 w 913593"/>
                      <a:gd name="connsiteY5" fmla="*/ 455442 h 510480"/>
                      <a:gd name="connsiteX6" fmla="*/ 913593 w 913593"/>
                      <a:gd name="connsiteY6" fmla="*/ 154531 h 510480"/>
                      <a:gd name="connsiteX7" fmla="*/ 889779 w 913593"/>
                      <a:gd name="connsiteY7" fmla="*/ 192631 h 510480"/>
                      <a:gd name="connsiteX8" fmla="*/ 559818 w 913593"/>
                      <a:gd name="connsiteY8" fmla="*/ 510481 h 510480"/>
                      <a:gd name="connsiteX9" fmla="*/ 621530 w 913593"/>
                      <a:gd name="connsiteY9" fmla="*/ 83291 h 510480"/>
                      <a:gd name="connsiteX10" fmla="*/ 360317 w 913593"/>
                      <a:gd name="connsiteY10" fmla="*/ 333050 h 510480"/>
                      <a:gd name="connsiteX11" fmla="*/ 392052 w 913593"/>
                      <a:gd name="connsiteY11" fmla="*/ 6010 h 510480"/>
                      <a:gd name="connsiteX12" fmla="*/ 41903 w 913593"/>
                      <a:gd name="connsiteY12" fmla="*/ 404706 h 510480"/>
                      <a:gd name="connsiteX0" fmla="*/ 63113 w 877468"/>
                      <a:gd name="connsiteY0" fmla="*/ 410452 h 510417"/>
                      <a:gd name="connsiteX1" fmla="*/ 121447 w 877468"/>
                      <a:gd name="connsiteY1" fmla="*/ 426549 h 510417"/>
                      <a:gd name="connsiteX2" fmla="*/ 295819 w 877468"/>
                      <a:gd name="connsiteY2" fmla="*/ 23871 h 510417"/>
                      <a:gd name="connsiteX3" fmla="*/ 312281 w 877468"/>
                      <a:gd name="connsiteY3" fmla="*/ 379816 h 510417"/>
                      <a:gd name="connsiteX4" fmla="*/ 569205 w 877468"/>
                      <a:gd name="connsiteY4" fmla="*/ 111615 h 510417"/>
                      <a:gd name="connsiteX5" fmla="*/ 535692 w 877468"/>
                      <a:gd name="connsiteY5" fmla="*/ 455379 h 510417"/>
                      <a:gd name="connsiteX6" fmla="*/ 877468 w 877468"/>
                      <a:gd name="connsiteY6" fmla="*/ 154468 h 510417"/>
                      <a:gd name="connsiteX7" fmla="*/ 853654 w 877468"/>
                      <a:gd name="connsiteY7" fmla="*/ 192568 h 510417"/>
                      <a:gd name="connsiteX8" fmla="*/ 523693 w 877468"/>
                      <a:gd name="connsiteY8" fmla="*/ 510418 h 510417"/>
                      <a:gd name="connsiteX9" fmla="*/ 585405 w 877468"/>
                      <a:gd name="connsiteY9" fmla="*/ 83228 h 510417"/>
                      <a:gd name="connsiteX10" fmla="*/ 324192 w 877468"/>
                      <a:gd name="connsiteY10" fmla="*/ 332987 h 510417"/>
                      <a:gd name="connsiteX11" fmla="*/ 355927 w 877468"/>
                      <a:gd name="connsiteY11" fmla="*/ 5947 h 510417"/>
                      <a:gd name="connsiteX12" fmla="*/ 63113 w 877468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535692 w 942151"/>
                      <a:gd name="connsiteY5" fmla="*/ 455379 h 510417"/>
                      <a:gd name="connsiteX6" fmla="*/ 877468 w 942151"/>
                      <a:gd name="connsiteY6" fmla="*/ 154468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535692 w 942151"/>
                      <a:gd name="connsiteY5" fmla="*/ 455379 h 510417"/>
                      <a:gd name="connsiteX6" fmla="*/ 877468 w 942151"/>
                      <a:gd name="connsiteY6" fmla="*/ 154468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535692 w 942151"/>
                      <a:gd name="connsiteY5" fmla="*/ 455379 h 510417"/>
                      <a:gd name="connsiteX6" fmla="*/ 877468 w 942151"/>
                      <a:gd name="connsiteY6" fmla="*/ 154468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535692 w 942151"/>
                      <a:gd name="connsiteY5" fmla="*/ 455379 h 510417"/>
                      <a:gd name="connsiteX6" fmla="*/ 893809 w 942151"/>
                      <a:gd name="connsiteY6" fmla="*/ 180142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636929 w 942151"/>
                      <a:gd name="connsiteY5" fmla="*/ 471639 h 510417"/>
                      <a:gd name="connsiteX6" fmla="*/ 893809 w 942151"/>
                      <a:gd name="connsiteY6" fmla="*/ 180142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636929 w 942151"/>
                      <a:gd name="connsiteY5" fmla="*/ 471639 h 510417"/>
                      <a:gd name="connsiteX6" fmla="*/ 893809 w 942151"/>
                      <a:gd name="connsiteY6" fmla="*/ 180142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9452"/>
                      <a:gd name="connsiteX1" fmla="*/ 121447 w 942151"/>
                      <a:gd name="connsiteY1" fmla="*/ 426549 h 519452"/>
                      <a:gd name="connsiteX2" fmla="*/ 295819 w 942151"/>
                      <a:gd name="connsiteY2" fmla="*/ 23871 h 519452"/>
                      <a:gd name="connsiteX3" fmla="*/ 312281 w 942151"/>
                      <a:gd name="connsiteY3" fmla="*/ 379816 h 519452"/>
                      <a:gd name="connsiteX4" fmla="*/ 569205 w 942151"/>
                      <a:gd name="connsiteY4" fmla="*/ 111615 h 519452"/>
                      <a:gd name="connsiteX5" fmla="*/ 636929 w 942151"/>
                      <a:gd name="connsiteY5" fmla="*/ 471639 h 519452"/>
                      <a:gd name="connsiteX6" fmla="*/ 893809 w 942151"/>
                      <a:gd name="connsiteY6" fmla="*/ 180142 h 519452"/>
                      <a:gd name="connsiteX7" fmla="*/ 942152 w 942151"/>
                      <a:gd name="connsiteY7" fmla="*/ 207538 h 519452"/>
                      <a:gd name="connsiteX8" fmla="*/ 612880 w 942151"/>
                      <a:gd name="connsiteY8" fmla="*/ 519451 h 519452"/>
                      <a:gd name="connsiteX9" fmla="*/ 585405 w 942151"/>
                      <a:gd name="connsiteY9" fmla="*/ 83228 h 519452"/>
                      <a:gd name="connsiteX10" fmla="*/ 324192 w 942151"/>
                      <a:gd name="connsiteY10" fmla="*/ 332987 h 519452"/>
                      <a:gd name="connsiteX11" fmla="*/ 355927 w 942151"/>
                      <a:gd name="connsiteY11" fmla="*/ 5947 h 519452"/>
                      <a:gd name="connsiteX12" fmla="*/ 63113 w 942151"/>
                      <a:gd name="connsiteY12" fmla="*/ 410452 h 51945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569205 w 942151"/>
                      <a:gd name="connsiteY4" fmla="*/ 111615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585405 w 942151"/>
                      <a:gd name="connsiteY9" fmla="*/ 8322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569205 w 942151"/>
                      <a:gd name="connsiteY4" fmla="*/ 111615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569205 w 942151"/>
                      <a:gd name="connsiteY4" fmla="*/ 111615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697864 w 942151"/>
                      <a:gd name="connsiteY4" fmla="*/ 58597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416980 w 942151"/>
                      <a:gd name="connsiteY10" fmla="*/ 36640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416980 w 942151"/>
                      <a:gd name="connsiteY10" fmla="*/ 36640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440382 w 942151"/>
                      <a:gd name="connsiteY10" fmla="*/ 386789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440382 w 942151"/>
                      <a:gd name="connsiteY10" fmla="*/ 386789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5529 w 942151"/>
                      <a:gd name="connsiteY9" fmla="*/ 122455 h 523002"/>
                      <a:gd name="connsiteX10" fmla="*/ 440382 w 942151"/>
                      <a:gd name="connsiteY10" fmla="*/ 386789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5529 w 942151"/>
                      <a:gd name="connsiteY9" fmla="*/ 122455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455898 w 942151"/>
                      <a:gd name="connsiteY3" fmla="*/ 364340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5529 w 942151"/>
                      <a:gd name="connsiteY9" fmla="*/ 122455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455898 w 942151"/>
                      <a:gd name="connsiteY3" fmla="*/ 364340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53951 w 942151"/>
                      <a:gd name="connsiteY9" fmla="*/ 130323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455898 w 942151"/>
                      <a:gd name="connsiteY3" fmla="*/ 364340 h 523002"/>
                      <a:gd name="connsiteX4" fmla="*/ 816272 w 942151"/>
                      <a:gd name="connsiteY4" fmla="*/ 148655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53951 w 942151"/>
                      <a:gd name="connsiteY9" fmla="*/ 130323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455898 w 942151"/>
                      <a:gd name="connsiteY3" fmla="*/ 364340 h 523002"/>
                      <a:gd name="connsiteX4" fmla="*/ 758805 w 942151"/>
                      <a:gd name="connsiteY4" fmla="*/ 88792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53951 w 942151"/>
                      <a:gd name="connsiteY9" fmla="*/ 130323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758805 w 942151"/>
                      <a:gd name="connsiteY4" fmla="*/ 88792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753951 w 942151"/>
                      <a:gd name="connsiteY9" fmla="*/ 130323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758805 w 942151"/>
                      <a:gd name="connsiteY4" fmla="*/ 88792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761437 w 942151"/>
                      <a:gd name="connsiteY9" fmla="*/ 10989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707974 w 942151"/>
                      <a:gd name="connsiteY4" fmla="*/ 137684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761437 w 942151"/>
                      <a:gd name="connsiteY9" fmla="*/ 10989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761437 w 942151"/>
                      <a:gd name="connsiteY9" fmla="*/ 10989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22372 w 942151"/>
                      <a:gd name="connsiteY9" fmla="*/ 41183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49530 w 942151"/>
                      <a:gd name="connsiteY3" fmla="*/ 363698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49530 w 942151"/>
                      <a:gd name="connsiteY3" fmla="*/ 363698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096 w 942151"/>
                      <a:gd name="connsiteY10" fmla="*/ 14941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49530 w 942151"/>
                      <a:gd name="connsiteY3" fmla="*/ 363698 h 567366"/>
                      <a:gd name="connsiteX4" fmla="*/ 891063 w 942151"/>
                      <a:gd name="connsiteY4" fmla="*/ 60163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096 w 942151"/>
                      <a:gd name="connsiteY10" fmla="*/ 14941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624439 w 942151"/>
                      <a:gd name="connsiteY3" fmla="*/ 411443 h 567366"/>
                      <a:gd name="connsiteX4" fmla="*/ 891063 w 942151"/>
                      <a:gd name="connsiteY4" fmla="*/ 60163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096 w 942151"/>
                      <a:gd name="connsiteY10" fmla="*/ 14941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624439 w 942151"/>
                      <a:gd name="connsiteY3" fmla="*/ 411443 h 567366"/>
                      <a:gd name="connsiteX4" fmla="*/ 891063 w 942151"/>
                      <a:gd name="connsiteY4" fmla="*/ 60163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581786 w 942151"/>
                      <a:gd name="connsiteY10" fmla="*/ 335061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295819 w 942151"/>
                      <a:gd name="connsiteY2" fmla="*/ 57185 h 600680"/>
                      <a:gd name="connsiteX3" fmla="*/ 624439 w 942151"/>
                      <a:gd name="connsiteY3" fmla="*/ 444757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581786 w 942151"/>
                      <a:gd name="connsiteY10" fmla="*/ 368375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624439 w 942151"/>
                      <a:gd name="connsiteY3" fmla="*/ 444757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581786 w 942151"/>
                      <a:gd name="connsiteY10" fmla="*/ 368375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534556 w 942151"/>
                      <a:gd name="connsiteY3" fmla="*/ 441655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581786 w 942151"/>
                      <a:gd name="connsiteY10" fmla="*/ 368375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534556 w 942151"/>
                      <a:gd name="connsiteY3" fmla="*/ 441655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505330 w 942151"/>
                      <a:gd name="connsiteY10" fmla="*/ 360629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534556 w 942151"/>
                      <a:gd name="connsiteY3" fmla="*/ 441655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425279 w 942151"/>
                      <a:gd name="connsiteY10" fmla="*/ 328501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807137"/>
                      <a:gd name="connsiteX1" fmla="*/ 121447 w 942151"/>
                      <a:gd name="connsiteY1" fmla="*/ 459863 h 807137"/>
                      <a:gd name="connsiteX2" fmla="*/ 665178 w 942151"/>
                      <a:gd name="connsiteY2" fmla="*/ 40558 h 807137"/>
                      <a:gd name="connsiteX3" fmla="*/ 534556 w 942151"/>
                      <a:gd name="connsiteY3" fmla="*/ 441655 h 807137"/>
                      <a:gd name="connsiteX4" fmla="*/ 891063 w 942151"/>
                      <a:gd name="connsiteY4" fmla="*/ 93477 h 807137"/>
                      <a:gd name="connsiteX5" fmla="*/ 593990 w 942151"/>
                      <a:gd name="connsiteY5" fmla="*/ 596676 h 807137"/>
                      <a:gd name="connsiteX6" fmla="*/ 893809 w 942151"/>
                      <a:gd name="connsiteY6" fmla="*/ 213456 h 807137"/>
                      <a:gd name="connsiteX7" fmla="*/ 942152 w 942151"/>
                      <a:gd name="connsiteY7" fmla="*/ 240852 h 807137"/>
                      <a:gd name="connsiteX8" fmla="*/ 612880 w 942151"/>
                      <a:gd name="connsiteY8" fmla="*/ 552765 h 807137"/>
                      <a:gd name="connsiteX9" fmla="*/ 834422 w 942151"/>
                      <a:gd name="connsiteY9" fmla="*/ 81722 h 807137"/>
                      <a:gd name="connsiteX10" fmla="*/ 105197 w 942151"/>
                      <a:gd name="connsiteY10" fmla="*/ 806468 h 807137"/>
                      <a:gd name="connsiteX11" fmla="*/ 675708 w 942151"/>
                      <a:gd name="connsiteY11" fmla="*/ 5606 h 807137"/>
                      <a:gd name="connsiteX12" fmla="*/ 63113 w 942151"/>
                      <a:gd name="connsiteY12" fmla="*/ 443766 h 807137"/>
                      <a:gd name="connsiteX0" fmla="*/ 63113 w 1065195"/>
                      <a:gd name="connsiteY0" fmla="*/ 918196 h 1075110"/>
                      <a:gd name="connsiteX1" fmla="*/ 121447 w 1065195"/>
                      <a:gd name="connsiteY1" fmla="*/ 934293 h 1075110"/>
                      <a:gd name="connsiteX2" fmla="*/ 665178 w 1065195"/>
                      <a:gd name="connsiteY2" fmla="*/ 514988 h 1075110"/>
                      <a:gd name="connsiteX3" fmla="*/ 534556 w 1065195"/>
                      <a:gd name="connsiteY3" fmla="*/ 916085 h 1075110"/>
                      <a:gd name="connsiteX4" fmla="*/ 891063 w 1065195"/>
                      <a:gd name="connsiteY4" fmla="*/ 567907 h 1075110"/>
                      <a:gd name="connsiteX5" fmla="*/ 593990 w 1065195"/>
                      <a:gd name="connsiteY5" fmla="*/ 1071106 h 1075110"/>
                      <a:gd name="connsiteX6" fmla="*/ 893809 w 1065195"/>
                      <a:gd name="connsiteY6" fmla="*/ 687886 h 1075110"/>
                      <a:gd name="connsiteX7" fmla="*/ 942152 w 1065195"/>
                      <a:gd name="connsiteY7" fmla="*/ 715282 h 1075110"/>
                      <a:gd name="connsiteX8" fmla="*/ 612880 w 1065195"/>
                      <a:gd name="connsiteY8" fmla="*/ 1027195 h 1075110"/>
                      <a:gd name="connsiteX9" fmla="*/ 834422 w 1065195"/>
                      <a:gd name="connsiteY9" fmla="*/ 556152 h 1075110"/>
                      <a:gd name="connsiteX10" fmla="*/ 1034691 w 1065195"/>
                      <a:gd name="connsiteY10" fmla="*/ -1 h 1075110"/>
                      <a:gd name="connsiteX11" fmla="*/ 675708 w 1065195"/>
                      <a:gd name="connsiteY11" fmla="*/ 480036 h 1075110"/>
                      <a:gd name="connsiteX12" fmla="*/ 63113 w 1065195"/>
                      <a:gd name="connsiteY12" fmla="*/ 918196 h 1075110"/>
                      <a:gd name="connsiteX0" fmla="*/ 63113 w 1065195"/>
                      <a:gd name="connsiteY0" fmla="*/ 918196 h 1075110"/>
                      <a:gd name="connsiteX1" fmla="*/ 121447 w 1065195"/>
                      <a:gd name="connsiteY1" fmla="*/ 934293 h 1075110"/>
                      <a:gd name="connsiteX2" fmla="*/ 665178 w 1065195"/>
                      <a:gd name="connsiteY2" fmla="*/ 514988 h 1075110"/>
                      <a:gd name="connsiteX3" fmla="*/ 534556 w 1065195"/>
                      <a:gd name="connsiteY3" fmla="*/ 916085 h 1075110"/>
                      <a:gd name="connsiteX4" fmla="*/ 912946 w 1065195"/>
                      <a:gd name="connsiteY4" fmla="*/ 546105 h 1075110"/>
                      <a:gd name="connsiteX5" fmla="*/ 593990 w 1065195"/>
                      <a:gd name="connsiteY5" fmla="*/ 1071106 h 1075110"/>
                      <a:gd name="connsiteX6" fmla="*/ 893809 w 1065195"/>
                      <a:gd name="connsiteY6" fmla="*/ 687886 h 1075110"/>
                      <a:gd name="connsiteX7" fmla="*/ 942152 w 1065195"/>
                      <a:gd name="connsiteY7" fmla="*/ 715282 h 1075110"/>
                      <a:gd name="connsiteX8" fmla="*/ 612880 w 1065195"/>
                      <a:gd name="connsiteY8" fmla="*/ 1027195 h 1075110"/>
                      <a:gd name="connsiteX9" fmla="*/ 834422 w 1065195"/>
                      <a:gd name="connsiteY9" fmla="*/ 556152 h 1075110"/>
                      <a:gd name="connsiteX10" fmla="*/ 1034691 w 1065195"/>
                      <a:gd name="connsiteY10" fmla="*/ -1 h 1075110"/>
                      <a:gd name="connsiteX11" fmla="*/ 675708 w 1065195"/>
                      <a:gd name="connsiteY11" fmla="*/ 480036 h 1075110"/>
                      <a:gd name="connsiteX12" fmla="*/ 63113 w 1065195"/>
                      <a:gd name="connsiteY12" fmla="*/ 918196 h 1075110"/>
                      <a:gd name="connsiteX0" fmla="*/ 63113 w 1066861"/>
                      <a:gd name="connsiteY0" fmla="*/ 918196 h 1075110"/>
                      <a:gd name="connsiteX1" fmla="*/ 121447 w 1066861"/>
                      <a:gd name="connsiteY1" fmla="*/ 934293 h 1075110"/>
                      <a:gd name="connsiteX2" fmla="*/ 665178 w 1066861"/>
                      <a:gd name="connsiteY2" fmla="*/ 514988 h 1075110"/>
                      <a:gd name="connsiteX3" fmla="*/ 534556 w 1066861"/>
                      <a:gd name="connsiteY3" fmla="*/ 916085 h 1075110"/>
                      <a:gd name="connsiteX4" fmla="*/ 912946 w 1066861"/>
                      <a:gd name="connsiteY4" fmla="*/ 546105 h 1075110"/>
                      <a:gd name="connsiteX5" fmla="*/ 593990 w 1066861"/>
                      <a:gd name="connsiteY5" fmla="*/ 1071106 h 1075110"/>
                      <a:gd name="connsiteX6" fmla="*/ 893809 w 1066861"/>
                      <a:gd name="connsiteY6" fmla="*/ 687886 h 1075110"/>
                      <a:gd name="connsiteX7" fmla="*/ 942152 w 1066861"/>
                      <a:gd name="connsiteY7" fmla="*/ 715282 h 1075110"/>
                      <a:gd name="connsiteX8" fmla="*/ 612880 w 1066861"/>
                      <a:gd name="connsiteY8" fmla="*/ 1027195 h 1075110"/>
                      <a:gd name="connsiteX9" fmla="*/ 859075 w 1066861"/>
                      <a:gd name="connsiteY9" fmla="*/ 510612 h 1075110"/>
                      <a:gd name="connsiteX10" fmla="*/ 1034691 w 1066861"/>
                      <a:gd name="connsiteY10" fmla="*/ -1 h 1075110"/>
                      <a:gd name="connsiteX11" fmla="*/ 675708 w 1066861"/>
                      <a:gd name="connsiteY11" fmla="*/ 480036 h 1075110"/>
                      <a:gd name="connsiteX12" fmla="*/ 63113 w 1066861"/>
                      <a:gd name="connsiteY12" fmla="*/ 918196 h 107511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534556 w 942151"/>
                      <a:gd name="connsiteY3" fmla="*/ 441655 h 600680"/>
                      <a:gd name="connsiteX4" fmla="*/ 912946 w 942151"/>
                      <a:gd name="connsiteY4" fmla="*/ 71675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59075 w 942151"/>
                      <a:gd name="connsiteY9" fmla="*/ 36182 h 600680"/>
                      <a:gd name="connsiteX10" fmla="*/ 480677 w 942151"/>
                      <a:gd name="connsiteY10" fmla="*/ 406167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61532 h 618446"/>
                      <a:gd name="connsiteX1" fmla="*/ 121447 w 942151"/>
                      <a:gd name="connsiteY1" fmla="*/ 477629 h 618446"/>
                      <a:gd name="connsiteX2" fmla="*/ 665178 w 942151"/>
                      <a:gd name="connsiteY2" fmla="*/ 58324 h 618446"/>
                      <a:gd name="connsiteX3" fmla="*/ 534556 w 942151"/>
                      <a:gd name="connsiteY3" fmla="*/ 459421 h 618446"/>
                      <a:gd name="connsiteX4" fmla="*/ 912946 w 942151"/>
                      <a:gd name="connsiteY4" fmla="*/ 89441 h 618446"/>
                      <a:gd name="connsiteX5" fmla="*/ 593990 w 942151"/>
                      <a:gd name="connsiteY5" fmla="*/ 614442 h 618446"/>
                      <a:gd name="connsiteX6" fmla="*/ 893809 w 942151"/>
                      <a:gd name="connsiteY6" fmla="*/ 231222 h 618446"/>
                      <a:gd name="connsiteX7" fmla="*/ 942152 w 942151"/>
                      <a:gd name="connsiteY7" fmla="*/ 258618 h 618446"/>
                      <a:gd name="connsiteX8" fmla="*/ 612880 w 942151"/>
                      <a:gd name="connsiteY8" fmla="*/ 570531 h 618446"/>
                      <a:gd name="connsiteX9" fmla="*/ 859075 w 942151"/>
                      <a:gd name="connsiteY9" fmla="*/ 53948 h 618446"/>
                      <a:gd name="connsiteX10" fmla="*/ 480677 w 942151"/>
                      <a:gd name="connsiteY10" fmla="*/ 423933 h 618446"/>
                      <a:gd name="connsiteX11" fmla="*/ 735815 w 942151"/>
                      <a:gd name="connsiteY11" fmla="*/ 5439 h 618446"/>
                      <a:gd name="connsiteX12" fmla="*/ 63113 w 942151"/>
                      <a:gd name="connsiteY12" fmla="*/ 461532 h 618446"/>
                      <a:gd name="connsiteX0" fmla="*/ 63113 w 942151"/>
                      <a:gd name="connsiteY0" fmla="*/ 466648 h 623562"/>
                      <a:gd name="connsiteX1" fmla="*/ 121447 w 942151"/>
                      <a:gd name="connsiteY1" fmla="*/ 482745 h 623562"/>
                      <a:gd name="connsiteX2" fmla="*/ 665178 w 942151"/>
                      <a:gd name="connsiteY2" fmla="*/ 63440 h 623562"/>
                      <a:gd name="connsiteX3" fmla="*/ 534556 w 942151"/>
                      <a:gd name="connsiteY3" fmla="*/ 464537 h 623562"/>
                      <a:gd name="connsiteX4" fmla="*/ 912946 w 942151"/>
                      <a:gd name="connsiteY4" fmla="*/ 94557 h 623562"/>
                      <a:gd name="connsiteX5" fmla="*/ 593990 w 942151"/>
                      <a:gd name="connsiteY5" fmla="*/ 619558 h 623562"/>
                      <a:gd name="connsiteX6" fmla="*/ 893809 w 942151"/>
                      <a:gd name="connsiteY6" fmla="*/ 236338 h 623562"/>
                      <a:gd name="connsiteX7" fmla="*/ 942152 w 942151"/>
                      <a:gd name="connsiteY7" fmla="*/ 263734 h 623562"/>
                      <a:gd name="connsiteX8" fmla="*/ 612880 w 942151"/>
                      <a:gd name="connsiteY8" fmla="*/ 575647 h 623562"/>
                      <a:gd name="connsiteX9" fmla="*/ 859075 w 942151"/>
                      <a:gd name="connsiteY9" fmla="*/ 59064 h 623562"/>
                      <a:gd name="connsiteX10" fmla="*/ 480677 w 942151"/>
                      <a:gd name="connsiteY10" fmla="*/ 429049 h 623562"/>
                      <a:gd name="connsiteX11" fmla="*/ 684848 w 942151"/>
                      <a:gd name="connsiteY11" fmla="*/ 5392 h 623562"/>
                      <a:gd name="connsiteX12" fmla="*/ 63113 w 942151"/>
                      <a:gd name="connsiteY12" fmla="*/ 466648 h 623562"/>
                      <a:gd name="connsiteX0" fmla="*/ 63113 w 942151"/>
                      <a:gd name="connsiteY0" fmla="*/ 466648 h 623562"/>
                      <a:gd name="connsiteX1" fmla="*/ 121447 w 942151"/>
                      <a:gd name="connsiteY1" fmla="*/ 482745 h 623562"/>
                      <a:gd name="connsiteX2" fmla="*/ 653823 w 942151"/>
                      <a:gd name="connsiteY2" fmla="*/ 50281 h 623562"/>
                      <a:gd name="connsiteX3" fmla="*/ 534556 w 942151"/>
                      <a:gd name="connsiteY3" fmla="*/ 464537 h 623562"/>
                      <a:gd name="connsiteX4" fmla="*/ 912946 w 942151"/>
                      <a:gd name="connsiteY4" fmla="*/ 94557 h 623562"/>
                      <a:gd name="connsiteX5" fmla="*/ 593990 w 942151"/>
                      <a:gd name="connsiteY5" fmla="*/ 619558 h 623562"/>
                      <a:gd name="connsiteX6" fmla="*/ 893809 w 942151"/>
                      <a:gd name="connsiteY6" fmla="*/ 236338 h 623562"/>
                      <a:gd name="connsiteX7" fmla="*/ 942152 w 942151"/>
                      <a:gd name="connsiteY7" fmla="*/ 263734 h 623562"/>
                      <a:gd name="connsiteX8" fmla="*/ 612880 w 942151"/>
                      <a:gd name="connsiteY8" fmla="*/ 575647 h 623562"/>
                      <a:gd name="connsiteX9" fmla="*/ 859075 w 942151"/>
                      <a:gd name="connsiteY9" fmla="*/ 59064 h 623562"/>
                      <a:gd name="connsiteX10" fmla="*/ 480677 w 942151"/>
                      <a:gd name="connsiteY10" fmla="*/ 429049 h 623562"/>
                      <a:gd name="connsiteX11" fmla="*/ 684848 w 942151"/>
                      <a:gd name="connsiteY11" fmla="*/ 5392 h 623562"/>
                      <a:gd name="connsiteX12" fmla="*/ 63113 w 942151"/>
                      <a:gd name="connsiteY12" fmla="*/ 466648 h 623562"/>
                      <a:gd name="connsiteX0" fmla="*/ 63113 w 942151"/>
                      <a:gd name="connsiteY0" fmla="*/ 466648 h 623562"/>
                      <a:gd name="connsiteX1" fmla="*/ 121447 w 942151"/>
                      <a:gd name="connsiteY1" fmla="*/ 482745 h 623562"/>
                      <a:gd name="connsiteX2" fmla="*/ 403689 w 942151"/>
                      <a:gd name="connsiteY2" fmla="*/ 205093 h 623562"/>
                      <a:gd name="connsiteX3" fmla="*/ 653823 w 942151"/>
                      <a:gd name="connsiteY3" fmla="*/ 50281 h 623562"/>
                      <a:gd name="connsiteX4" fmla="*/ 534556 w 942151"/>
                      <a:gd name="connsiteY4" fmla="*/ 464537 h 623562"/>
                      <a:gd name="connsiteX5" fmla="*/ 912946 w 942151"/>
                      <a:gd name="connsiteY5" fmla="*/ 94557 h 623562"/>
                      <a:gd name="connsiteX6" fmla="*/ 593990 w 942151"/>
                      <a:gd name="connsiteY6" fmla="*/ 619558 h 623562"/>
                      <a:gd name="connsiteX7" fmla="*/ 893809 w 942151"/>
                      <a:gd name="connsiteY7" fmla="*/ 236338 h 623562"/>
                      <a:gd name="connsiteX8" fmla="*/ 942152 w 942151"/>
                      <a:gd name="connsiteY8" fmla="*/ 263734 h 623562"/>
                      <a:gd name="connsiteX9" fmla="*/ 612880 w 942151"/>
                      <a:gd name="connsiteY9" fmla="*/ 575647 h 623562"/>
                      <a:gd name="connsiteX10" fmla="*/ 859075 w 942151"/>
                      <a:gd name="connsiteY10" fmla="*/ 59064 h 623562"/>
                      <a:gd name="connsiteX11" fmla="*/ 480677 w 942151"/>
                      <a:gd name="connsiteY11" fmla="*/ 429049 h 623562"/>
                      <a:gd name="connsiteX12" fmla="*/ 684848 w 942151"/>
                      <a:gd name="connsiteY12" fmla="*/ 5392 h 623562"/>
                      <a:gd name="connsiteX13" fmla="*/ 63113 w 942151"/>
                      <a:gd name="connsiteY13" fmla="*/ 466648 h 623562"/>
                      <a:gd name="connsiteX0" fmla="*/ 63113 w 942151"/>
                      <a:gd name="connsiteY0" fmla="*/ 466648 h 623562"/>
                      <a:gd name="connsiteX1" fmla="*/ 121447 w 942151"/>
                      <a:gd name="connsiteY1" fmla="*/ 482745 h 623562"/>
                      <a:gd name="connsiteX2" fmla="*/ 429444 w 942151"/>
                      <a:gd name="connsiteY2" fmla="*/ 315788 h 623562"/>
                      <a:gd name="connsiteX3" fmla="*/ 653823 w 942151"/>
                      <a:gd name="connsiteY3" fmla="*/ 50281 h 623562"/>
                      <a:gd name="connsiteX4" fmla="*/ 534556 w 942151"/>
                      <a:gd name="connsiteY4" fmla="*/ 464537 h 623562"/>
                      <a:gd name="connsiteX5" fmla="*/ 912946 w 942151"/>
                      <a:gd name="connsiteY5" fmla="*/ 94557 h 623562"/>
                      <a:gd name="connsiteX6" fmla="*/ 593990 w 942151"/>
                      <a:gd name="connsiteY6" fmla="*/ 619558 h 623562"/>
                      <a:gd name="connsiteX7" fmla="*/ 893809 w 942151"/>
                      <a:gd name="connsiteY7" fmla="*/ 236338 h 623562"/>
                      <a:gd name="connsiteX8" fmla="*/ 942152 w 942151"/>
                      <a:gd name="connsiteY8" fmla="*/ 263734 h 623562"/>
                      <a:gd name="connsiteX9" fmla="*/ 612880 w 942151"/>
                      <a:gd name="connsiteY9" fmla="*/ 575647 h 623562"/>
                      <a:gd name="connsiteX10" fmla="*/ 859075 w 942151"/>
                      <a:gd name="connsiteY10" fmla="*/ 59064 h 623562"/>
                      <a:gd name="connsiteX11" fmla="*/ 480677 w 942151"/>
                      <a:gd name="connsiteY11" fmla="*/ 429049 h 623562"/>
                      <a:gd name="connsiteX12" fmla="*/ 684848 w 942151"/>
                      <a:gd name="connsiteY12" fmla="*/ 5392 h 623562"/>
                      <a:gd name="connsiteX13" fmla="*/ 63113 w 942151"/>
                      <a:gd name="connsiteY13" fmla="*/ 466648 h 623562"/>
                      <a:gd name="connsiteX0" fmla="*/ 63113 w 942151"/>
                      <a:gd name="connsiteY0" fmla="*/ 467435 h 624349"/>
                      <a:gd name="connsiteX1" fmla="*/ 121447 w 942151"/>
                      <a:gd name="connsiteY1" fmla="*/ 483532 h 624349"/>
                      <a:gd name="connsiteX2" fmla="*/ 429444 w 942151"/>
                      <a:gd name="connsiteY2" fmla="*/ 316575 h 624349"/>
                      <a:gd name="connsiteX3" fmla="*/ 653823 w 942151"/>
                      <a:gd name="connsiteY3" fmla="*/ 51068 h 624349"/>
                      <a:gd name="connsiteX4" fmla="*/ 534556 w 942151"/>
                      <a:gd name="connsiteY4" fmla="*/ 465324 h 624349"/>
                      <a:gd name="connsiteX5" fmla="*/ 912946 w 942151"/>
                      <a:gd name="connsiteY5" fmla="*/ 95344 h 624349"/>
                      <a:gd name="connsiteX6" fmla="*/ 593990 w 942151"/>
                      <a:gd name="connsiteY6" fmla="*/ 620345 h 624349"/>
                      <a:gd name="connsiteX7" fmla="*/ 893809 w 942151"/>
                      <a:gd name="connsiteY7" fmla="*/ 237125 h 624349"/>
                      <a:gd name="connsiteX8" fmla="*/ 942152 w 942151"/>
                      <a:gd name="connsiteY8" fmla="*/ 264521 h 624349"/>
                      <a:gd name="connsiteX9" fmla="*/ 612880 w 942151"/>
                      <a:gd name="connsiteY9" fmla="*/ 576434 h 624349"/>
                      <a:gd name="connsiteX10" fmla="*/ 859075 w 942151"/>
                      <a:gd name="connsiteY10" fmla="*/ 59851 h 624349"/>
                      <a:gd name="connsiteX11" fmla="*/ 480677 w 942151"/>
                      <a:gd name="connsiteY11" fmla="*/ 429836 h 624349"/>
                      <a:gd name="connsiteX12" fmla="*/ 684848 w 942151"/>
                      <a:gd name="connsiteY12" fmla="*/ 6179 h 624349"/>
                      <a:gd name="connsiteX13" fmla="*/ 378902 w 942151"/>
                      <a:gd name="connsiteY13" fmla="*/ 197367 h 624349"/>
                      <a:gd name="connsiteX14" fmla="*/ 63113 w 942151"/>
                      <a:gd name="connsiteY14" fmla="*/ 467435 h 624349"/>
                      <a:gd name="connsiteX0" fmla="*/ 63113 w 942151"/>
                      <a:gd name="connsiteY0" fmla="*/ 465778 h 622692"/>
                      <a:gd name="connsiteX1" fmla="*/ 121447 w 942151"/>
                      <a:gd name="connsiteY1" fmla="*/ 481875 h 622692"/>
                      <a:gd name="connsiteX2" fmla="*/ 429444 w 942151"/>
                      <a:gd name="connsiteY2" fmla="*/ 314918 h 622692"/>
                      <a:gd name="connsiteX3" fmla="*/ 653823 w 942151"/>
                      <a:gd name="connsiteY3" fmla="*/ 49411 h 622692"/>
                      <a:gd name="connsiteX4" fmla="*/ 534556 w 942151"/>
                      <a:gd name="connsiteY4" fmla="*/ 463667 h 622692"/>
                      <a:gd name="connsiteX5" fmla="*/ 912946 w 942151"/>
                      <a:gd name="connsiteY5" fmla="*/ 93687 h 622692"/>
                      <a:gd name="connsiteX6" fmla="*/ 593990 w 942151"/>
                      <a:gd name="connsiteY6" fmla="*/ 618688 h 622692"/>
                      <a:gd name="connsiteX7" fmla="*/ 893809 w 942151"/>
                      <a:gd name="connsiteY7" fmla="*/ 235468 h 622692"/>
                      <a:gd name="connsiteX8" fmla="*/ 942152 w 942151"/>
                      <a:gd name="connsiteY8" fmla="*/ 262864 h 622692"/>
                      <a:gd name="connsiteX9" fmla="*/ 612880 w 942151"/>
                      <a:gd name="connsiteY9" fmla="*/ 574777 h 622692"/>
                      <a:gd name="connsiteX10" fmla="*/ 859075 w 942151"/>
                      <a:gd name="connsiteY10" fmla="*/ 58194 h 622692"/>
                      <a:gd name="connsiteX11" fmla="*/ 480677 w 942151"/>
                      <a:gd name="connsiteY11" fmla="*/ 428179 h 622692"/>
                      <a:gd name="connsiteX12" fmla="*/ 684848 w 942151"/>
                      <a:gd name="connsiteY12" fmla="*/ 4522 h 622692"/>
                      <a:gd name="connsiteX13" fmla="*/ 396762 w 942151"/>
                      <a:gd name="connsiteY13" fmla="*/ 263570 h 622692"/>
                      <a:gd name="connsiteX14" fmla="*/ 63113 w 942151"/>
                      <a:gd name="connsiteY14" fmla="*/ 465778 h 622692"/>
                      <a:gd name="connsiteX0" fmla="*/ 63113 w 942151"/>
                      <a:gd name="connsiteY0" fmla="*/ 465778 h 622692"/>
                      <a:gd name="connsiteX1" fmla="*/ 121447 w 942151"/>
                      <a:gd name="connsiteY1" fmla="*/ 481875 h 622692"/>
                      <a:gd name="connsiteX2" fmla="*/ 429444 w 942151"/>
                      <a:gd name="connsiteY2" fmla="*/ 314918 h 622692"/>
                      <a:gd name="connsiteX3" fmla="*/ 771262 w 942151"/>
                      <a:gd name="connsiteY3" fmla="*/ 37290 h 622692"/>
                      <a:gd name="connsiteX4" fmla="*/ 534556 w 942151"/>
                      <a:gd name="connsiteY4" fmla="*/ 463667 h 622692"/>
                      <a:gd name="connsiteX5" fmla="*/ 912946 w 942151"/>
                      <a:gd name="connsiteY5" fmla="*/ 93687 h 622692"/>
                      <a:gd name="connsiteX6" fmla="*/ 593990 w 942151"/>
                      <a:gd name="connsiteY6" fmla="*/ 618688 h 622692"/>
                      <a:gd name="connsiteX7" fmla="*/ 893809 w 942151"/>
                      <a:gd name="connsiteY7" fmla="*/ 235468 h 622692"/>
                      <a:gd name="connsiteX8" fmla="*/ 942152 w 942151"/>
                      <a:gd name="connsiteY8" fmla="*/ 262864 h 622692"/>
                      <a:gd name="connsiteX9" fmla="*/ 612880 w 942151"/>
                      <a:gd name="connsiteY9" fmla="*/ 574777 h 622692"/>
                      <a:gd name="connsiteX10" fmla="*/ 859075 w 942151"/>
                      <a:gd name="connsiteY10" fmla="*/ 58194 h 622692"/>
                      <a:gd name="connsiteX11" fmla="*/ 480677 w 942151"/>
                      <a:gd name="connsiteY11" fmla="*/ 428179 h 622692"/>
                      <a:gd name="connsiteX12" fmla="*/ 684848 w 942151"/>
                      <a:gd name="connsiteY12" fmla="*/ 4522 h 622692"/>
                      <a:gd name="connsiteX13" fmla="*/ 396762 w 942151"/>
                      <a:gd name="connsiteY13" fmla="*/ 263570 h 622692"/>
                      <a:gd name="connsiteX14" fmla="*/ 63113 w 942151"/>
                      <a:gd name="connsiteY14" fmla="*/ 465778 h 622692"/>
                      <a:gd name="connsiteX0" fmla="*/ 63113 w 942151"/>
                      <a:gd name="connsiteY0" fmla="*/ 465778 h 622692"/>
                      <a:gd name="connsiteX1" fmla="*/ 121447 w 942151"/>
                      <a:gd name="connsiteY1" fmla="*/ 481875 h 622692"/>
                      <a:gd name="connsiteX2" fmla="*/ 429444 w 942151"/>
                      <a:gd name="connsiteY2" fmla="*/ 314918 h 622692"/>
                      <a:gd name="connsiteX3" fmla="*/ 771262 w 942151"/>
                      <a:gd name="connsiteY3" fmla="*/ 37290 h 622692"/>
                      <a:gd name="connsiteX4" fmla="*/ 534556 w 942151"/>
                      <a:gd name="connsiteY4" fmla="*/ 463667 h 622692"/>
                      <a:gd name="connsiteX5" fmla="*/ 912946 w 942151"/>
                      <a:gd name="connsiteY5" fmla="*/ 93687 h 622692"/>
                      <a:gd name="connsiteX6" fmla="*/ 593990 w 942151"/>
                      <a:gd name="connsiteY6" fmla="*/ 618688 h 622692"/>
                      <a:gd name="connsiteX7" fmla="*/ 893809 w 942151"/>
                      <a:gd name="connsiteY7" fmla="*/ 235468 h 622692"/>
                      <a:gd name="connsiteX8" fmla="*/ 942152 w 942151"/>
                      <a:gd name="connsiteY8" fmla="*/ 262864 h 622692"/>
                      <a:gd name="connsiteX9" fmla="*/ 612880 w 942151"/>
                      <a:gd name="connsiteY9" fmla="*/ 574777 h 622692"/>
                      <a:gd name="connsiteX10" fmla="*/ 859075 w 942151"/>
                      <a:gd name="connsiteY10" fmla="*/ 58194 h 622692"/>
                      <a:gd name="connsiteX11" fmla="*/ 480677 w 942151"/>
                      <a:gd name="connsiteY11" fmla="*/ 428179 h 622692"/>
                      <a:gd name="connsiteX12" fmla="*/ 684848 w 942151"/>
                      <a:gd name="connsiteY12" fmla="*/ 4522 h 622692"/>
                      <a:gd name="connsiteX13" fmla="*/ 396762 w 942151"/>
                      <a:gd name="connsiteY13" fmla="*/ 263570 h 622692"/>
                      <a:gd name="connsiteX14" fmla="*/ 63113 w 942151"/>
                      <a:gd name="connsiteY14" fmla="*/ 465778 h 622692"/>
                      <a:gd name="connsiteX0" fmla="*/ 63113 w 942151"/>
                      <a:gd name="connsiteY0" fmla="*/ 465778 h 622692"/>
                      <a:gd name="connsiteX1" fmla="*/ 121447 w 942151"/>
                      <a:gd name="connsiteY1" fmla="*/ 481875 h 622692"/>
                      <a:gd name="connsiteX2" fmla="*/ 429444 w 942151"/>
                      <a:gd name="connsiteY2" fmla="*/ 314918 h 622692"/>
                      <a:gd name="connsiteX3" fmla="*/ 747163 w 942151"/>
                      <a:gd name="connsiteY3" fmla="*/ 22838 h 622692"/>
                      <a:gd name="connsiteX4" fmla="*/ 534556 w 942151"/>
                      <a:gd name="connsiteY4" fmla="*/ 463667 h 622692"/>
                      <a:gd name="connsiteX5" fmla="*/ 912946 w 942151"/>
                      <a:gd name="connsiteY5" fmla="*/ 93687 h 622692"/>
                      <a:gd name="connsiteX6" fmla="*/ 593990 w 942151"/>
                      <a:gd name="connsiteY6" fmla="*/ 618688 h 622692"/>
                      <a:gd name="connsiteX7" fmla="*/ 893809 w 942151"/>
                      <a:gd name="connsiteY7" fmla="*/ 235468 h 622692"/>
                      <a:gd name="connsiteX8" fmla="*/ 942152 w 942151"/>
                      <a:gd name="connsiteY8" fmla="*/ 262864 h 622692"/>
                      <a:gd name="connsiteX9" fmla="*/ 612880 w 942151"/>
                      <a:gd name="connsiteY9" fmla="*/ 574777 h 622692"/>
                      <a:gd name="connsiteX10" fmla="*/ 859075 w 942151"/>
                      <a:gd name="connsiteY10" fmla="*/ 58194 h 622692"/>
                      <a:gd name="connsiteX11" fmla="*/ 480677 w 942151"/>
                      <a:gd name="connsiteY11" fmla="*/ 428179 h 622692"/>
                      <a:gd name="connsiteX12" fmla="*/ 684848 w 942151"/>
                      <a:gd name="connsiteY12" fmla="*/ 4522 h 622692"/>
                      <a:gd name="connsiteX13" fmla="*/ 396762 w 942151"/>
                      <a:gd name="connsiteY13" fmla="*/ 263570 h 622692"/>
                      <a:gd name="connsiteX14" fmla="*/ 63113 w 942151"/>
                      <a:gd name="connsiteY14" fmla="*/ 465778 h 622692"/>
                      <a:gd name="connsiteX0" fmla="*/ 363469 w 860374"/>
                      <a:gd name="connsiteY0" fmla="*/ 3276 h 727945"/>
                      <a:gd name="connsiteX1" fmla="*/ 39670 w 860374"/>
                      <a:gd name="connsiteY1" fmla="*/ 587128 h 727945"/>
                      <a:gd name="connsiteX2" fmla="*/ 347667 w 860374"/>
                      <a:gd name="connsiteY2" fmla="*/ 420171 h 727945"/>
                      <a:gd name="connsiteX3" fmla="*/ 665386 w 860374"/>
                      <a:gd name="connsiteY3" fmla="*/ 128091 h 727945"/>
                      <a:gd name="connsiteX4" fmla="*/ 452779 w 860374"/>
                      <a:gd name="connsiteY4" fmla="*/ 568920 h 727945"/>
                      <a:gd name="connsiteX5" fmla="*/ 831169 w 860374"/>
                      <a:gd name="connsiteY5" fmla="*/ 198940 h 727945"/>
                      <a:gd name="connsiteX6" fmla="*/ 512213 w 860374"/>
                      <a:gd name="connsiteY6" fmla="*/ 723941 h 727945"/>
                      <a:gd name="connsiteX7" fmla="*/ 812032 w 860374"/>
                      <a:gd name="connsiteY7" fmla="*/ 340721 h 727945"/>
                      <a:gd name="connsiteX8" fmla="*/ 860375 w 860374"/>
                      <a:gd name="connsiteY8" fmla="*/ 368117 h 727945"/>
                      <a:gd name="connsiteX9" fmla="*/ 531103 w 860374"/>
                      <a:gd name="connsiteY9" fmla="*/ 680030 h 727945"/>
                      <a:gd name="connsiteX10" fmla="*/ 777298 w 860374"/>
                      <a:gd name="connsiteY10" fmla="*/ 163447 h 727945"/>
                      <a:gd name="connsiteX11" fmla="*/ 398900 w 860374"/>
                      <a:gd name="connsiteY11" fmla="*/ 533432 h 727945"/>
                      <a:gd name="connsiteX12" fmla="*/ 603071 w 860374"/>
                      <a:gd name="connsiteY12" fmla="*/ 109775 h 727945"/>
                      <a:gd name="connsiteX13" fmla="*/ 314985 w 860374"/>
                      <a:gd name="connsiteY13" fmla="*/ 368823 h 727945"/>
                      <a:gd name="connsiteX14" fmla="*/ 363469 w 860374"/>
                      <a:gd name="connsiteY14" fmla="*/ 3276 h 727945"/>
                      <a:gd name="connsiteX0" fmla="*/ 79240 w 576145"/>
                      <a:gd name="connsiteY0" fmla="*/ 7490 h 732159"/>
                      <a:gd name="connsiteX1" fmla="*/ 179396 w 576145"/>
                      <a:gd name="connsiteY1" fmla="*/ 51838 h 732159"/>
                      <a:gd name="connsiteX2" fmla="*/ 63438 w 576145"/>
                      <a:gd name="connsiteY2" fmla="*/ 424385 h 732159"/>
                      <a:gd name="connsiteX3" fmla="*/ 381157 w 576145"/>
                      <a:gd name="connsiteY3" fmla="*/ 132305 h 732159"/>
                      <a:gd name="connsiteX4" fmla="*/ 168550 w 576145"/>
                      <a:gd name="connsiteY4" fmla="*/ 573134 h 732159"/>
                      <a:gd name="connsiteX5" fmla="*/ 546940 w 576145"/>
                      <a:gd name="connsiteY5" fmla="*/ 203154 h 732159"/>
                      <a:gd name="connsiteX6" fmla="*/ 227984 w 576145"/>
                      <a:gd name="connsiteY6" fmla="*/ 728155 h 732159"/>
                      <a:gd name="connsiteX7" fmla="*/ 527803 w 576145"/>
                      <a:gd name="connsiteY7" fmla="*/ 344935 h 732159"/>
                      <a:gd name="connsiteX8" fmla="*/ 576146 w 576145"/>
                      <a:gd name="connsiteY8" fmla="*/ 372331 h 732159"/>
                      <a:gd name="connsiteX9" fmla="*/ 246874 w 576145"/>
                      <a:gd name="connsiteY9" fmla="*/ 684244 h 732159"/>
                      <a:gd name="connsiteX10" fmla="*/ 493069 w 576145"/>
                      <a:gd name="connsiteY10" fmla="*/ 167661 h 732159"/>
                      <a:gd name="connsiteX11" fmla="*/ 114671 w 576145"/>
                      <a:gd name="connsiteY11" fmla="*/ 537646 h 732159"/>
                      <a:gd name="connsiteX12" fmla="*/ 318842 w 576145"/>
                      <a:gd name="connsiteY12" fmla="*/ 113989 h 732159"/>
                      <a:gd name="connsiteX13" fmla="*/ 30756 w 576145"/>
                      <a:gd name="connsiteY13" fmla="*/ 373037 h 732159"/>
                      <a:gd name="connsiteX14" fmla="*/ 79240 w 576145"/>
                      <a:gd name="connsiteY14" fmla="*/ 7490 h 732159"/>
                      <a:gd name="connsiteX0" fmla="*/ 119955 w 571573"/>
                      <a:gd name="connsiteY0" fmla="*/ 7365 h 733453"/>
                      <a:gd name="connsiteX1" fmla="*/ 174824 w 571573"/>
                      <a:gd name="connsiteY1" fmla="*/ 53132 h 733453"/>
                      <a:gd name="connsiteX2" fmla="*/ 58866 w 571573"/>
                      <a:gd name="connsiteY2" fmla="*/ 425679 h 733453"/>
                      <a:gd name="connsiteX3" fmla="*/ 376585 w 571573"/>
                      <a:gd name="connsiteY3" fmla="*/ 133599 h 733453"/>
                      <a:gd name="connsiteX4" fmla="*/ 163978 w 571573"/>
                      <a:gd name="connsiteY4" fmla="*/ 574428 h 733453"/>
                      <a:gd name="connsiteX5" fmla="*/ 542368 w 571573"/>
                      <a:gd name="connsiteY5" fmla="*/ 204448 h 733453"/>
                      <a:gd name="connsiteX6" fmla="*/ 223412 w 571573"/>
                      <a:gd name="connsiteY6" fmla="*/ 729449 h 733453"/>
                      <a:gd name="connsiteX7" fmla="*/ 523231 w 571573"/>
                      <a:gd name="connsiteY7" fmla="*/ 346229 h 733453"/>
                      <a:gd name="connsiteX8" fmla="*/ 571574 w 571573"/>
                      <a:gd name="connsiteY8" fmla="*/ 373625 h 733453"/>
                      <a:gd name="connsiteX9" fmla="*/ 242302 w 571573"/>
                      <a:gd name="connsiteY9" fmla="*/ 685538 h 733453"/>
                      <a:gd name="connsiteX10" fmla="*/ 488497 w 571573"/>
                      <a:gd name="connsiteY10" fmla="*/ 168955 h 733453"/>
                      <a:gd name="connsiteX11" fmla="*/ 110099 w 571573"/>
                      <a:gd name="connsiteY11" fmla="*/ 538940 h 733453"/>
                      <a:gd name="connsiteX12" fmla="*/ 314270 w 571573"/>
                      <a:gd name="connsiteY12" fmla="*/ 115283 h 733453"/>
                      <a:gd name="connsiteX13" fmla="*/ 26184 w 571573"/>
                      <a:gd name="connsiteY13" fmla="*/ 374331 h 733453"/>
                      <a:gd name="connsiteX14" fmla="*/ 119955 w 571573"/>
                      <a:gd name="connsiteY14" fmla="*/ 7365 h 733453"/>
                      <a:gd name="connsiteX0" fmla="*/ 119955 w 571573"/>
                      <a:gd name="connsiteY0" fmla="*/ 6736 h 732824"/>
                      <a:gd name="connsiteX1" fmla="*/ 193243 w 571573"/>
                      <a:gd name="connsiteY1" fmla="*/ 60373 h 732824"/>
                      <a:gd name="connsiteX2" fmla="*/ 58866 w 571573"/>
                      <a:gd name="connsiteY2" fmla="*/ 425050 h 732824"/>
                      <a:gd name="connsiteX3" fmla="*/ 376585 w 571573"/>
                      <a:gd name="connsiteY3" fmla="*/ 132970 h 732824"/>
                      <a:gd name="connsiteX4" fmla="*/ 163978 w 571573"/>
                      <a:gd name="connsiteY4" fmla="*/ 573799 h 732824"/>
                      <a:gd name="connsiteX5" fmla="*/ 542368 w 571573"/>
                      <a:gd name="connsiteY5" fmla="*/ 203819 h 732824"/>
                      <a:gd name="connsiteX6" fmla="*/ 223412 w 571573"/>
                      <a:gd name="connsiteY6" fmla="*/ 728820 h 732824"/>
                      <a:gd name="connsiteX7" fmla="*/ 523231 w 571573"/>
                      <a:gd name="connsiteY7" fmla="*/ 345600 h 732824"/>
                      <a:gd name="connsiteX8" fmla="*/ 571574 w 571573"/>
                      <a:gd name="connsiteY8" fmla="*/ 372996 h 732824"/>
                      <a:gd name="connsiteX9" fmla="*/ 242302 w 571573"/>
                      <a:gd name="connsiteY9" fmla="*/ 684909 h 732824"/>
                      <a:gd name="connsiteX10" fmla="*/ 488497 w 571573"/>
                      <a:gd name="connsiteY10" fmla="*/ 168326 h 732824"/>
                      <a:gd name="connsiteX11" fmla="*/ 110099 w 571573"/>
                      <a:gd name="connsiteY11" fmla="*/ 538311 h 732824"/>
                      <a:gd name="connsiteX12" fmla="*/ 314270 w 571573"/>
                      <a:gd name="connsiteY12" fmla="*/ 114654 h 732824"/>
                      <a:gd name="connsiteX13" fmla="*/ 26184 w 571573"/>
                      <a:gd name="connsiteY13" fmla="*/ 373702 h 732824"/>
                      <a:gd name="connsiteX14" fmla="*/ 119955 w 571573"/>
                      <a:gd name="connsiteY14" fmla="*/ 6736 h 732824"/>
                      <a:gd name="connsiteX0" fmla="*/ 143421 w 569557"/>
                      <a:gd name="connsiteY0" fmla="*/ 6930 h 730435"/>
                      <a:gd name="connsiteX1" fmla="*/ 191227 w 569557"/>
                      <a:gd name="connsiteY1" fmla="*/ 57984 h 730435"/>
                      <a:gd name="connsiteX2" fmla="*/ 56850 w 569557"/>
                      <a:gd name="connsiteY2" fmla="*/ 422661 h 730435"/>
                      <a:gd name="connsiteX3" fmla="*/ 374569 w 569557"/>
                      <a:gd name="connsiteY3" fmla="*/ 130581 h 730435"/>
                      <a:gd name="connsiteX4" fmla="*/ 161962 w 569557"/>
                      <a:gd name="connsiteY4" fmla="*/ 571410 h 730435"/>
                      <a:gd name="connsiteX5" fmla="*/ 540352 w 569557"/>
                      <a:gd name="connsiteY5" fmla="*/ 201430 h 730435"/>
                      <a:gd name="connsiteX6" fmla="*/ 221396 w 569557"/>
                      <a:gd name="connsiteY6" fmla="*/ 726431 h 730435"/>
                      <a:gd name="connsiteX7" fmla="*/ 521215 w 569557"/>
                      <a:gd name="connsiteY7" fmla="*/ 343211 h 730435"/>
                      <a:gd name="connsiteX8" fmla="*/ 569558 w 569557"/>
                      <a:gd name="connsiteY8" fmla="*/ 370607 h 730435"/>
                      <a:gd name="connsiteX9" fmla="*/ 240286 w 569557"/>
                      <a:gd name="connsiteY9" fmla="*/ 682520 h 730435"/>
                      <a:gd name="connsiteX10" fmla="*/ 486481 w 569557"/>
                      <a:gd name="connsiteY10" fmla="*/ 165937 h 730435"/>
                      <a:gd name="connsiteX11" fmla="*/ 108083 w 569557"/>
                      <a:gd name="connsiteY11" fmla="*/ 535922 h 730435"/>
                      <a:gd name="connsiteX12" fmla="*/ 312254 w 569557"/>
                      <a:gd name="connsiteY12" fmla="*/ 112265 h 730435"/>
                      <a:gd name="connsiteX13" fmla="*/ 24168 w 569557"/>
                      <a:gd name="connsiteY13" fmla="*/ 371313 h 730435"/>
                      <a:gd name="connsiteX14" fmla="*/ 143421 w 569557"/>
                      <a:gd name="connsiteY14" fmla="*/ 6930 h 730435"/>
                      <a:gd name="connsiteX0" fmla="*/ 143421 w 653204"/>
                      <a:gd name="connsiteY0" fmla="*/ 6930 h 730435"/>
                      <a:gd name="connsiteX1" fmla="*/ 191227 w 653204"/>
                      <a:gd name="connsiteY1" fmla="*/ 57984 h 730435"/>
                      <a:gd name="connsiteX2" fmla="*/ 56850 w 653204"/>
                      <a:gd name="connsiteY2" fmla="*/ 422661 h 730435"/>
                      <a:gd name="connsiteX3" fmla="*/ 374569 w 653204"/>
                      <a:gd name="connsiteY3" fmla="*/ 130581 h 730435"/>
                      <a:gd name="connsiteX4" fmla="*/ 161962 w 653204"/>
                      <a:gd name="connsiteY4" fmla="*/ 571410 h 730435"/>
                      <a:gd name="connsiteX5" fmla="*/ 540352 w 653204"/>
                      <a:gd name="connsiteY5" fmla="*/ 201430 h 730435"/>
                      <a:gd name="connsiteX6" fmla="*/ 221396 w 653204"/>
                      <a:gd name="connsiteY6" fmla="*/ 726431 h 730435"/>
                      <a:gd name="connsiteX7" fmla="*/ 521215 w 653204"/>
                      <a:gd name="connsiteY7" fmla="*/ 343211 h 730435"/>
                      <a:gd name="connsiteX8" fmla="*/ 653204 w 653204"/>
                      <a:gd name="connsiteY8" fmla="*/ 427119 h 730435"/>
                      <a:gd name="connsiteX9" fmla="*/ 240286 w 653204"/>
                      <a:gd name="connsiteY9" fmla="*/ 682520 h 730435"/>
                      <a:gd name="connsiteX10" fmla="*/ 486481 w 653204"/>
                      <a:gd name="connsiteY10" fmla="*/ 165937 h 730435"/>
                      <a:gd name="connsiteX11" fmla="*/ 108083 w 653204"/>
                      <a:gd name="connsiteY11" fmla="*/ 535922 h 730435"/>
                      <a:gd name="connsiteX12" fmla="*/ 312254 w 653204"/>
                      <a:gd name="connsiteY12" fmla="*/ 112265 h 730435"/>
                      <a:gd name="connsiteX13" fmla="*/ 24168 w 653204"/>
                      <a:gd name="connsiteY13" fmla="*/ 371313 h 730435"/>
                      <a:gd name="connsiteX14" fmla="*/ 143421 w 653204"/>
                      <a:gd name="connsiteY14" fmla="*/ 6930 h 730435"/>
                      <a:gd name="connsiteX0" fmla="*/ 143421 w 653204"/>
                      <a:gd name="connsiteY0" fmla="*/ 6930 h 732195"/>
                      <a:gd name="connsiteX1" fmla="*/ 191227 w 653204"/>
                      <a:gd name="connsiteY1" fmla="*/ 57984 h 732195"/>
                      <a:gd name="connsiteX2" fmla="*/ 56850 w 653204"/>
                      <a:gd name="connsiteY2" fmla="*/ 422661 h 732195"/>
                      <a:gd name="connsiteX3" fmla="*/ 374569 w 653204"/>
                      <a:gd name="connsiteY3" fmla="*/ 130581 h 732195"/>
                      <a:gd name="connsiteX4" fmla="*/ 161962 w 653204"/>
                      <a:gd name="connsiteY4" fmla="*/ 571410 h 732195"/>
                      <a:gd name="connsiteX5" fmla="*/ 540352 w 653204"/>
                      <a:gd name="connsiteY5" fmla="*/ 201430 h 732195"/>
                      <a:gd name="connsiteX6" fmla="*/ 221396 w 653204"/>
                      <a:gd name="connsiteY6" fmla="*/ 726431 h 732195"/>
                      <a:gd name="connsiteX7" fmla="*/ 597798 w 653204"/>
                      <a:gd name="connsiteY7" fmla="*/ 405014 h 732195"/>
                      <a:gd name="connsiteX8" fmla="*/ 653204 w 653204"/>
                      <a:gd name="connsiteY8" fmla="*/ 427119 h 732195"/>
                      <a:gd name="connsiteX9" fmla="*/ 240286 w 653204"/>
                      <a:gd name="connsiteY9" fmla="*/ 682520 h 732195"/>
                      <a:gd name="connsiteX10" fmla="*/ 486481 w 653204"/>
                      <a:gd name="connsiteY10" fmla="*/ 165937 h 732195"/>
                      <a:gd name="connsiteX11" fmla="*/ 108083 w 653204"/>
                      <a:gd name="connsiteY11" fmla="*/ 535922 h 732195"/>
                      <a:gd name="connsiteX12" fmla="*/ 312254 w 653204"/>
                      <a:gd name="connsiteY12" fmla="*/ 112265 h 732195"/>
                      <a:gd name="connsiteX13" fmla="*/ 24168 w 653204"/>
                      <a:gd name="connsiteY13" fmla="*/ 371313 h 732195"/>
                      <a:gd name="connsiteX14" fmla="*/ 143421 w 653204"/>
                      <a:gd name="connsiteY14" fmla="*/ 6930 h 732195"/>
                      <a:gd name="connsiteX0" fmla="*/ 143421 w 653204"/>
                      <a:gd name="connsiteY0" fmla="*/ 6930 h 731160"/>
                      <a:gd name="connsiteX1" fmla="*/ 191227 w 653204"/>
                      <a:gd name="connsiteY1" fmla="*/ 57984 h 731160"/>
                      <a:gd name="connsiteX2" fmla="*/ 56850 w 653204"/>
                      <a:gd name="connsiteY2" fmla="*/ 422661 h 731160"/>
                      <a:gd name="connsiteX3" fmla="*/ 374569 w 653204"/>
                      <a:gd name="connsiteY3" fmla="*/ 130581 h 731160"/>
                      <a:gd name="connsiteX4" fmla="*/ 161962 w 653204"/>
                      <a:gd name="connsiteY4" fmla="*/ 571410 h 731160"/>
                      <a:gd name="connsiteX5" fmla="*/ 540352 w 653204"/>
                      <a:gd name="connsiteY5" fmla="*/ 201430 h 731160"/>
                      <a:gd name="connsiteX6" fmla="*/ 221396 w 653204"/>
                      <a:gd name="connsiteY6" fmla="*/ 726431 h 731160"/>
                      <a:gd name="connsiteX7" fmla="*/ 597798 w 653204"/>
                      <a:gd name="connsiteY7" fmla="*/ 405014 h 731160"/>
                      <a:gd name="connsiteX8" fmla="*/ 653204 w 653204"/>
                      <a:gd name="connsiteY8" fmla="*/ 427119 h 731160"/>
                      <a:gd name="connsiteX9" fmla="*/ 240286 w 653204"/>
                      <a:gd name="connsiteY9" fmla="*/ 682520 h 731160"/>
                      <a:gd name="connsiteX10" fmla="*/ 486481 w 653204"/>
                      <a:gd name="connsiteY10" fmla="*/ 165937 h 731160"/>
                      <a:gd name="connsiteX11" fmla="*/ 108083 w 653204"/>
                      <a:gd name="connsiteY11" fmla="*/ 535922 h 731160"/>
                      <a:gd name="connsiteX12" fmla="*/ 312254 w 653204"/>
                      <a:gd name="connsiteY12" fmla="*/ 112265 h 731160"/>
                      <a:gd name="connsiteX13" fmla="*/ 24168 w 653204"/>
                      <a:gd name="connsiteY13" fmla="*/ 371313 h 731160"/>
                      <a:gd name="connsiteX14" fmla="*/ 143421 w 653204"/>
                      <a:gd name="connsiteY14" fmla="*/ 6930 h 731160"/>
                      <a:gd name="connsiteX0" fmla="*/ 143421 w 653204"/>
                      <a:gd name="connsiteY0" fmla="*/ 6930 h 731160"/>
                      <a:gd name="connsiteX1" fmla="*/ 191227 w 653204"/>
                      <a:gd name="connsiteY1" fmla="*/ 57984 h 731160"/>
                      <a:gd name="connsiteX2" fmla="*/ 56850 w 653204"/>
                      <a:gd name="connsiteY2" fmla="*/ 422661 h 731160"/>
                      <a:gd name="connsiteX3" fmla="*/ 374569 w 653204"/>
                      <a:gd name="connsiteY3" fmla="*/ 130581 h 731160"/>
                      <a:gd name="connsiteX4" fmla="*/ 161962 w 653204"/>
                      <a:gd name="connsiteY4" fmla="*/ 571410 h 731160"/>
                      <a:gd name="connsiteX5" fmla="*/ 539930 w 653204"/>
                      <a:gd name="connsiteY5" fmla="*/ 315476 h 731160"/>
                      <a:gd name="connsiteX6" fmla="*/ 221396 w 653204"/>
                      <a:gd name="connsiteY6" fmla="*/ 726431 h 731160"/>
                      <a:gd name="connsiteX7" fmla="*/ 597798 w 653204"/>
                      <a:gd name="connsiteY7" fmla="*/ 405014 h 731160"/>
                      <a:gd name="connsiteX8" fmla="*/ 653204 w 653204"/>
                      <a:gd name="connsiteY8" fmla="*/ 427119 h 731160"/>
                      <a:gd name="connsiteX9" fmla="*/ 240286 w 653204"/>
                      <a:gd name="connsiteY9" fmla="*/ 682520 h 731160"/>
                      <a:gd name="connsiteX10" fmla="*/ 486481 w 653204"/>
                      <a:gd name="connsiteY10" fmla="*/ 165937 h 731160"/>
                      <a:gd name="connsiteX11" fmla="*/ 108083 w 653204"/>
                      <a:gd name="connsiteY11" fmla="*/ 535922 h 731160"/>
                      <a:gd name="connsiteX12" fmla="*/ 312254 w 653204"/>
                      <a:gd name="connsiteY12" fmla="*/ 112265 h 731160"/>
                      <a:gd name="connsiteX13" fmla="*/ 24168 w 653204"/>
                      <a:gd name="connsiteY13" fmla="*/ 371313 h 731160"/>
                      <a:gd name="connsiteX14" fmla="*/ 143421 w 653204"/>
                      <a:gd name="connsiteY14" fmla="*/ 6930 h 731160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374569 w 653204"/>
                      <a:gd name="connsiteY3" fmla="*/ 130581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86481 w 653204"/>
                      <a:gd name="connsiteY10" fmla="*/ 165937 h 734928"/>
                      <a:gd name="connsiteX11" fmla="*/ 108083 w 653204"/>
                      <a:gd name="connsiteY11" fmla="*/ 535922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374569 w 653204"/>
                      <a:gd name="connsiteY3" fmla="*/ 130581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108083 w 653204"/>
                      <a:gd name="connsiteY11" fmla="*/ 535922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374569 w 653204"/>
                      <a:gd name="connsiteY3" fmla="*/ 130581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6063 w 653204"/>
                      <a:gd name="connsiteY11" fmla="*/ 503667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374569 w 653204"/>
                      <a:gd name="connsiteY3" fmla="*/ 130581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60450 w 653204"/>
                      <a:gd name="connsiteY12" fmla="*/ 1411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47710 w 653204"/>
                      <a:gd name="connsiteY12" fmla="*/ 13987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18626 w 653204"/>
                      <a:gd name="connsiteY12" fmla="*/ 112912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35660 w 653204"/>
                      <a:gd name="connsiteY12" fmla="*/ 132653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53973 w 663756"/>
                      <a:gd name="connsiteY0" fmla="*/ 6930 h 734928"/>
                      <a:gd name="connsiteX1" fmla="*/ 201779 w 663756"/>
                      <a:gd name="connsiteY1" fmla="*/ 57984 h 734928"/>
                      <a:gd name="connsiteX2" fmla="*/ 67402 w 663756"/>
                      <a:gd name="connsiteY2" fmla="*/ 422661 h 734928"/>
                      <a:gd name="connsiteX3" fmla="*/ 415721 w 663756"/>
                      <a:gd name="connsiteY3" fmla="*/ 199735 h 734928"/>
                      <a:gd name="connsiteX4" fmla="*/ 172514 w 663756"/>
                      <a:gd name="connsiteY4" fmla="*/ 571410 h 734928"/>
                      <a:gd name="connsiteX5" fmla="*/ 550482 w 663756"/>
                      <a:gd name="connsiteY5" fmla="*/ 315476 h 734928"/>
                      <a:gd name="connsiteX6" fmla="*/ 270173 w 663756"/>
                      <a:gd name="connsiteY6" fmla="*/ 730305 h 734928"/>
                      <a:gd name="connsiteX7" fmla="*/ 608350 w 663756"/>
                      <a:gd name="connsiteY7" fmla="*/ 405014 h 734928"/>
                      <a:gd name="connsiteX8" fmla="*/ 663756 w 663756"/>
                      <a:gd name="connsiteY8" fmla="*/ 427119 h 734928"/>
                      <a:gd name="connsiteX9" fmla="*/ 250838 w 663756"/>
                      <a:gd name="connsiteY9" fmla="*/ 682520 h 734928"/>
                      <a:gd name="connsiteX10" fmla="*/ 505059 w 663756"/>
                      <a:gd name="connsiteY10" fmla="*/ 262824 h 734928"/>
                      <a:gd name="connsiteX11" fmla="*/ 100214 w 663756"/>
                      <a:gd name="connsiteY11" fmla="*/ 528053 h 734928"/>
                      <a:gd name="connsiteX12" fmla="*/ 346212 w 663756"/>
                      <a:gd name="connsiteY12" fmla="*/ 132653 h 734928"/>
                      <a:gd name="connsiteX13" fmla="*/ 23367 w 663756"/>
                      <a:gd name="connsiteY13" fmla="*/ 358154 h 734928"/>
                      <a:gd name="connsiteX14" fmla="*/ 153973 w 663756"/>
                      <a:gd name="connsiteY14" fmla="*/ 6930 h 734928"/>
                      <a:gd name="connsiteX0" fmla="*/ 370492 w 880275"/>
                      <a:gd name="connsiteY0" fmla="*/ 181435 h 909433"/>
                      <a:gd name="connsiteX1" fmla="*/ 39121 w 880275"/>
                      <a:gd name="connsiteY1" fmla="*/ 1926 h 909433"/>
                      <a:gd name="connsiteX2" fmla="*/ 283921 w 880275"/>
                      <a:gd name="connsiteY2" fmla="*/ 597166 h 909433"/>
                      <a:gd name="connsiteX3" fmla="*/ 632240 w 880275"/>
                      <a:gd name="connsiteY3" fmla="*/ 374240 h 909433"/>
                      <a:gd name="connsiteX4" fmla="*/ 389033 w 880275"/>
                      <a:gd name="connsiteY4" fmla="*/ 745915 h 909433"/>
                      <a:gd name="connsiteX5" fmla="*/ 767001 w 880275"/>
                      <a:gd name="connsiteY5" fmla="*/ 489981 h 909433"/>
                      <a:gd name="connsiteX6" fmla="*/ 486692 w 880275"/>
                      <a:gd name="connsiteY6" fmla="*/ 904810 h 909433"/>
                      <a:gd name="connsiteX7" fmla="*/ 824869 w 880275"/>
                      <a:gd name="connsiteY7" fmla="*/ 579519 h 909433"/>
                      <a:gd name="connsiteX8" fmla="*/ 880275 w 880275"/>
                      <a:gd name="connsiteY8" fmla="*/ 601624 h 909433"/>
                      <a:gd name="connsiteX9" fmla="*/ 467357 w 880275"/>
                      <a:gd name="connsiteY9" fmla="*/ 857025 h 909433"/>
                      <a:gd name="connsiteX10" fmla="*/ 721578 w 880275"/>
                      <a:gd name="connsiteY10" fmla="*/ 437329 h 909433"/>
                      <a:gd name="connsiteX11" fmla="*/ 316733 w 880275"/>
                      <a:gd name="connsiteY11" fmla="*/ 702558 h 909433"/>
                      <a:gd name="connsiteX12" fmla="*/ 562731 w 880275"/>
                      <a:gd name="connsiteY12" fmla="*/ 307158 h 909433"/>
                      <a:gd name="connsiteX13" fmla="*/ 239886 w 880275"/>
                      <a:gd name="connsiteY13" fmla="*/ 532659 h 909433"/>
                      <a:gd name="connsiteX14" fmla="*/ 370492 w 880275"/>
                      <a:gd name="connsiteY14" fmla="*/ 181435 h 909433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417549 w 1013903"/>
                      <a:gd name="connsiteY2" fmla="*/ 619404 h 931671"/>
                      <a:gd name="connsiteX3" fmla="*/ 765868 w 1013903"/>
                      <a:gd name="connsiteY3" fmla="*/ 396478 h 931671"/>
                      <a:gd name="connsiteX4" fmla="*/ 522661 w 1013903"/>
                      <a:gd name="connsiteY4" fmla="*/ 768153 h 931671"/>
                      <a:gd name="connsiteX5" fmla="*/ 900629 w 1013903"/>
                      <a:gd name="connsiteY5" fmla="*/ 512219 h 931671"/>
                      <a:gd name="connsiteX6" fmla="*/ 620320 w 1013903"/>
                      <a:gd name="connsiteY6" fmla="*/ 927048 h 931671"/>
                      <a:gd name="connsiteX7" fmla="*/ 958497 w 1013903"/>
                      <a:gd name="connsiteY7" fmla="*/ 601757 h 931671"/>
                      <a:gd name="connsiteX8" fmla="*/ 1013903 w 1013903"/>
                      <a:gd name="connsiteY8" fmla="*/ 623862 h 931671"/>
                      <a:gd name="connsiteX9" fmla="*/ 600985 w 1013903"/>
                      <a:gd name="connsiteY9" fmla="*/ 879263 h 931671"/>
                      <a:gd name="connsiteX10" fmla="*/ 855206 w 1013903"/>
                      <a:gd name="connsiteY10" fmla="*/ 459567 h 931671"/>
                      <a:gd name="connsiteX11" fmla="*/ 450361 w 1013903"/>
                      <a:gd name="connsiteY11" fmla="*/ 724796 h 931671"/>
                      <a:gd name="connsiteX12" fmla="*/ 696359 w 1013903"/>
                      <a:gd name="connsiteY12" fmla="*/ 329396 h 931671"/>
                      <a:gd name="connsiteX13" fmla="*/ 373514 w 1013903"/>
                      <a:gd name="connsiteY13" fmla="*/ 554897 h 931671"/>
                      <a:gd name="connsiteX14" fmla="*/ 36582 w 1013903"/>
                      <a:gd name="connsiteY14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283091 w 1013903"/>
                      <a:gd name="connsiteY2" fmla="*/ 335568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696359 w 1013903"/>
                      <a:gd name="connsiteY13" fmla="*/ 329396 h 931671"/>
                      <a:gd name="connsiteX14" fmla="*/ 373514 w 1013903"/>
                      <a:gd name="connsiteY14" fmla="*/ 554897 h 931671"/>
                      <a:gd name="connsiteX15" fmla="*/ 36582 w 1013903"/>
                      <a:gd name="connsiteY15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417549 w 1013903"/>
                      <a:gd name="connsiteY2" fmla="*/ 619404 h 931671"/>
                      <a:gd name="connsiteX3" fmla="*/ 765868 w 1013903"/>
                      <a:gd name="connsiteY3" fmla="*/ 396478 h 931671"/>
                      <a:gd name="connsiteX4" fmla="*/ 522661 w 1013903"/>
                      <a:gd name="connsiteY4" fmla="*/ 768153 h 931671"/>
                      <a:gd name="connsiteX5" fmla="*/ 900629 w 1013903"/>
                      <a:gd name="connsiteY5" fmla="*/ 512219 h 931671"/>
                      <a:gd name="connsiteX6" fmla="*/ 620320 w 1013903"/>
                      <a:gd name="connsiteY6" fmla="*/ 927048 h 931671"/>
                      <a:gd name="connsiteX7" fmla="*/ 958497 w 1013903"/>
                      <a:gd name="connsiteY7" fmla="*/ 601757 h 931671"/>
                      <a:gd name="connsiteX8" fmla="*/ 1013903 w 1013903"/>
                      <a:gd name="connsiteY8" fmla="*/ 623862 h 931671"/>
                      <a:gd name="connsiteX9" fmla="*/ 600985 w 1013903"/>
                      <a:gd name="connsiteY9" fmla="*/ 879263 h 931671"/>
                      <a:gd name="connsiteX10" fmla="*/ 855206 w 1013903"/>
                      <a:gd name="connsiteY10" fmla="*/ 459567 h 931671"/>
                      <a:gd name="connsiteX11" fmla="*/ 450361 w 1013903"/>
                      <a:gd name="connsiteY11" fmla="*/ 724796 h 931671"/>
                      <a:gd name="connsiteX12" fmla="*/ 696359 w 1013903"/>
                      <a:gd name="connsiteY12" fmla="*/ 329396 h 931671"/>
                      <a:gd name="connsiteX13" fmla="*/ 373514 w 1013903"/>
                      <a:gd name="connsiteY13" fmla="*/ 554897 h 931671"/>
                      <a:gd name="connsiteX14" fmla="*/ 36582 w 1013903"/>
                      <a:gd name="connsiteY14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285169 w 1013903"/>
                      <a:gd name="connsiteY2" fmla="*/ 317767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696359 w 1013903"/>
                      <a:gd name="connsiteY13" fmla="*/ 329396 h 931671"/>
                      <a:gd name="connsiteX14" fmla="*/ 373514 w 1013903"/>
                      <a:gd name="connsiteY14" fmla="*/ 554897 h 931671"/>
                      <a:gd name="connsiteX15" fmla="*/ 36582 w 1013903"/>
                      <a:gd name="connsiteY15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285169 w 1013903"/>
                      <a:gd name="connsiteY2" fmla="*/ 317767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696359 w 1013903"/>
                      <a:gd name="connsiteY13" fmla="*/ 32939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696359 w 1013903"/>
                      <a:gd name="connsiteY13" fmla="*/ 32939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707714 w 1013903"/>
                      <a:gd name="connsiteY13" fmla="*/ 34255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707714 w 1013903"/>
                      <a:gd name="connsiteY13" fmla="*/ 34255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720457 w 1013903"/>
                      <a:gd name="connsiteY13" fmla="*/ 34384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720457 w 1013903"/>
                      <a:gd name="connsiteY13" fmla="*/ 343846 h 931671"/>
                      <a:gd name="connsiteX14" fmla="*/ 373514 w 1013903"/>
                      <a:gd name="connsiteY14" fmla="*/ 554897 h 931671"/>
                      <a:gd name="connsiteX15" fmla="*/ 604809 w 1013903"/>
                      <a:gd name="connsiteY15" fmla="*/ 230055 h 931671"/>
                      <a:gd name="connsiteX16" fmla="*/ 36582 w 1013903"/>
                      <a:gd name="connsiteY16" fmla="*/ 12195 h 931671"/>
                      <a:gd name="connsiteX0" fmla="*/ 16671 w 993992"/>
                      <a:gd name="connsiteY0" fmla="*/ 170297 h 1089773"/>
                      <a:gd name="connsiteX1" fmla="*/ 315850 w 993992"/>
                      <a:gd name="connsiteY1" fmla="*/ 626 h 1089773"/>
                      <a:gd name="connsiteX2" fmla="*/ 616195 w 993992"/>
                      <a:gd name="connsiteY2" fmla="*/ 451375 h 1089773"/>
                      <a:gd name="connsiteX3" fmla="*/ 397638 w 993992"/>
                      <a:gd name="connsiteY3" fmla="*/ 777506 h 1089773"/>
                      <a:gd name="connsiteX4" fmla="*/ 745957 w 993992"/>
                      <a:gd name="connsiteY4" fmla="*/ 554580 h 1089773"/>
                      <a:gd name="connsiteX5" fmla="*/ 502750 w 993992"/>
                      <a:gd name="connsiteY5" fmla="*/ 926255 h 1089773"/>
                      <a:gd name="connsiteX6" fmla="*/ 880718 w 993992"/>
                      <a:gd name="connsiteY6" fmla="*/ 670321 h 1089773"/>
                      <a:gd name="connsiteX7" fmla="*/ 600409 w 993992"/>
                      <a:gd name="connsiteY7" fmla="*/ 1085150 h 1089773"/>
                      <a:gd name="connsiteX8" fmla="*/ 938586 w 993992"/>
                      <a:gd name="connsiteY8" fmla="*/ 759859 h 1089773"/>
                      <a:gd name="connsiteX9" fmla="*/ 993992 w 993992"/>
                      <a:gd name="connsiteY9" fmla="*/ 781964 h 1089773"/>
                      <a:gd name="connsiteX10" fmla="*/ 581074 w 993992"/>
                      <a:gd name="connsiteY10" fmla="*/ 1037365 h 1089773"/>
                      <a:gd name="connsiteX11" fmla="*/ 835295 w 993992"/>
                      <a:gd name="connsiteY11" fmla="*/ 617669 h 1089773"/>
                      <a:gd name="connsiteX12" fmla="*/ 430450 w 993992"/>
                      <a:gd name="connsiteY12" fmla="*/ 882898 h 1089773"/>
                      <a:gd name="connsiteX13" fmla="*/ 700546 w 993992"/>
                      <a:gd name="connsiteY13" fmla="*/ 501948 h 1089773"/>
                      <a:gd name="connsiteX14" fmla="*/ 353603 w 993992"/>
                      <a:gd name="connsiteY14" fmla="*/ 712999 h 1089773"/>
                      <a:gd name="connsiteX15" fmla="*/ 584898 w 993992"/>
                      <a:gd name="connsiteY15" fmla="*/ 388157 h 1089773"/>
                      <a:gd name="connsiteX16" fmla="*/ 16671 w 993992"/>
                      <a:gd name="connsiteY16" fmla="*/ 170297 h 1089773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723577 w 1101374"/>
                      <a:gd name="connsiteY2" fmla="*/ 455617 h 1094015"/>
                      <a:gd name="connsiteX3" fmla="*/ 505020 w 1101374"/>
                      <a:gd name="connsiteY3" fmla="*/ 781748 h 1094015"/>
                      <a:gd name="connsiteX4" fmla="*/ 853339 w 1101374"/>
                      <a:gd name="connsiteY4" fmla="*/ 558822 h 1094015"/>
                      <a:gd name="connsiteX5" fmla="*/ 610132 w 1101374"/>
                      <a:gd name="connsiteY5" fmla="*/ 930497 h 1094015"/>
                      <a:gd name="connsiteX6" fmla="*/ 988100 w 1101374"/>
                      <a:gd name="connsiteY6" fmla="*/ 674563 h 1094015"/>
                      <a:gd name="connsiteX7" fmla="*/ 707791 w 1101374"/>
                      <a:gd name="connsiteY7" fmla="*/ 1089392 h 1094015"/>
                      <a:gd name="connsiteX8" fmla="*/ 1045968 w 1101374"/>
                      <a:gd name="connsiteY8" fmla="*/ 764101 h 1094015"/>
                      <a:gd name="connsiteX9" fmla="*/ 1101374 w 1101374"/>
                      <a:gd name="connsiteY9" fmla="*/ 786206 h 1094015"/>
                      <a:gd name="connsiteX10" fmla="*/ 688456 w 1101374"/>
                      <a:gd name="connsiteY10" fmla="*/ 1041607 h 1094015"/>
                      <a:gd name="connsiteX11" fmla="*/ 942677 w 1101374"/>
                      <a:gd name="connsiteY11" fmla="*/ 621911 h 1094015"/>
                      <a:gd name="connsiteX12" fmla="*/ 537832 w 1101374"/>
                      <a:gd name="connsiteY12" fmla="*/ 887140 h 1094015"/>
                      <a:gd name="connsiteX13" fmla="*/ 807928 w 1101374"/>
                      <a:gd name="connsiteY13" fmla="*/ 506190 h 1094015"/>
                      <a:gd name="connsiteX14" fmla="*/ 460985 w 1101374"/>
                      <a:gd name="connsiteY14" fmla="*/ 717241 h 1094015"/>
                      <a:gd name="connsiteX15" fmla="*/ 692280 w 1101374"/>
                      <a:gd name="connsiteY15" fmla="*/ 392399 h 1094015"/>
                      <a:gd name="connsiteX16" fmla="*/ 11883 w 1101374"/>
                      <a:gd name="connsiteY16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723577 w 1101374"/>
                      <a:gd name="connsiteY2" fmla="*/ 455617 h 1094015"/>
                      <a:gd name="connsiteX3" fmla="*/ 505020 w 1101374"/>
                      <a:gd name="connsiteY3" fmla="*/ 781748 h 1094015"/>
                      <a:gd name="connsiteX4" fmla="*/ 853339 w 1101374"/>
                      <a:gd name="connsiteY4" fmla="*/ 558822 h 1094015"/>
                      <a:gd name="connsiteX5" fmla="*/ 610132 w 1101374"/>
                      <a:gd name="connsiteY5" fmla="*/ 930497 h 1094015"/>
                      <a:gd name="connsiteX6" fmla="*/ 988100 w 1101374"/>
                      <a:gd name="connsiteY6" fmla="*/ 674563 h 1094015"/>
                      <a:gd name="connsiteX7" fmla="*/ 707791 w 1101374"/>
                      <a:gd name="connsiteY7" fmla="*/ 1089392 h 1094015"/>
                      <a:gd name="connsiteX8" fmla="*/ 1045968 w 1101374"/>
                      <a:gd name="connsiteY8" fmla="*/ 764101 h 1094015"/>
                      <a:gd name="connsiteX9" fmla="*/ 1101374 w 1101374"/>
                      <a:gd name="connsiteY9" fmla="*/ 786206 h 1094015"/>
                      <a:gd name="connsiteX10" fmla="*/ 688456 w 1101374"/>
                      <a:gd name="connsiteY10" fmla="*/ 1041607 h 1094015"/>
                      <a:gd name="connsiteX11" fmla="*/ 942677 w 1101374"/>
                      <a:gd name="connsiteY11" fmla="*/ 621911 h 1094015"/>
                      <a:gd name="connsiteX12" fmla="*/ 537832 w 1101374"/>
                      <a:gd name="connsiteY12" fmla="*/ 887140 h 1094015"/>
                      <a:gd name="connsiteX13" fmla="*/ 807928 w 1101374"/>
                      <a:gd name="connsiteY13" fmla="*/ 506190 h 1094015"/>
                      <a:gd name="connsiteX14" fmla="*/ 460985 w 1101374"/>
                      <a:gd name="connsiteY14" fmla="*/ 717241 h 1094015"/>
                      <a:gd name="connsiteX15" fmla="*/ 692280 w 1101374"/>
                      <a:gd name="connsiteY15" fmla="*/ 392399 h 1094015"/>
                      <a:gd name="connsiteX16" fmla="*/ 413784 w 1101374"/>
                      <a:gd name="connsiteY16" fmla="*/ 238086 h 1094015"/>
                      <a:gd name="connsiteX17" fmla="*/ 11883 w 1101374"/>
                      <a:gd name="connsiteY17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723577 w 1101374"/>
                      <a:gd name="connsiteY2" fmla="*/ 455617 h 1094015"/>
                      <a:gd name="connsiteX3" fmla="*/ 505020 w 1101374"/>
                      <a:gd name="connsiteY3" fmla="*/ 781748 h 1094015"/>
                      <a:gd name="connsiteX4" fmla="*/ 853339 w 1101374"/>
                      <a:gd name="connsiteY4" fmla="*/ 558822 h 1094015"/>
                      <a:gd name="connsiteX5" fmla="*/ 610132 w 1101374"/>
                      <a:gd name="connsiteY5" fmla="*/ 930497 h 1094015"/>
                      <a:gd name="connsiteX6" fmla="*/ 988100 w 1101374"/>
                      <a:gd name="connsiteY6" fmla="*/ 674563 h 1094015"/>
                      <a:gd name="connsiteX7" fmla="*/ 707791 w 1101374"/>
                      <a:gd name="connsiteY7" fmla="*/ 1089392 h 1094015"/>
                      <a:gd name="connsiteX8" fmla="*/ 1045968 w 1101374"/>
                      <a:gd name="connsiteY8" fmla="*/ 764101 h 1094015"/>
                      <a:gd name="connsiteX9" fmla="*/ 1101374 w 1101374"/>
                      <a:gd name="connsiteY9" fmla="*/ 786206 h 1094015"/>
                      <a:gd name="connsiteX10" fmla="*/ 688456 w 1101374"/>
                      <a:gd name="connsiteY10" fmla="*/ 1041607 h 1094015"/>
                      <a:gd name="connsiteX11" fmla="*/ 942677 w 1101374"/>
                      <a:gd name="connsiteY11" fmla="*/ 621911 h 1094015"/>
                      <a:gd name="connsiteX12" fmla="*/ 537832 w 1101374"/>
                      <a:gd name="connsiteY12" fmla="*/ 887140 h 1094015"/>
                      <a:gd name="connsiteX13" fmla="*/ 807928 w 1101374"/>
                      <a:gd name="connsiteY13" fmla="*/ 506190 h 1094015"/>
                      <a:gd name="connsiteX14" fmla="*/ 460985 w 1101374"/>
                      <a:gd name="connsiteY14" fmla="*/ 717241 h 1094015"/>
                      <a:gd name="connsiteX15" fmla="*/ 692280 w 1101374"/>
                      <a:gd name="connsiteY15" fmla="*/ 392399 h 1094015"/>
                      <a:gd name="connsiteX16" fmla="*/ 260185 w 1101374"/>
                      <a:gd name="connsiteY16" fmla="*/ 504741 h 1094015"/>
                      <a:gd name="connsiteX17" fmla="*/ 11883 w 1101374"/>
                      <a:gd name="connsiteY17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538155 w 1101374"/>
                      <a:gd name="connsiteY2" fmla="*/ 166621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260185 w 1101374"/>
                      <a:gd name="connsiteY17" fmla="*/ 504741 h 1094015"/>
                      <a:gd name="connsiteX18" fmla="*/ 11883 w 1101374"/>
                      <a:gd name="connsiteY18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329008 w 1101374"/>
                      <a:gd name="connsiteY2" fmla="*/ 577768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260185 w 1101374"/>
                      <a:gd name="connsiteY17" fmla="*/ 504741 h 1094015"/>
                      <a:gd name="connsiteX18" fmla="*/ 11883 w 1101374"/>
                      <a:gd name="connsiteY18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368063 w 1101374"/>
                      <a:gd name="connsiteY2" fmla="*/ 629761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260185 w 1101374"/>
                      <a:gd name="connsiteY17" fmla="*/ 504741 h 1094015"/>
                      <a:gd name="connsiteX18" fmla="*/ 11883 w 1101374"/>
                      <a:gd name="connsiteY18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368063 w 1101374"/>
                      <a:gd name="connsiteY2" fmla="*/ 629761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294253 w 1101374"/>
                      <a:gd name="connsiteY17" fmla="*/ 544219 h 1094015"/>
                      <a:gd name="connsiteX18" fmla="*/ 11883 w 1101374"/>
                      <a:gd name="connsiteY18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368063 w 1101374"/>
                      <a:gd name="connsiteY2" fmla="*/ 629761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316271 w 1101374"/>
                      <a:gd name="connsiteY17" fmla="*/ 576472 h 1094015"/>
                      <a:gd name="connsiteX18" fmla="*/ 11883 w 1101374"/>
                      <a:gd name="connsiteY18" fmla="*/ 31073 h 1094015"/>
                      <a:gd name="connsiteX0" fmla="*/ 6234 w 1443117"/>
                      <a:gd name="connsiteY0" fmla="*/ 903833 h 1089259"/>
                      <a:gd name="connsiteX1" fmla="*/ 764975 w 1443117"/>
                      <a:gd name="connsiteY1" fmla="*/ 112 h 1089259"/>
                      <a:gd name="connsiteX2" fmla="*/ 709806 w 1443117"/>
                      <a:gd name="connsiteY2" fmla="*/ 625005 h 1089259"/>
                      <a:gd name="connsiteX3" fmla="*/ 1065320 w 1443117"/>
                      <a:gd name="connsiteY3" fmla="*/ 450861 h 1089259"/>
                      <a:gd name="connsiteX4" fmla="*/ 846763 w 1443117"/>
                      <a:gd name="connsiteY4" fmla="*/ 776992 h 1089259"/>
                      <a:gd name="connsiteX5" fmla="*/ 1195082 w 1443117"/>
                      <a:gd name="connsiteY5" fmla="*/ 554066 h 1089259"/>
                      <a:gd name="connsiteX6" fmla="*/ 951875 w 1443117"/>
                      <a:gd name="connsiteY6" fmla="*/ 925741 h 1089259"/>
                      <a:gd name="connsiteX7" fmla="*/ 1329843 w 1443117"/>
                      <a:gd name="connsiteY7" fmla="*/ 669807 h 1089259"/>
                      <a:gd name="connsiteX8" fmla="*/ 1049534 w 1443117"/>
                      <a:gd name="connsiteY8" fmla="*/ 1084636 h 1089259"/>
                      <a:gd name="connsiteX9" fmla="*/ 1387711 w 1443117"/>
                      <a:gd name="connsiteY9" fmla="*/ 759345 h 1089259"/>
                      <a:gd name="connsiteX10" fmla="*/ 1443117 w 1443117"/>
                      <a:gd name="connsiteY10" fmla="*/ 781450 h 1089259"/>
                      <a:gd name="connsiteX11" fmla="*/ 1030199 w 1443117"/>
                      <a:gd name="connsiteY11" fmla="*/ 1036851 h 1089259"/>
                      <a:gd name="connsiteX12" fmla="*/ 1284420 w 1443117"/>
                      <a:gd name="connsiteY12" fmla="*/ 617155 h 1089259"/>
                      <a:gd name="connsiteX13" fmla="*/ 879575 w 1443117"/>
                      <a:gd name="connsiteY13" fmla="*/ 882384 h 1089259"/>
                      <a:gd name="connsiteX14" fmla="*/ 1149671 w 1443117"/>
                      <a:gd name="connsiteY14" fmla="*/ 501434 h 1089259"/>
                      <a:gd name="connsiteX15" fmla="*/ 802728 w 1443117"/>
                      <a:gd name="connsiteY15" fmla="*/ 712485 h 1089259"/>
                      <a:gd name="connsiteX16" fmla="*/ 1034023 w 1443117"/>
                      <a:gd name="connsiteY16" fmla="*/ 387643 h 1089259"/>
                      <a:gd name="connsiteX17" fmla="*/ 658014 w 1443117"/>
                      <a:gd name="connsiteY17" fmla="*/ 571716 h 1089259"/>
                      <a:gd name="connsiteX18" fmla="*/ 6234 w 1443117"/>
                      <a:gd name="connsiteY18" fmla="*/ 903833 h 1089259"/>
                      <a:gd name="connsiteX0" fmla="*/ 164354 w 1601237"/>
                      <a:gd name="connsiteY0" fmla="*/ 528928 h 714354"/>
                      <a:gd name="connsiteX1" fmla="*/ 67851 w 1601237"/>
                      <a:gd name="connsiteY1" fmla="*/ 601388 h 714354"/>
                      <a:gd name="connsiteX2" fmla="*/ 867926 w 1601237"/>
                      <a:gd name="connsiteY2" fmla="*/ 250100 h 714354"/>
                      <a:gd name="connsiteX3" fmla="*/ 1223440 w 1601237"/>
                      <a:gd name="connsiteY3" fmla="*/ 75956 h 714354"/>
                      <a:gd name="connsiteX4" fmla="*/ 1004883 w 1601237"/>
                      <a:gd name="connsiteY4" fmla="*/ 402087 h 714354"/>
                      <a:gd name="connsiteX5" fmla="*/ 1353202 w 1601237"/>
                      <a:gd name="connsiteY5" fmla="*/ 179161 h 714354"/>
                      <a:gd name="connsiteX6" fmla="*/ 1109995 w 1601237"/>
                      <a:gd name="connsiteY6" fmla="*/ 550836 h 714354"/>
                      <a:gd name="connsiteX7" fmla="*/ 1487963 w 1601237"/>
                      <a:gd name="connsiteY7" fmla="*/ 294902 h 714354"/>
                      <a:gd name="connsiteX8" fmla="*/ 1207654 w 1601237"/>
                      <a:gd name="connsiteY8" fmla="*/ 709731 h 714354"/>
                      <a:gd name="connsiteX9" fmla="*/ 1545831 w 1601237"/>
                      <a:gd name="connsiteY9" fmla="*/ 384440 h 714354"/>
                      <a:gd name="connsiteX10" fmla="*/ 1601237 w 1601237"/>
                      <a:gd name="connsiteY10" fmla="*/ 406545 h 714354"/>
                      <a:gd name="connsiteX11" fmla="*/ 1188319 w 1601237"/>
                      <a:gd name="connsiteY11" fmla="*/ 661946 h 714354"/>
                      <a:gd name="connsiteX12" fmla="*/ 1442540 w 1601237"/>
                      <a:gd name="connsiteY12" fmla="*/ 242250 h 714354"/>
                      <a:gd name="connsiteX13" fmla="*/ 1037695 w 1601237"/>
                      <a:gd name="connsiteY13" fmla="*/ 507479 h 714354"/>
                      <a:gd name="connsiteX14" fmla="*/ 1307791 w 1601237"/>
                      <a:gd name="connsiteY14" fmla="*/ 126529 h 714354"/>
                      <a:gd name="connsiteX15" fmla="*/ 960848 w 1601237"/>
                      <a:gd name="connsiteY15" fmla="*/ 337580 h 714354"/>
                      <a:gd name="connsiteX16" fmla="*/ 1192143 w 1601237"/>
                      <a:gd name="connsiteY16" fmla="*/ 12738 h 714354"/>
                      <a:gd name="connsiteX17" fmla="*/ 816134 w 1601237"/>
                      <a:gd name="connsiteY17" fmla="*/ 196811 h 714354"/>
                      <a:gd name="connsiteX18" fmla="*/ 164354 w 1601237"/>
                      <a:gd name="connsiteY18" fmla="*/ 528928 h 714354"/>
                      <a:gd name="connsiteX0" fmla="*/ 42908 w 1688490"/>
                      <a:gd name="connsiteY0" fmla="*/ 549816 h 714354"/>
                      <a:gd name="connsiteX1" fmla="*/ 155104 w 1688490"/>
                      <a:gd name="connsiteY1" fmla="*/ 601388 h 714354"/>
                      <a:gd name="connsiteX2" fmla="*/ 955179 w 1688490"/>
                      <a:gd name="connsiteY2" fmla="*/ 250100 h 714354"/>
                      <a:gd name="connsiteX3" fmla="*/ 1310693 w 1688490"/>
                      <a:gd name="connsiteY3" fmla="*/ 75956 h 714354"/>
                      <a:gd name="connsiteX4" fmla="*/ 1092136 w 1688490"/>
                      <a:gd name="connsiteY4" fmla="*/ 402087 h 714354"/>
                      <a:gd name="connsiteX5" fmla="*/ 1440455 w 1688490"/>
                      <a:gd name="connsiteY5" fmla="*/ 179161 h 714354"/>
                      <a:gd name="connsiteX6" fmla="*/ 1197248 w 1688490"/>
                      <a:gd name="connsiteY6" fmla="*/ 550836 h 714354"/>
                      <a:gd name="connsiteX7" fmla="*/ 1575216 w 1688490"/>
                      <a:gd name="connsiteY7" fmla="*/ 294902 h 714354"/>
                      <a:gd name="connsiteX8" fmla="*/ 1294907 w 1688490"/>
                      <a:gd name="connsiteY8" fmla="*/ 709731 h 714354"/>
                      <a:gd name="connsiteX9" fmla="*/ 1633084 w 1688490"/>
                      <a:gd name="connsiteY9" fmla="*/ 384440 h 714354"/>
                      <a:gd name="connsiteX10" fmla="*/ 1688490 w 1688490"/>
                      <a:gd name="connsiteY10" fmla="*/ 406545 h 714354"/>
                      <a:gd name="connsiteX11" fmla="*/ 1275572 w 1688490"/>
                      <a:gd name="connsiteY11" fmla="*/ 661946 h 714354"/>
                      <a:gd name="connsiteX12" fmla="*/ 1529793 w 1688490"/>
                      <a:gd name="connsiteY12" fmla="*/ 242250 h 714354"/>
                      <a:gd name="connsiteX13" fmla="*/ 1124948 w 1688490"/>
                      <a:gd name="connsiteY13" fmla="*/ 507479 h 714354"/>
                      <a:gd name="connsiteX14" fmla="*/ 1395044 w 1688490"/>
                      <a:gd name="connsiteY14" fmla="*/ 126529 h 714354"/>
                      <a:gd name="connsiteX15" fmla="*/ 1048101 w 1688490"/>
                      <a:gd name="connsiteY15" fmla="*/ 337580 h 714354"/>
                      <a:gd name="connsiteX16" fmla="*/ 1279396 w 1688490"/>
                      <a:gd name="connsiteY16" fmla="*/ 12738 h 714354"/>
                      <a:gd name="connsiteX17" fmla="*/ 903387 w 1688490"/>
                      <a:gd name="connsiteY17" fmla="*/ 196811 h 714354"/>
                      <a:gd name="connsiteX18" fmla="*/ 42908 w 1688490"/>
                      <a:gd name="connsiteY18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975327 w 1708638"/>
                      <a:gd name="connsiteY2" fmla="*/ 250100 h 714354"/>
                      <a:gd name="connsiteX3" fmla="*/ 1330841 w 1708638"/>
                      <a:gd name="connsiteY3" fmla="*/ 75956 h 714354"/>
                      <a:gd name="connsiteX4" fmla="*/ 1112284 w 1708638"/>
                      <a:gd name="connsiteY4" fmla="*/ 402087 h 714354"/>
                      <a:gd name="connsiteX5" fmla="*/ 1460603 w 1708638"/>
                      <a:gd name="connsiteY5" fmla="*/ 179161 h 714354"/>
                      <a:gd name="connsiteX6" fmla="*/ 1217396 w 1708638"/>
                      <a:gd name="connsiteY6" fmla="*/ 550836 h 714354"/>
                      <a:gd name="connsiteX7" fmla="*/ 1595364 w 1708638"/>
                      <a:gd name="connsiteY7" fmla="*/ 294902 h 714354"/>
                      <a:gd name="connsiteX8" fmla="*/ 1315055 w 1708638"/>
                      <a:gd name="connsiteY8" fmla="*/ 709731 h 714354"/>
                      <a:gd name="connsiteX9" fmla="*/ 1653232 w 1708638"/>
                      <a:gd name="connsiteY9" fmla="*/ 384440 h 714354"/>
                      <a:gd name="connsiteX10" fmla="*/ 1708638 w 1708638"/>
                      <a:gd name="connsiteY10" fmla="*/ 406545 h 714354"/>
                      <a:gd name="connsiteX11" fmla="*/ 1295720 w 1708638"/>
                      <a:gd name="connsiteY11" fmla="*/ 661946 h 714354"/>
                      <a:gd name="connsiteX12" fmla="*/ 1549941 w 1708638"/>
                      <a:gd name="connsiteY12" fmla="*/ 242250 h 714354"/>
                      <a:gd name="connsiteX13" fmla="*/ 1145096 w 1708638"/>
                      <a:gd name="connsiteY13" fmla="*/ 507479 h 714354"/>
                      <a:gd name="connsiteX14" fmla="*/ 1415192 w 1708638"/>
                      <a:gd name="connsiteY14" fmla="*/ 126529 h 714354"/>
                      <a:gd name="connsiteX15" fmla="*/ 1068249 w 1708638"/>
                      <a:gd name="connsiteY15" fmla="*/ 337580 h 714354"/>
                      <a:gd name="connsiteX16" fmla="*/ 1299544 w 1708638"/>
                      <a:gd name="connsiteY16" fmla="*/ 12738 h 714354"/>
                      <a:gd name="connsiteX17" fmla="*/ 923535 w 1708638"/>
                      <a:gd name="connsiteY17" fmla="*/ 196811 h 714354"/>
                      <a:gd name="connsiteX18" fmla="*/ 63056 w 1708638"/>
                      <a:gd name="connsiteY18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720771 w 1708638"/>
                      <a:gd name="connsiteY2" fmla="*/ 332394 h 714354"/>
                      <a:gd name="connsiteX3" fmla="*/ 975327 w 1708638"/>
                      <a:gd name="connsiteY3" fmla="*/ 250100 h 714354"/>
                      <a:gd name="connsiteX4" fmla="*/ 1330841 w 1708638"/>
                      <a:gd name="connsiteY4" fmla="*/ 75956 h 714354"/>
                      <a:gd name="connsiteX5" fmla="*/ 1112284 w 1708638"/>
                      <a:gd name="connsiteY5" fmla="*/ 402087 h 714354"/>
                      <a:gd name="connsiteX6" fmla="*/ 1460603 w 1708638"/>
                      <a:gd name="connsiteY6" fmla="*/ 179161 h 714354"/>
                      <a:gd name="connsiteX7" fmla="*/ 1217396 w 1708638"/>
                      <a:gd name="connsiteY7" fmla="*/ 550836 h 714354"/>
                      <a:gd name="connsiteX8" fmla="*/ 1595364 w 1708638"/>
                      <a:gd name="connsiteY8" fmla="*/ 294902 h 714354"/>
                      <a:gd name="connsiteX9" fmla="*/ 1315055 w 1708638"/>
                      <a:gd name="connsiteY9" fmla="*/ 709731 h 714354"/>
                      <a:gd name="connsiteX10" fmla="*/ 1653232 w 1708638"/>
                      <a:gd name="connsiteY10" fmla="*/ 384440 h 714354"/>
                      <a:gd name="connsiteX11" fmla="*/ 1708638 w 1708638"/>
                      <a:gd name="connsiteY11" fmla="*/ 406545 h 714354"/>
                      <a:gd name="connsiteX12" fmla="*/ 1295720 w 1708638"/>
                      <a:gd name="connsiteY12" fmla="*/ 661946 h 714354"/>
                      <a:gd name="connsiteX13" fmla="*/ 1549941 w 1708638"/>
                      <a:gd name="connsiteY13" fmla="*/ 242250 h 714354"/>
                      <a:gd name="connsiteX14" fmla="*/ 1145096 w 1708638"/>
                      <a:gd name="connsiteY14" fmla="*/ 507479 h 714354"/>
                      <a:gd name="connsiteX15" fmla="*/ 1415192 w 1708638"/>
                      <a:gd name="connsiteY15" fmla="*/ 126529 h 714354"/>
                      <a:gd name="connsiteX16" fmla="*/ 1068249 w 1708638"/>
                      <a:gd name="connsiteY16" fmla="*/ 337580 h 714354"/>
                      <a:gd name="connsiteX17" fmla="*/ 1299544 w 1708638"/>
                      <a:gd name="connsiteY17" fmla="*/ 12738 h 714354"/>
                      <a:gd name="connsiteX18" fmla="*/ 923535 w 1708638"/>
                      <a:gd name="connsiteY18" fmla="*/ 196811 h 714354"/>
                      <a:gd name="connsiteX19" fmla="*/ 63056 w 1708638"/>
                      <a:gd name="connsiteY19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720771 w 1708638"/>
                      <a:gd name="connsiteY2" fmla="*/ 332394 h 714354"/>
                      <a:gd name="connsiteX3" fmla="*/ 975327 w 1708638"/>
                      <a:gd name="connsiteY3" fmla="*/ 250100 h 714354"/>
                      <a:gd name="connsiteX4" fmla="*/ 1330841 w 1708638"/>
                      <a:gd name="connsiteY4" fmla="*/ 75956 h 714354"/>
                      <a:gd name="connsiteX5" fmla="*/ 1112284 w 1708638"/>
                      <a:gd name="connsiteY5" fmla="*/ 402087 h 714354"/>
                      <a:gd name="connsiteX6" fmla="*/ 1460603 w 1708638"/>
                      <a:gd name="connsiteY6" fmla="*/ 179161 h 714354"/>
                      <a:gd name="connsiteX7" fmla="*/ 1217396 w 1708638"/>
                      <a:gd name="connsiteY7" fmla="*/ 550836 h 714354"/>
                      <a:gd name="connsiteX8" fmla="*/ 1595364 w 1708638"/>
                      <a:gd name="connsiteY8" fmla="*/ 294902 h 714354"/>
                      <a:gd name="connsiteX9" fmla="*/ 1315055 w 1708638"/>
                      <a:gd name="connsiteY9" fmla="*/ 709731 h 714354"/>
                      <a:gd name="connsiteX10" fmla="*/ 1653232 w 1708638"/>
                      <a:gd name="connsiteY10" fmla="*/ 384440 h 714354"/>
                      <a:gd name="connsiteX11" fmla="*/ 1708638 w 1708638"/>
                      <a:gd name="connsiteY11" fmla="*/ 406545 h 714354"/>
                      <a:gd name="connsiteX12" fmla="*/ 1295720 w 1708638"/>
                      <a:gd name="connsiteY12" fmla="*/ 661946 h 714354"/>
                      <a:gd name="connsiteX13" fmla="*/ 1549941 w 1708638"/>
                      <a:gd name="connsiteY13" fmla="*/ 242250 h 714354"/>
                      <a:gd name="connsiteX14" fmla="*/ 1145096 w 1708638"/>
                      <a:gd name="connsiteY14" fmla="*/ 507479 h 714354"/>
                      <a:gd name="connsiteX15" fmla="*/ 1415192 w 1708638"/>
                      <a:gd name="connsiteY15" fmla="*/ 126529 h 714354"/>
                      <a:gd name="connsiteX16" fmla="*/ 1068249 w 1708638"/>
                      <a:gd name="connsiteY16" fmla="*/ 337580 h 714354"/>
                      <a:gd name="connsiteX17" fmla="*/ 1299544 w 1708638"/>
                      <a:gd name="connsiteY17" fmla="*/ 12738 h 714354"/>
                      <a:gd name="connsiteX18" fmla="*/ 923535 w 1708638"/>
                      <a:gd name="connsiteY18" fmla="*/ 196811 h 714354"/>
                      <a:gd name="connsiteX19" fmla="*/ 691554 w 1708638"/>
                      <a:gd name="connsiteY19" fmla="*/ 251373 h 714354"/>
                      <a:gd name="connsiteX20" fmla="*/ 63056 w 1708638"/>
                      <a:gd name="connsiteY20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720771 w 1708638"/>
                      <a:gd name="connsiteY2" fmla="*/ 332394 h 714354"/>
                      <a:gd name="connsiteX3" fmla="*/ 975327 w 1708638"/>
                      <a:gd name="connsiteY3" fmla="*/ 250100 h 714354"/>
                      <a:gd name="connsiteX4" fmla="*/ 1330841 w 1708638"/>
                      <a:gd name="connsiteY4" fmla="*/ 75956 h 714354"/>
                      <a:gd name="connsiteX5" fmla="*/ 1112284 w 1708638"/>
                      <a:gd name="connsiteY5" fmla="*/ 402087 h 714354"/>
                      <a:gd name="connsiteX6" fmla="*/ 1460603 w 1708638"/>
                      <a:gd name="connsiteY6" fmla="*/ 179161 h 714354"/>
                      <a:gd name="connsiteX7" fmla="*/ 1217396 w 1708638"/>
                      <a:gd name="connsiteY7" fmla="*/ 550836 h 714354"/>
                      <a:gd name="connsiteX8" fmla="*/ 1595364 w 1708638"/>
                      <a:gd name="connsiteY8" fmla="*/ 294902 h 714354"/>
                      <a:gd name="connsiteX9" fmla="*/ 1315055 w 1708638"/>
                      <a:gd name="connsiteY9" fmla="*/ 709731 h 714354"/>
                      <a:gd name="connsiteX10" fmla="*/ 1653232 w 1708638"/>
                      <a:gd name="connsiteY10" fmla="*/ 384440 h 714354"/>
                      <a:gd name="connsiteX11" fmla="*/ 1708638 w 1708638"/>
                      <a:gd name="connsiteY11" fmla="*/ 406545 h 714354"/>
                      <a:gd name="connsiteX12" fmla="*/ 1295720 w 1708638"/>
                      <a:gd name="connsiteY12" fmla="*/ 661946 h 714354"/>
                      <a:gd name="connsiteX13" fmla="*/ 1549941 w 1708638"/>
                      <a:gd name="connsiteY13" fmla="*/ 242250 h 714354"/>
                      <a:gd name="connsiteX14" fmla="*/ 1145096 w 1708638"/>
                      <a:gd name="connsiteY14" fmla="*/ 507479 h 714354"/>
                      <a:gd name="connsiteX15" fmla="*/ 1415192 w 1708638"/>
                      <a:gd name="connsiteY15" fmla="*/ 126529 h 714354"/>
                      <a:gd name="connsiteX16" fmla="*/ 1068249 w 1708638"/>
                      <a:gd name="connsiteY16" fmla="*/ 337580 h 714354"/>
                      <a:gd name="connsiteX17" fmla="*/ 1299544 w 1708638"/>
                      <a:gd name="connsiteY17" fmla="*/ 12738 h 714354"/>
                      <a:gd name="connsiteX18" fmla="*/ 923535 w 1708638"/>
                      <a:gd name="connsiteY18" fmla="*/ 196811 h 714354"/>
                      <a:gd name="connsiteX19" fmla="*/ 691554 w 1708638"/>
                      <a:gd name="connsiteY19" fmla="*/ 251373 h 714354"/>
                      <a:gd name="connsiteX20" fmla="*/ 413732 w 1708638"/>
                      <a:gd name="connsiteY20" fmla="*/ 367340 h 714354"/>
                      <a:gd name="connsiteX21" fmla="*/ 63056 w 1708638"/>
                      <a:gd name="connsiteY21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500977 w 1708638"/>
                      <a:gd name="connsiteY2" fmla="*/ 448234 h 714354"/>
                      <a:gd name="connsiteX3" fmla="*/ 720771 w 1708638"/>
                      <a:gd name="connsiteY3" fmla="*/ 332394 h 714354"/>
                      <a:gd name="connsiteX4" fmla="*/ 975327 w 1708638"/>
                      <a:gd name="connsiteY4" fmla="*/ 250100 h 714354"/>
                      <a:gd name="connsiteX5" fmla="*/ 1330841 w 1708638"/>
                      <a:gd name="connsiteY5" fmla="*/ 75956 h 714354"/>
                      <a:gd name="connsiteX6" fmla="*/ 1112284 w 1708638"/>
                      <a:gd name="connsiteY6" fmla="*/ 402087 h 714354"/>
                      <a:gd name="connsiteX7" fmla="*/ 1460603 w 1708638"/>
                      <a:gd name="connsiteY7" fmla="*/ 179161 h 714354"/>
                      <a:gd name="connsiteX8" fmla="*/ 1217396 w 1708638"/>
                      <a:gd name="connsiteY8" fmla="*/ 550836 h 714354"/>
                      <a:gd name="connsiteX9" fmla="*/ 1595364 w 1708638"/>
                      <a:gd name="connsiteY9" fmla="*/ 294902 h 714354"/>
                      <a:gd name="connsiteX10" fmla="*/ 1315055 w 1708638"/>
                      <a:gd name="connsiteY10" fmla="*/ 709731 h 714354"/>
                      <a:gd name="connsiteX11" fmla="*/ 1653232 w 1708638"/>
                      <a:gd name="connsiteY11" fmla="*/ 384440 h 714354"/>
                      <a:gd name="connsiteX12" fmla="*/ 1708638 w 1708638"/>
                      <a:gd name="connsiteY12" fmla="*/ 406545 h 714354"/>
                      <a:gd name="connsiteX13" fmla="*/ 1295720 w 1708638"/>
                      <a:gd name="connsiteY13" fmla="*/ 661946 h 714354"/>
                      <a:gd name="connsiteX14" fmla="*/ 1549941 w 1708638"/>
                      <a:gd name="connsiteY14" fmla="*/ 242250 h 714354"/>
                      <a:gd name="connsiteX15" fmla="*/ 1145096 w 1708638"/>
                      <a:gd name="connsiteY15" fmla="*/ 507479 h 714354"/>
                      <a:gd name="connsiteX16" fmla="*/ 1415192 w 1708638"/>
                      <a:gd name="connsiteY16" fmla="*/ 126529 h 714354"/>
                      <a:gd name="connsiteX17" fmla="*/ 1068249 w 1708638"/>
                      <a:gd name="connsiteY17" fmla="*/ 337580 h 714354"/>
                      <a:gd name="connsiteX18" fmla="*/ 1299544 w 1708638"/>
                      <a:gd name="connsiteY18" fmla="*/ 12738 h 714354"/>
                      <a:gd name="connsiteX19" fmla="*/ 923535 w 1708638"/>
                      <a:gd name="connsiteY19" fmla="*/ 196811 h 714354"/>
                      <a:gd name="connsiteX20" fmla="*/ 691554 w 1708638"/>
                      <a:gd name="connsiteY20" fmla="*/ 251373 h 714354"/>
                      <a:gd name="connsiteX21" fmla="*/ 413732 w 1708638"/>
                      <a:gd name="connsiteY21" fmla="*/ 367340 h 714354"/>
                      <a:gd name="connsiteX22" fmla="*/ 63056 w 1708638"/>
                      <a:gd name="connsiteY22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316501 w 1708638"/>
                      <a:gd name="connsiteY2" fmla="*/ 537631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63056 w 1708638"/>
                      <a:gd name="connsiteY23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316501 w 1708638"/>
                      <a:gd name="connsiteY2" fmla="*/ 537631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270944 w 1708638"/>
                      <a:gd name="connsiteY23" fmla="*/ 430934 h 714354"/>
                      <a:gd name="connsiteX24" fmla="*/ 63056 w 1708638"/>
                      <a:gd name="connsiteY24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849416 w 1708638"/>
                      <a:gd name="connsiteY2" fmla="*/ 555592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270944 w 1708638"/>
                      <a:gd name="connsiteY23" fmla="*/ 430934 h 714354"/>
                      <a:gd name="connsiteX24" fmla="*/ 63056 w 1708638"/>
                      <a:gd name="connsiteY24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849416 w 1708638"/>
                      <a:gd name="connsiteY2" fmla="*/ 555592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826434 w 1708638"/>
                      <a:gd name="connsiteY23" fmla="*/ 421160 h 714354"/>
                      <a:gd name="connsiteX24" fmla="*/ 63056 w 1708638"/>
                      <a:gd name="connsiteY24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914375 w 1708638"/>
                      <a:gd name="connsiteY2" fmla="*/ 496121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826434 w 1708638"/>
                      <a:gd name="connsiteY23" fmla="*/ 421160 h 714354"/>
                      <a:gd name="connsiteX24" fmla="*/ 63056 w 1708638"/>
                      <a:gd name="connsiteY24" fmla="*/ 549816 h 714354"/>
                      <a:gd name="connsiteX0" fmla="*/ 3839 w 1649421"/>
                      <a:gd name="connsiteY0" fmla="*/ 549816 h 904875"/>
                      <a:gd name="connsiteX1" fmla="*/ 1215085 w 1649421"/>
                      <a:gd name="connsiteY1" fmla="*/ 904876 h 904875"/>
                      <a:gd name="connsiteX2" fmla="*/ 855158 w 1649421"/>
                      <a:gd name="connsiteY2" fmla="*/ 496121 h 904875"/>
                      <a:gd name="connsiteX3" fmla="*/ 441760 w 1649421"/>
                      <a:gd name="connsiteY3" fmla="*/ 448234 h 904875"/>
                      <a:gd name="connsiteX4" fmla="*/ 661554 w 1649421"/>
                      <a:gd name="connsiteY4" fmla="*/ 332394 h 904875"/>
                      <a:gd name="connsiteX5" fmla="*/ 916110 w 1649421"/>
                      <a:gd name="connsiteY5" fmla="*/ 250100 h 904875"/>
                      <a:gd name="connsiteX6" fmla="*/ 1271624 w 1649421"/>
                      <a:gd name="connsiteY6" fmla="*/ 75956 h 904875"/>
                      <a:gd name="connsiteX7" fmla="*/ 1053067 w 1649421"/>
                      <a:gd name="connsiteY7" fmla="*/ 402087 h 904875"/>
                      <a:gd name="connsiteX8" fmla="*/ 1401386 w 1649421"/>
                      <a:gd name="connsiteY8" fmla="*/ 179161 h 904875"/>
                      <a:gd name="connsiteX9" fmla="*/ 1158179 w 1649421"/>
                      <a:gd name="connsiteY9" fmla="*/ 550836 h 904875"/>
                      <a:gd name="connsiteX10" fmla="*/ 1536147 w 1649421"/>
                      <a:gd name="connsiteY10" fmla="*/ 294902 h 904875"/>
                      <a:gd name="connsiteX11" fmla="*/ 1255838 w 1649421"/>
                      <a:gd name="connsiteY11" fmla="*/ 709731 h 904875"/>
                      <a:gd name="connsiteX12" fmla="*/ 1594015 w 1649421"/>
                      <a:gd name="connsiteY12" fmla="*/ 384440 h 904875"/>
                      <a:gd name="connsiteX13" fmla="*/ 1649421 w 1649421"/>
                      <a:gd name="connsiteY13" fmla="*/ 406545 h 904875"/>
                      <a:gd name="connsiteX14" fmla="*/ 1236503 w 1649421"/>
                      <a:gd name="connsiteY14" fmla="*/ 661946 h 904875"/>
                      <a:gd name="connsiteX15" fmla="*/ 1490724 w 1649421"/>
                      <a:gd name="connsiteY15" fmla="*/ 242250 h 904875"/>
                      <a:gd name="connsiteX16" fmla="*/ 1085879 w 1649421"/>
                      <a:gd name="connsiteY16" fmla="*/ 507479 h 904875"/>
                      <a:gd name="connsiteX17" fmla="*/ 1355975 w 1649421"/>
                      <a:gd name="connsiteY17" fmla="*/ 126529 h 904875"/>
                      <a:gd name="connsiteX18" fmla="*/ 1009032 w 1649421"/>
                      <a:gd name="connsiteY18" fmla="*/ 337580 h 904875"/>
                      <a:gd name="connsiteX19" fmla="*/ 1240327 w 1649421"/>
                      <a:gd name="connsiteY19" fmla="*/ 12738 h 904875"/>
                      <a:gd name="connsiteX20" fmla="*/ 864318 w 1649421"/>
                      <a:gd name="connsiteY20" fmla="*/ 196811 h 904875"/>
                      <a:gd name="connsiteX21" fmla="*/ 632337 w 1649421"/>
                      <a:gd name="connsiteY21" fmla="*/ 251373 h 904875"/>
                      <a:gd name="connsiteX22" fmla="*/ 354515 w 1649421"/>
                      <a:gd name="connsiteY22" fmla="*/ 367340 h 904875"/>
                      <a:gd name="connsiteX23" fmla="*/ 767217 w 1649421"/>
                      <a:gd name="connsiteY23" fmla="*/ 421160 h 904875"/>
                      <a:gd name="connsiteX24" fmla="*/ 3839 w 1649421"/>
                      <a:gd name="connsiteY24" fmla="*/ 549816 h 904875"/>
                      <a:gd name="connsiteX0" fmla="*/ 473237 w 1301187"/>
                      <a:gd name="connsiteY0" fmla="*/ 944890 h 944889"/>
                      <a:gd name="connsiteX1" fmla="*/ 866851 w 1301187"/>
                      <a:gd name="connsiteY1" fmla="*/ 904876 h 944889"/>
                      <a:gd name="connsiteX2" fmla="*/ 506924 w 1301187"/>
                      <a:gd name="connsiteY2" fmla="*/ 496121 h 944889"/>
                      <a:gd name="connsiteX3" fmla="*/ 93526 w 1301187"/>
                      <a:gd name="connsiteY3" fmla="*/ 448234 h 944889"/>
                      <a:gd name="connsiteX4" fmla="*/ 313320 w 1301187"/>
                      <a:gd name="connsiteY4" fmla="*/ 332394 h 944889"/>
                      <a:gd name="connsiteX5" fmla="*/ 567876 w 1301187"/>
                      <a:gd name="connsiteY5" fmla="*/ 250100 h 944889"/>
                      <a:gd name="connsiteX6" fmla="*/ 923390 w 1301187"/>
                      <a:gd name="connsiteY6" fmla="*/ 75956 h 944889"/>
                      <a:gd name="connsiteX7" fmla="*/ 704833 w 1301187"/>
                      <a:gd name="connsiteY7" fmla="*/ 402087 h 944889"/>
                      <a:gd name="connsiteX8" fmla="*/ 1053152 w 1301187"/>
                      <a:gd name="connsiteY8" fmla="*/ 179161 h 944889"/>
                      <a:gd name="connsiteX9" fmla="*/ 809945 w 1301187"/>
                      <a:gd name="connsiteY9" fmla="*/ 550836 h 944889"/>
                      <a:gd name="connsiteX10" fmla="*/ 1187913 w 1301187"/>
                      <a:gd name="connsiteY10" fmla="*/ 294902 h 944889"/>
                      <a:gd name="connsiteX11" fmla="*/ 907604 w 1301187"/>
                      <a:gd name="connsiteY11" fmla="*/ 709731 h 944889"/>
                      <a:gd name="connsiteX12" fmla="*/ 1245781 w 1301187"/>
                      <a:gd name="connsiteY12" fmla="*/ 384440 h 944889"/>
                      <a:gd name="connsiteX13" fmla="*/ 1301187 w 1301187"/>
                      <a:gd name="connsiteY13" fmla="*/ 406545 h 944889"/>
                      <a:gd name="connsiteX14" fmla="*/ 888269 w 1301187"/>
                      <a:gd name="connsiteY14" fmla="*/ 661946 h 944889"/>
                      <a:gd name="connsiteX15" fmla="*/ 1142490 w 1301187"/>
                      <a:gd name="connsiteY15" fmla="*/ 242250 h 944889"/>
                      <a:gd name="connsiteX16" fmla="*/ 737645 w 1301187"/>
                      <a:gd name="connsiteY16" fmla="*/ 507479 h 944889"/>
                      <a:gd name="connsiteX17" fmla="*/ 1007741 w 1301187"/>
                      <a:gd name="connsiteY17" fmla="*/ 126529 h 944889"/>
                      <a:gd name="connsiteX18" fmla="*/ 660798 w 1301187"/>
                      <a:gd name="connsiteY18" fmla="*/ 337580 h 944889"/>
                      <a:gd name="connsiteX19" fmla="*/ 892093 w 1301187"/>
                      <a:gd name="connsiteY19" fmla="*/ 12738 h 944889"/>
                      <a:gd name="connsiteX20" fmla="*/ 516084 w 1301187"/>
                      <a:gd name="connsiteY20" fmla="*/ 196811 h 944889"/>
                      <a:gd name="connsiteX21" fmla="*/ 284103 w 1301187"/>
                      <a:gd name="connsiteY21" fmla="*/ 251373 h 944889"/>
                      <a:gd name="connsiteX22" fmla="*/ 6281 w 1301187"/>
                      <a:gd name="connsiteY22" fmla="*/ 367340 h 944889"/>
                      <a:gd name="connsiteX23" fmla="*/ 418983 w 1301187"/>
                      <a:gd name="connsiteY23" fmla="*/ 421160 h 944889"/>
                      <a:gd name="connsiteX24" fmla="*/ 473237 w 1301187"/>
                      <a:gd name="connsiteY24" fmla="*/ 944890 h 944889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06924 w 1301187"/>
                      <a:gd name="connsiteY2" fmla="*/ 496121 h 904877"/>
                      <a:gd name="connsiteX3" fmla="*/ 93526 w 1301187"/>
                      <a:gd name="connsiteY3" fmla="*/ 448234 h 904877"/>
                      <a:gd name="connsiteX4" fmla="*/ 313320 w 1301187"/>
                      <a:gd name="connsiteY4" fmla="*/ 332394 h 904877"/>
                      <a:gd name="connsiteX5" fmla="*/ 567876 w 1301187"/>
                      <a:gd name="connsiteY5" fmla="*/ 250100 h 904877"/>
                      <a:gd name="connsiteX6" fmla="*/ 923390 w 1301187"/>
                      <a:gd name="connsiteY6" fmla="*/ 75956 h 904877"/>
                      <a:gd name="connsiteX7" fmla="*/ 704833 w 1301187"/>
                      <a:gd name="connsiteY7" fmla="*/ 402087 h 904877"/>
                      <a:gd name="connsiteX8" fmla="*/ 1053152 w 1301187"/>
                      <a:gd name="connsiteY8" fmla="*/ 179161 h 904877"/>
                      <a:gd name="connsiteX9" fmla="*/ 809945 w 1301187"/>
                      <a:gd name="connsiteY9" fmla="*/ 550836 h 904877"/>
                      <a:gd name="connsiteX10" fmla="*/ 1187913 w 1301187"/>
                      <a:gd name="connsiteY10" fmla="*/ 294902 h 904877"/>
                      <a:gd name="connsiteX11" fmla="*/ 907604 w 1301187"/>
                      <a:gd name="connsiteY11" fmla="*/ 709731 h 904877"/>
                      <a:gd name="connsiteX12" fmla="*/ 1245781 w 1301187"/>
                      <a:gd name="connsiteY12" fmla="*/ 384440 h 904877"/>
                      <a:gd name="connsiteX13" fmla="*/ 1301187 w 1301187"/>
                      <a:gd name="connsiteY13" fmla="*/ 406545 h 904877"/>
                      <a:gd name="connsiteX14" fmla="*/ 888269 w 1301187"/>
                      <a:gd name="connsiteY14" fmla="*/ 661946 h 904877"/>
                      <a:gd name="connsiteX15" fmla="*/ 1142490 w 1301187"/>
                      <a:gd name="connsiteY15" fmla="*/ 242250 h 904877"/>
                      <a:gd name="connsiteX16" fmla="*/ 737645 w 1301187"/>
                      <a:gd name="connsiteY16" fmla="*/ 507479 h 904877"/>
                      <a:gd name="connsiteX17" fmla="*/ 1007741 w 1301187"/>
                      <a:gd name="connsiteY17" fmla="*/ 126529 h 904877"/>
                      <a:gd name="connsiteX18" fmla="*/ 660798 w 1301187"/>
                      <a:gd name="connsiteY18" fmla="*/ 337580 h 904877"/>
                      <a:gd name="connsiteX19" fmla="*/ 892093 w 1301187"/>
                      <a:gd name="connsiteY19" fmla="*/ 12738 h 904877"/>
                      <a:gd name="connsiteX20" fmla="*/ 516084 w 1301187"/>
                      <a:gd name="connsiteY20" fmla="*/ 196811 h 904877"/>
                      <a:gd name="connsiteX21" fmla="*/ 284103 w 1301187"/>
                      <a:gd name="connsiteY21" fmla="*/ 251373 h 904877"/>
                      <a:gd name="connsiteX22" fmla="*/ 6281 w 1301187"/>
                      <a:gd name="connsiteY22" fmla="*/ 367340 h 904877"/>
                      <a:gd name="connsiteX23" fmla="*/ 418983 w 1301187"/>
                      <a:gd name="connsiteY23" fmla="*/ 421160 h 904877"/>
                      <a:gd name="connsiteX24" fmla="*/ 1126924 w 1301187"/>
                      <a:gd name="connsiteY24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478672 w 1301187"/>
                      <a:gd name="connsiteY2" fmla="*/ 517276 h 904877"/>
                      <a:gd name="connsiteX3" fmla="*/ 93526 w 1301187"/>
                      <a:gd name="connsiteY3" fmla="*/ 448234 h 904877"/>
                      <a:gd name="connsiteX4" fmla="*/ 313320 w 1301187"/>
                      <a:gd name="connsiteY4" fmla="*/ 332394 h 904877"/>
                      <a:gd name="connsiteX5" fmla="*/ 567876 w 1301187"/>
                      <a:gd name="connsiteY5" fmla="*/ 250100 h 904877"/>
                      <a:gd name="connsiteX6" fmla="*/ 923390 w 1301187"/>
                      <a:gd name="connsiteY6" fmla="*/ 75956 h 904877"/>
                      <a:gd name="connsiteX7" fmla="*/ 704833 w 1301187"/>
                      <a:gd name="connsiteY7" fmla="*/ 402087 h 904877"/>
                      <a:gd name="connsiteX8" fmla="*/ 1053152 w 1301187"/>
                      <a:gd name="connsiteY8" fmla="*/ 179161 h 904877"/>
                      <a:gd name="connsiteX9" fmla="*/ 809945 w 1301187"/>
                      <a:gd name="connsiteY9" fmla="*/ 550836 h 904877"/>
                      <a:gd name="connsiteX10" fmla="*/ 1187913 w 1301187"/>
                      <a:gd name="connsiteY10" fmla="*/ 294902 h 904877"/>
                      <a:gd name="connsiteX11" fmla="*/ 907604 w 1301187"/>
                      <a:gd name="connsiteY11" fmla="*/ 709731 h 904877"/>
                      <a:gd name="connsiteX12" fmla="*/ 1245781 w 1301187"/>
                      <a:gd name="connsiteY12" fmla="*/ 384440 h 904877"/>
                      <a:gd name="connsiteX13" fmla="*/ 1301187 w 1301187"/>
                      <a:gd name="connsiteY13" fmla="*/ 406545 h 904877"/>
                      <a:gd name="connsiteX14" fmla="*/ 888269 w 1301187"/>
                      <a:gd name="connsiteY14" fmla="*/ 661946 h 904877"/>
                      <a:gd name="connsiteX15" fmla="*/ 1142490 w 1301187"/>
                      <a:gd name="connsiteY15" fmla="*/ 242250 h 904877"/>
                      <a:gd name="connsiteX16" fmla="*/ 737645 w 1301187"/>
                      <a:gd name="connsiteY16" fmla="*/ 507479 h 904877"/>
                      <a:gd name="connsiteX17" fmla="*/ 1007741 w 1301187"/>
                      <a:gd name="connsiteY17" fmla="*/ 126529 h 904877"/>
                      <a:gd name="connsiteX18" fmla="*/ 660798 w 1301187"/>
                      <a:gd name="connsiteY18" fmla="*/ 337580 h 904877"/>
                      <a:gd name="connsiteX19" fmla="*/ 892093 w 1301187"/>
                      <a:gd name="connsiteY19" fmla="*/ 12738 h 904877"/>
                      <a:gd name="connsiteX20" fmla="*/ 516084 w 1301187"/>
                      <a:gd name="connsiteY20" fmla="*/ 196811 h 904877"/>
                      <a:gd name="connsiteX21" fmla="*/ 284103 w 1301187"/>
                      <a:gd name="connsiteY21" fmla="*/ 251373 h 904877"/>
                      <a:gd name="connsiteX22" fmla="*/ 6281 w 1301187"/>
                      <a:gd name="connsiteY22" fmla="*/ 367340 h 904877"/>
                      <a:gd name="connsiteX23" fmla="*/ 418983 w 1301187"/>
                      <a:gd name="connsiteY23" fmla="*/ 421160 h 904877"/>
                      <a:gd name="connsiteX24" fmla="*/ 1126924 w 1301187"/>
                      <a:gd name="connsiteY24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66742 w 1301187"/>
                      <a:gd name="connsiteY2" fmla="*/ 646292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1126924 w 1301187"/>
                      <a:gd name="connsiteY25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128274 w 1301187"/>
                      <a:gd name="connsiteY2" fmla="*/ 757996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1126924 w 1301187"/>
                      <a:gd name="connsiteY25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128274 w 1301187"/>
                      <a:gd name="connsiteY2" fmla="*/ 757996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694711 w 1301187"/>
                      <a:gd name="connsiteY25" fmla="*/ 599211 h 904877"/>
                      <a:gd name="connsiteX26" fmla="*/ 1126924 w 1301187"/>
                      <a:gd name="connsiteY26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128274 w 1301187"/>
                      <a:gd name="connsiteY2" fmla="*/ 757996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97668 w 1301187"/>
                      <a:gd name="connsiteY25" fmla="*/ 688841 h 904877"/>
                      <a:gd name="connsiteX26" fmla="*/ 1126924 w 1301187"/>
                      <a:gd name="connsiteY26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128274 w 1301187"/>
                      <a:gd name="connsiteY2" fmla="*/ 757996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97668 w 1301187"/>
                      <a:gd name="connsiteY25" fmla="*/ 688841 h 904877"/>
                      <a:gd name="connsiteX26" fmla="*/ 513278 w 1301187"/>
                      <a:gd name="connsiteY26" fmla="*/ 772979 h 904877"/>
                      <a:gd name="connsiteX27" fmla="*/ 1126924 w 1301187"/>
                      <a:gd name="connsiteY27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447627 w 1301187"/>
                      <a:gd name="connsiteY2" fmla="*/ 838383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13278 w 1301187"/>
                      <a:gd name="connsiteY27" fmla="*/ 772979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447627 w 1301187"/>
                      <a:gd name="connsiteY2" fmla="*/ 838383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32677 w 1301187"/>
                      <a:gd name="connsiteY27" fmla="*/ 606811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17306 w 1301187"/>
                      <a:gd name="connsiteY2" fmla="*/ 683316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32677 w 1301187"/>
                      <a:gd name="connsiteY27" fmla="*/ 606811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17306 w 1301187"/>
                      <a:gd name="connsiteY2" fmla="*/ 683316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10659 w 1301187"/>
                      <a:gd name="connsiteY27" fmla="*/ 574555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66750 w 1301187"/>
                      <a:gd name="connsiteY2" fmla="*/ 646294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10659 w 1301187"/>
                      <a:gd name="connsiteY27" fmla="*/ 574555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689439 w 1301187"/>
                      <a:gd name="connsiteY2" fmla="*/ 754797 h 904877"/>
                      <a:gd name="connsiteX3" fmla="*/ 566750 w 1301187"/>
                      <a:gd name="connsiteY3" fmla="*/ 646294 h 904877"/>
                      <a:gd name="connsiteX4" fmla="*/ 128274 w 1301187"/>
                      <a:gd name="connsiteY4" fmla="*/ 757996 h 904877"/>
                      <a:gd name="connsiteX5" fmla="*/ 478672 w 1301187"/>
                      <a:gd name="connsiteY5" fmla="*/ 517276 h 904877"/>
                      <a:gd name="connsiteX6" fmla="*/ 93526 w 1301187"/>
                      <a:gd name="connsiteY6" fmla="*/ 448234 h 904877"/>
                      <a:gd name="connsiteX7" fmla="*/ 313320 w 1301187"/>
                      <a:gd name="connsiteY7" fmla="*/ 332394 h 904877"/>
                      <a:gd name="connsiteX8" fmla="*/ 567876 w 1301187"/>
                      <a:gd name="connsiteY8" fmla="*/ 250100 h 904877"/>
                      <a:gd name="connsiteX9" fmla="*/ 923390 w 1301187"/>
                      <a:gd name="connsiteY9" fmla="*/ 75956 h 904877"/>
                      <a:gd name="connsiteX10" fmla="*/ 704833 w 1301187"/>
                      <a:gd name="connsiteY10" fmla="*/ 402087 h 904877"/>
                      <a:gd name="connsiteX11" fmla="*/ 1053152 w 1301187"/>
                      <a:gd name="connsiteY11" fmla="*/ 179161 h 904877"/>
                      <a:gd name="connsiteX12" fmla="*/ 809945 w 1301187"/>
                      <a:gd name="connsiteY12" fmla="*/ 550836 h 904877"/>
                      <a:gd name="connsiteX13" fmla="*/ 1187913 w 1301187"/>
                      <a:gd name="connsiteY13" fmla="*/ 294902 h 904877"/>
                      <a:gd name="connsiteX14" fmla="*/ 907604 w 1301187"/>
                      <a:gd name="connsiteY14" fmla="*/ 709731 h 904877"/>
                      <a:gd name="connsiteX15" fmla="*/ 1245781 w 1301187"/>
                      <a:gd name="connsiteY15" fmla="*/ 384440 h 904877"/>
                      <a:gd name="connsiteX16" fmla="*/ 1301187 w 1301187"/>
                      <a:gd name="connsiteY16" fmla="*/ 406545 h 904877"/>
                      <a:gd name="connsiteX17" fmla="*/ 888269 w 1301187"/>
                      <a:gd name="connsiteY17" fmla="*/ 661946 h 904877"/>
                      <a:gd name="connsiteX18" fmla="*/ 1142490 w 1301187"/>
                      <a:gd name="connsiteY18" fmla="*/ 242250 h 904877"/>
                      <a:gd name="connsiteX19" fmla="*/ 737645 w 1301187"/>
                      <a:gd name="connsiteY19" fmla="*/ 507479 h 904877"/>
                      <a:gd name="connsiteX20" fmla="*/ 1007741 w 1301187"/>
                      <a:gd name="connsiteY20" fmla="*/ 126529 h 904877"/>
                      <a:gd name="connsiteX21" fmla="*/ 660798 w 1301187"/>
                      <a:gd name="connsiteY21" fmla="*/ 337580 h 904877"/>
                      <a:gd name="connsiteX22" fmla="*/ 892093 w 1301187"/>
                      <a:gd name="connsiteY22" fmla="*/ 12738 h 904877"/>
                      <a:gd name="connsiteX23" fmla="*/ 516084 w 1301187"/>
                      <a:gd name="connsiteY23" fmla="*/ 196811 h 904877"/>
                      <a:gd name="connsiteX24" fmla="*/ 284103 w 1301187"/>
                      <a:gd name="connsiteY24" fmla="*/ 251373 h 904877"/>
                      <a:gd name="connsiteX25" fmla="*/ 6281 w 1301187"/>
                      <a:gd name="connsiteY25" fmla="*/ 367340 h 904877"/>
                      <a:gd name="connsiteX26" fmla="*/ 418983 w 1301187"/>
                      <a:gd name="connsiteY26" fmla="*/ 421160 h 904877"/>
                      <a:gd name="connsiteX27" fmla="*/ 97668 w 1301187"/>
                      <a:gd name="connsiteY27" fmla="*/ 688841 h 904877"/>
                      <a:gd name="connsiteX28" fmla="*/ 510659 w 1301187"/>
                      <a:gd name="connsiteY28" fmla="*/ 574555 h 904877"/>
                      <a:gd name="connsiteX29" fmla="*/ 1126924 w 1301187"/>
                      <a:gd name="connsiteY29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689439 w 1301187"/>
                      <a:gd name="connsiteY2" fmla="*/ 754797 h 904877"/>
                      <a:gd name="connsiteX3" fmla="*/ 566750 w 1301187"/>
                      <a:gd name="connsiteY3" fmla="*/ 646294 h 904877"/>
                      <a:gd name="connsiteX4" fmla="*/ 128274 w 1301187"/>
                      <a:gd name="connsiteY4" fmla="*/ 757996 h 904877"/>
                      <a:gd name="connsiteX5" fmla="*/ 478672 w 1301187"/>
                      <a:gd name="connsiteY5" fmla="*/ 517276 h 904877"/>
                      <a:gd name="connsiteX6" fmla="*/ 93526 w 1301187"/>
                      <a:gd name="connsiteY6" fmla="*/ 448234 h 904877"/>
                      <a:gd name="connsiteX7" fmla="*/ 313320 w 1301187"/>
                      <a:gd name="connsiteY7" fmla="*/ 332394 h 904877"/>
                      <a:gd name="connsiteX8" fmla="*/ 567876 w 1301187"/>
                      <a:gd name="connsiteY8" fmla="*/ 250100 h 904877"/>
                      <a:gd name="connsiteX9" fmla="*/ 923390 w 1301187"/>
                      <a:gd name="connsiteY9" fmla="*/ 75956 h 904877"/>
                      <a:gd name="connsiteX10" fmla="*/ 704833 w 1301187"/>
                      <a:gd name="connsiteY10" fmla="*/ 402087 h 904877"/>
                      <a:gd name="connsiteX11" fmla="*/ 1053152 w 1301187"/>
                      <a:gd name="connsiteY11" fmla="*/ 179161 h 904877"/>
                      <a:gd name="connsiteX12" fmla="*/ 809945 w 1301187"/>
                      <a:gd name="connsiteY12" fmla="*/ 550836 h 904877"/>
                      <a:gd name="connsiteX13" fmla="*/ 1187913 w 1301187"/>
                      <a:gd name="connsiteY13" fmla="*/ 294902 h 904877"/>
                      <a:gd name="connsiteX14" fmla="*/ 907604 w 1301187"/>
                      <a:gd name="connsiteY14" fmla="*/ 709731 h 904877"/>
                      <a:gd name="connsiteX15" fmla="*/ 1245781 w 1301187"/>
                      <a:gd name="connsiteY15" fmla="*/ 384440 h 904877"/>
                      <a:gd name="connsiteX16" fmla="*/ 1301187 w 1301187"/>
                      <a:gd name="connsiteY16" fmla="*/ 406545 h 904877"/>
                      <a:gd name="connsiteX17" fmla="*/ 888269 w 1301187"/>
                      <a:gd name="connsiteY17" fmla="*/ 661946 h 904877"/>
                      <a:gd name="connsiteX18" fmla="*/ 1142490 w 1301187"/>
                      <a:gd name="connsiteY18" fmla="*/ 242250 h 904877"/>
                      <a:gd name="connsiteX19" fmla="*/ 737645 w 1301187"/>
                      <a:gd name="connsiteY19" fmla="*/ 507479 h 904877"/>
                      <a:gd name="connsiteX20" fmla="*/ 1007741 w 1301187"/>
                      <a:gd name="connsiteY20" fmla="*/ 126529 h 904877"/>
                      <a:gd name="connsiteX21" fmla="*/ 660798 w 1301187"/>
                      <a:gd name="connsiteY21" fmla="*/ 337580 h 904877"/>
                      <a:gd name="connsiteX22" fmla="*/ 892093 w 1301187"/>
                      <a:gd name="connsiteY22" fmla="*/ 12738 h 904877"/>
                      <a:gd name="connsiteX23" fmla="*/ 516084 w 1301187"/>
                      <a:gd name="connsiteY23" fmla="*/ 196811 h 904877"/>
                      <a:gd name="connsiteX24" fmla="*/ 284103 w 1301187"/>
                      <a:gd name="connsiteY24" fmla="*/ 251373 h 904877"/>
                      <a:gd name="connsiteX25" fmla="*/ 6281 w 1301187"/>
                      <a:gd name="connsiteY25" fmla="*/ 367340 h 904877"/>
                      <a:gd name="connsiteX26" fmla="*/ 418983 w 1301187"/>
                      <a:gd name="connsiteY26" fmla="*/ 421160 h 904877"/>
                      <a:gd name="connsiteX27" fmla="*/ 97668 w 1301187"/>
                      <a:gd name="connsiteY27" fmla="*/ 688841 h 904877"/>
                      <a:gd name="connsiteX28" fmla="*/ 510659 w 1301187"/>
                      <a:gd name="connsiteY28" fmla="*/ 574555 h 904877"/>
                      <a:gd name="connsiteX29" fmla="*/ 740134 w 1301187"/>
                      <a:gd name="connsiteY29" fmla="*/ 651850 h 904877"/>
                      <a:gd name="connsiteX30" fmla="*/ 1126924 w 1301187"/>
                      <a:gd name="connsiteY30" fmla="*/ 866999 h 904877"/>
                      <a:gd name="connsiteX0" fmla="*/ 1126924 w 1301187"/>
                      <a:gd name="connsiteY0" fmla="*/ 866999 h 954485"/>
                      <a:gd name="connsiteX1" fmla="*/ 866851 w 1301187"/>
                      <a:gd name="connsiteY1" fmla="*/ 904876 h 954485"/>
                      <a:gd name="connsiteX2" fmla="*/ 241959 w 1301187"/>
                      <a:gd name="connsiteY2" fmla="*/ 943645 h 954485"/>
                      <a:gd name="connsiteX3" fmla="*/ 566750 w 1301187"/>
                      <a:gd name="connsiteY3" fmla="*/ 646294 h 954485"/>
                      <a:gd name="connsiteX4" fmla="*/ 128274 w 1301187"/>
                      <a:gd name="connsiteY4" fmla="*/ 757996 h 954485"/>
                      <a:gd name="connsiteX5" fmla="*/ 478672 w 1301187"/>
                      <a:gd name="connsiteY5" fmla="*/ 517276 h 954485"/>
                      <a:gd name="connsiteX6" fmla="*/ 93526 w 1301187"/>
                      <a:gd name="connsiteY6" fmla="*/ 448234 h 954485"/>
                      <a:gd name="connsiteX7" fmla="*/ 313320 w 1301187"/>
                      <a:gd name="connsiteY7" fmla="*/ 332394 h 954485"/>
                      <a:gd name="connsiteX8" fmla="*/ 567876 w 1301187"/>
                      <a:gd name="connsiteY8" fmla="*/ 250100 h 954485"/>
                      <a:gd name="connsiteX9" fmla="*/ 923390 w 1301187"/>
                      <a:gd name="connsiteY9" fmla="*/ 75956 h 954485"/>
                      <a:gd name="connsiteX10" fmla="*/ 704833 w 1301187"/>
                      <a:gd name="connsiteY10" fmla="*/ 402087 h 954485"/>
                      <a:gd name="connsiteX11" fmla="*/ 1053152 w 1301187"/>
                      <a:gd name="connsiteY11" fmla="*/ 179161 h 954485"/>
                      <a:gd name="connsiteX12" fmla="*/ 809945 w 1301187"/>
                      <a:gd name="connsiteY12" fmla="*/ 550836 h 954485"/>
                      <a:gd name="connsiteX13" fmla="*/ 1187913 w 1301187"/>
                      <a:gd name="connsiteY13" fmla="*/ 294902 h 954485"/>
                      <a:gd name="connsiteX14" fmla="*/ 907604 w 1301187"/>
                      <a:gd name="connsiteY14" fmla="*/ 709731 h 954485"/>
                      <a:gd name="connsiteX15" fmla="*/ 1245781 w 1301187"/>
                      <a:gd name="connsiteY15" fmla="*/ 384440 h 954485"/>
                      <a:gd name="connsiteX16" fmla="*/ 1301187 w 1301187"/>
                      <a:gd name="connsiteY16" fmla="*/ 406545 h 954485"/>
                      <a:gd name="connsiteX17" fmla="*/ 888269 w 1301187"/>
                      <a:gd name="connsiteY17" fmla="*/ 661946 h 954485"/>
                      <a:gd name="connsiteX18" fmla="*/ 1142490 w 1301187"/>
                      <a:gd name="connsiteY18" fmla="*/ 242250 h 954485"/>
                      <a:gd name="connsiteX19" fmla="*/ 737645 w 1301187"/>
                      <a:gd name="connsiteY19" fmla="*/ 507479 h 954485"/>
                      <a:gd name="connsiteX20" fmla="*/ 1007741 w 1301187"/>
                      <a:gd name="connsiteY20" fmla="*/ 126529 h 954485"/>
                      <a:gd name="connsiteX21" fmla="*/ 660798 w 1301187"/>
                      <a:gd name="connsiteY21" fmla="*/ 337580 h 954485"/>
                      <a:gd name="connsiteX22" fmla="*/ 892093 w 1301187"/>
                      <a:gd name="connsiteY22" fmla="*/ 12738 h 954485"/>
                      <a:gd name="connsiteX23" fmla="*/ 516084 w 1301187"/>
                      <a:gd name="connsiteY23" fmla="*/ 196811 h 954485"/>
                      <a:gd name="connsiteX24" fmla="*/ 284103 w 1301187"/>
                      <a:gd name="connsiteY24" fmla="*/ 251373 h 954485"/>
                      <a:gd name="connsiteX25" fmla="*/ 6281 w 1301187"/>
                      <a:gd name="connsiteY25" fmla="*/ 367340 h 954485"/>
                      <a:gd name="connsiteX26" fmla="*/ 418983 w 1301187"/>
                      <a:gd name="connsiteY26" fmla="*/ 421160 h 954485"/>
                      <a:gd name="connsiteX27" fmla="*/ 97668 w 1301187"/>
                      <a:gd name="connsiteY27" fmla="*/ 688841 h 954485"/>
                      <a:gd name="connsiteX28" fmla="*/ 510659 w 1301187"/>
                      <a:gd name="connsiteY28" fmla="*/ 574555 h 954485"/>
                      <a:gd name="connsiteX29" fmla="*/ 740134 w 1301187"/>
                      <a:gd name="connsiteY29" fmla="*/ 651850 h 954485"/>
                      <a:gd name="connsiteX30" fmla="*/ 1126924 w 1301187"/>
                      <a:gd name="connsiteY30" fmla="*/ 866999 h 954485"/>
                      <a:gd name="connsiteX0" fmla="*/ 1126924 w 1301187"/>
                      <a:gd name="connsiteY0" fmla="*/ 866999 h 954485"/>
                      <a:gd name="connsiteX1" fmla="*/ 866851 w 1301187"/>
                      <a:gd name="connsiteY1" fmla="*/ 904876 h 954485"/>
                      <a:gd name="connsiteX2" fmla="*/ 241959 w 1301187"/>
                      <a:gd name="connsiteY2" fmla="*/ 943645 h 954485"/>
                      <a:gd name="connsiteX3" fmla="*/ 566750 w 1301187"/>
                      <a:gd name="connsiteY3" fmla="*/ 646294 h 954485"/>
                      <a:gd name="connsiteX4" fmla="*/ 128274 w 1301187"/>
                      <a:gd name="connsiteY4" fmla="*/ 757996 h 954485"/>
                      <a:gd name="connsiteX5" fmla="*/ 478672 w 1301187"/>
                      <a:gd name="connsiteY5" fmla="*/ 517276 h 954485"/>
                      <a:gd name="connsiteX6" fmla="*/ 93526 w 1301187"/>
                      <a:gd name="connsiteY6" fmla="*/ 448234 h 954485"/>
                      <a:gd name="connsiteX7" fmla="*/ 313320 w 1301187"/>
                      <a:gd name="connsiteY7" fmla="*/ 332394 h 954485"/>
                      <a:gd name="connsiteX8" fmla="*/ 567876 w 1301187"/>
                      <a:gd name="connsiteY8" fmla="*/ 250100 h 954485"/>
                      <a:gd name="connsiteX9" fmla="*/ 923390 w 1301187"/>
                      <a:gd name="connsiteY9" fmla="*/ 75956 h 954485"/>
                      <a:gd name="connsiteX10" fmla="*/ 704833 w 1301187"/>
                      <a:gd name="connsiteY10" fmla="*/ 402087 h 954485"/>
                      <a:gd name="connsiteX11" fmla="*/ 1053152 w 1301187"/>
                      <a:gd name="connsiteY11" fmla="*/ 179161 h 954485"/>
                      <a:gd name="connsiteX12" fmla="*/ 809945 w 1301187"/>
                      <a:gd name="connsiteY12" fmla="*/ 550836 h 954485"/>
                      <a:gd name="connsiteX13" fmla="*/ 1187913 w 1301187"/>
                      <a:gd name="connsiteY13" fmla="*/ 294902 h 954485"/>
                      <a:gd name="connsiteX14" fmla="*/ 907604 w 1301187"/>
                      <a:gd name="connsiteY14" fmla="*/ 709731 h 954485"/>
                      <a:gd name="connsiteX15" fmla="*/ 1245781 w 1301187"/>
                      <a:gd name="connsiteY15" fmla="*/ 384440 h 954485"/>
                      <a:gd name="connsiteX16" fmla="*/ 1301187 w 1301187"/>
                      <a:gd name="connsiteY16" fmla="*/ 406545 h 954485"/>
                      <a:gd name="connsiteX17" fmla="*/ 888269 w 1301187"/>
                      <a:gd name="connsiteY17" fmla="*/ 661946 h 954485"/>
                      <a:gd name="connsiteX18" fmla="*/ 1142490 w 1301187"/>
                      <a:gd name="connsiteY18" fmla="*/ 242250 h 954485"/>
                      <a:gd name="connsiteX19" fmla="*/ 737645 w 1301187"/>
                      <a:gd name="connsiteY19" fmla="*/ 507479 h 954485"/>
                      <a:gd name="connsiteX20" fmla="*/ 1007741 w 1301187"/>
                      <a:gd name="connsiteY20" fmla="*/ 126529 h 954485"/>
                      <a:gd name="connsiteX21" fmla="*/ 660798 w 1301187"/>
                      <a:gd name="connsiteY21" fmla="*/ 337580 h 954485"/>
                      <a:gd name="connsiteX22" fmla="*/ 892093 w 1301187"/>
                      <a:gd name="connsiteY22" fmla="*/ 12738 h 954485"/>
                      <a:gd name="connsiteX23" fmla="*/ 516084 w 1301187"/>
                      <a:gd name="connsiteY23" fmla="*/ 196811 h 954485"/>
                      <a:gd name="connsiteX24" fmla="*/ 284103 w 1301187"/>
                      <a:gd name="connsiteY24" fmla="*/ 251373 h 954485"/>
                      <a:gd name="connsiteX25" fmla="*/ 6281 w 1301187"/>
                      <a:gd name="connsiteY25" fmla="*/ 367340 h 954485"/>
                      <a:gd name="connsiteX26" fmla="*/ 418983 w 1301187"/>
                      <a:gd name="connsiteY26" fmla="*/ 421160 h 954485"/>
                      <a:gd name="connsiteX27" fmla="*/ 97668 w 1301187"/>
                      <a:gd name="connsiteY27" fmla="*/ 688841 h 954485"/>
                      <a:gd name="connsiteX28" fmla="*/ 510659 w 1301187"/>
                      <a:gd name="connsiteY28" fmla="*/ 574555 h 954485"/>
                      <a:gd name="connsiteX29" fmla="*/ 211360 w 1301187"/>
                      <a:gd name="connsiteY29" fmla="*/ 874495 h 954485"/>
                      <a:gd name="connsiteX30" fmla="*/ 1126924 w 1301187"/>
                      <a:gd name="connsiteY30" fmla="*/ 866999 h 954485"/>
                      <a:gd name="connsiteX0" fmla="*/ 650380 w 1301187"/>
                      <a:gd name="connsiteY0" fmla="*/ 752674 h 954485"/>
                      <a:gd name="connsiteX1" fmla="*/ 866851 w 1301187"/>
                      <a:gd name="connsiteY1" fmla="*/ 904876 h 954485"/>
                      <a:gd name="connsiteX2" fmla="*/ 241959 w 1301187"/>
                      <a:gd name="connsiteY2" fmla="*/ 943645 h 954485"/>
                      <a:gd name="connsiteX3" fmla="*/ 566750 w 1301187"/>
                      <a:gd name="connsiteY3" fmla="*/ 646294 h 954485"/>
                      <a:gd name="connsiteX4" fmla="*/ 128274 w 1301187"/>
                      <a:gd name="connsiteY4" fmla="*/ 757996 h 954485"/>
                      <a:gd name="connsiteX5" fmla="*/ 478672 w 1301187"/>
                      <a:gd name="connsiteY5" fmla="*/ 517276 h 954485"/>
                      <a:gd name="connsiteX6" fmla="*/ 93526 w 1301187"/>
                      <a:gd name="connsiteY6" fmla="*/ 448234 h 954485"/>
                      <a:gd name="connsiteX7" fmla="*/ 313320 w 1301187"/>
                      <a:gd name="connsiteY7" fmla="*/ 332394 h 954485"/>
                      <a:gd name="connsiteX8" fmla="*/ 567876 w 1301187"/>
                      <a:gd name="connsiteY8" fmla="*/ 250100 h 954485"/>
                      <a:gd name="connsiteX9" fmla="*/ 923390 w 1301187"/>
                      <a:gd name="connsiteY9" fmla="*/ 75956 h 954485"/>
                      <a:gd name="connsiteX10" fmla="*/ 704833 w 1301187"/>
                      <a:gd name="connsiteY10" fmla="*/ 402087 h 954485"/>
                      <a:gd name="connsiteX11" fmla="*/ 1053152 w 1301187"/>
                      <a:gd name="connsiteY11" fmla="*/ 179161 h 954485"/>
                      <a:gd name="connsiteX12" fmla="*/ 809945 w 1301187"/>
                      <a:gd name="connsiteY12" fmla="*/ 550836 h 954485"/>
                      <a:gd name="connsiteX13" fmla="*/ 1187913 w 1301187"/>
                      <a:gd name="connsiteY13" fmla="*/ 294902 h 954485"/>
                      <a:gd name="connsiteX14" fmla="*/ 907604 w 1301187"/>
                      <a:gd name="connsiteY14" fmla="*/ 709731 h 954485"/>
                      <a:gd name="connsiteX15" fmla="*/ 1245781 w 1301187"/>
                      <a:gd name="connsiteY15" fmla="*/ 384440 h 954485"/>
                      <a:gd name="connsiteX16" fmla="*/ 1301187 w 1301187"/>
                      <a:gd name="connsiteY16" fmla="*/ 406545 h 954485"/>
                      <a:gd name="connsiteX17" fmla="*/ 888269 w 1301187"/>
                      <a:gd name="connsiteY17" fmla="*/ 661946 h 954485"/>
                      <a:gd name="connsiteX18" fmla="*/ 1142490 w 1301187"/>
                      <a:gd name="connsiteY18" fmla="*/ 242250 h 954485"/>
                      <a:gd name="connsiteX19" fmla="*/ 737645 w 1301187"/>
                      <a:gd name="connsiteY19" fmla="*/ 507479 h 954485"/>
                      <a:gd name="connsiteX20" fmla="*/ 1007741 w 1301187"/>
                      <a:gd name="connsiteY20" fmla="*/ 126529 h 954485"/>
                      <a:gd name="connsiteX21" fmla="*/ 660798 w 1301187"/>
                      <a:gd name="connsiteY21" fmla="*/ 337580 h 954485"/>
                      <a:gd name="connsiteX22" fmla="*/ 892093 w 1301187"/>
                      <a:gd name="connsiteY22" fmla="*/ 12738 h 954485"/>
                      <a:gd name="connsiteX23" fmla="*/ 516084 w 1301187"/>
                      <a:gd name="connsiteY23" fmla="*/ 196811 h 954485"/>
                      <a:gd name="connsiteX24" fmla="*/ 284103 w 1301187"/>
                      <a:gd name="connsiteY24" fmla="*/ 251373 h 954485"/>
                      <a:gd name="connsiteX25" fmla="*/ 6281 w 1301187"/>
                      <a:gd name="connsiteY25" fmla="*/ 367340 h 954485"/>
                      <a:gd name="connsiteX26" fmla="*/ 418983 w 1301187"/>
                      <a:gd name="connsiteY26" fmla="*/ 421160 h 954485"/>
                      <a:gd name="connsiteX27" fmla="*/ 97668 w 1301187"/>
                      <a:gd name="connsiteY27" fmla="*/ 688841 h 954485"/>
                      <a:gd name="connsiteX28" fmla="*/ 510659 w 1301187"/>
                      <a:gd name="connsiteY28" fmla="*/ 574555 h 954485"/>
                      <a:gd name="connsiteX29" fmla="*/ 211360 w 1301187"/>
                      <a:gd name="connsiteY29" fmla="*/ 874495 h 954485"/>
                      <a:gd name="connsiteX30" fmla="*/ 650380 w 1301187"/>
                      <a:gd name="connsiteY30" fmla="*/ 752674 h 954485"/>
                      <a:gd name="connsiteX0" fmla="*/ 650380 w 1301187"/>
                      <a:gd name="connsiteY0" fmla="*/ 752674 h 950760"/>
                      <a:gd name="connsiteX1" fmla="*/ 739306 w 1301187"/>
                      <a:gd name="connsiteY1" fmla="*/ 837915 h 950760"/>
                      <a:gd name="connsiteX2" fmla="*/ 241959 w 1301187"/>
                      <a:gd name="connsiteY2" fmla="*/ 943645 h 950760"/>
                      <a:gd name="connsiteX3" fmla="*/ 566750 w 1301187"/>
                      <a:gd name="connsiteY3" fmla="*/ 646294 h 950760"/>
                      <a:gd name="connsiteX4" fmla="*/ 128274 w 1301187"/>
                      <a:gd name="connsiteY4" fmla="*/ 757996 h 950760"/>
                      <a:gd name="connsiteX5" fmla="*/ 478672 w 1301187"/>
                      <a:gd name="connsiteY5" fmla="*/ 517276 h 950760"/>
                      <a:gd name="connsiteX6" fmla="*/ 93526 w 1301187"/>
                      <a:gd name="connsiteY6" fmla="*/ 448234 h 950760"/>
                      <a:gd name="connsiteX7" fmla="*/ 313320 w 1301187"/>
                      <a:gd name="connsiteY7" fmla="*/ 332394 h 950760"/>
                      <a:gd name="connsiteX8" fmla="*/ 567876 w 1301187"/>
                      <a:gd name="connsiteY8" fmla="*/ 250100 h 950760"/>
                      <a:gd name="connsiteX9" fmla="*/ 923390 w 1301187"/>
                      <a:gd name="connsiteY9" fmla="*/ 75956 h 950760"/>
                      <a:gd name="connsiteX10" fmla="*/ 704833 w 1301187"/>
                      <a:gd name="connsiteY10" fmla="*/ 402087 h 950760"/>
                      <a:gd name="connsiteX11" fmla="*/ 1053152 w 1301187"/>
                      <a:gd name="connsiteY11" fmla="*/ 179161 h 950760"/>
                      <a:gd name="connsiteX12" fmla="*/ 809945 w 1301187"/>
                      <a:gd name="connsiteY12" fmla="*/ 550836 h 950760"/>
                      <a:gd name="connsiteX13" fmla="*/ 1187913 w 1301187"/>
                      <a:gd name="connsiteY13" fmla="*/ 294902 h 950760"/>
                      <a:gd name="connsiteX14" fmla="*/ 907604 w 1301187"/>
                      <a:gd name="connsiteY14" fmla="*/ 709731 h 950760"/>
                      <a:gd name="connsiteX15" fmla="*/ 1245781 w 1301187"/>
                      <a:gd name="connsiteY15" fmla="*/ 384440 h 950760"/>
                      <a:gd name="connsiteX16" fmla="*/ 1301187 w 1301187"/>
                      <a:gd name="connsiteY16" fmla="*/ 406545 h 950760"/>
                      <a:gd name="connsiteX17" fmla="*/ 888269 w 1301187"/>
                      <a:gd name="connsiteY17" fmla="*/ 661946 h 950760"/>
                      <a:gd name="connsiteX18" fmla="*/ 1142490 w 1301187"/>
                      <a:gd name="connsiteY18" fmla="*/ 242250 h 950760"/>
                      <a:gd name="connsiteX19" fmla="*/ 737645 w 1301187"/>
                      <a:gd name="connsiteY19" fmla="*/ 507479 h 950760"/>
                      <a:gd name="connsiteX20" fmla="*/ 1007741 w 1301187"/>
                      <a:gd name="connsiteY20" fmla="*/ 126529 h 950760"/>
                      <a:gd name="connsiteX21" fmla="*/ 660798 w 1301187"/>
                      <a:gd name="connsiteY21" fmla="*/ 337580 h 950760"/>
                      <a:gd name="connsiteX22" fmla="*/ 892093 w 1301187"/>
                      <a:gd name="connsiteY22" fmla="*/ 12738 h 950760"/>
                      <a:gd name="connsiteX23" fmla="*/ 516084 w 1301187"/>
                      <a:gd name="connsiteY23" fmla="*/ 196811 h 950760"/>
                      <a:gd name="connsiteX24" fmla="*/ 284103 w 1301187"/>
                      <a:gd name="connsiteY24" fmla="*/ 251373 h 950760"/>
                      <a:gd name="connsiteX25" fmla="*/ 6281 w 1301187"/>
                      <a:gd name="connsiteY25" fmla="*/ 367340 h 950760"/>
                      <a:gd name="connsiteX26" fmla="*/ 418983 w 1301187"/>
                      <a:gd name="connsiteY26" fmla="*/ 421160 h 950760"/>
                      <a:gd name="connsiteX27" fmla="*/ 97668 w 1301187"/>
                      <a:gd name="connsiteY27" fmla="*/ 688841 h 950760"/>
                      <a:gd name="connsiteX28" fmla="*/ 510659 w 1301187"/>
                      <a:gd name="connsiteY28" fmla="*/ 574555 h 950760"/>
                      <a:gd name="connsiteX29" fmla="*/ 211360 w 1301187"/>
                      <a:gd name="connsiteY29" fmla="*/ 874495 h 950760"/>
                      <a:gd name="connsiteX30" fmla="*/ 650380 w 1301187"/>
                      <a:gd name="connsiteY30" fmla="*/ 752674 h 950760"/>
                      <a:gd name="connsiteX0" fmla="*/ 650380 w 1301187"/>
                      <a:gd name="connsiteY0" fmla="*/ 752674 h 950760"/>
                      <a:gd name="connsiteX1" fmla="*/ 739306 w 1301187"/>
                      <a:gd name="connsiteY1" fmla="*/ 837915 h 950760"/>
                      <a:gd name="connsiteX2" fmla="*/ 241959 w 1301187"/>
                      <a:gd name="connsiteY2" fmla="*/ 943645 h 950760"/>
                      <a:gd name="connsiteX3" fmla="*/ 566750 w 1301187"/>
                      <a:gd name="connsiteY3" fmla="*/ 646294 h 950760"/>
                      <a:gd name="connsiteX4" fmla="*/ 128274 w 1301187"/>
                      <a:gd name="connsiteY4" fmla="*/ 757996 h 950760"/>
                      <a:gd name="connsiteX5" fmla="*/ 478672 w 1301187"/>
                      <a:gd name="connsiteY5" fmla="*/ 517276 h 950760"/>
                      <a:gd name="connsiteX6" fmla="*/ 93526 w 1301187"/>
                      <a:gd name="connsiteY6" fmla="*/ 448234 h 950760"/>
                      <a:gd name="connsiteX7" fmla="*/ 313320 w 1301187"/>
                      <a:gd name="connsiteY7" fmla="*/ 332394 h 950760"/>
                      <a:gd name="connsiteX8" fmla="*/ 567876 w 1301187"/>
                      <a:gd name="connsiteY8" fmla="*/ 250100 h 950760"/>
                      <a:gd name="connsiteX9" fmla="*/ 923390 w 1301187"/>
                      <a:gd name="connsiteY9" fmla="*/ 75956 h 950760"/>
                      <a:gd name="connsiteX10" fmla="*/ 704833 w 1301187"/>
                      <a:gd name="connsiteY10" fmla="*/ 402087 h 950760"/>
                      <a:gd name="connsiteX11" fmla="*/ 1053152 w 1301187"/>
                      <a:gd name="connsiteY11" fmla="*/ 179161 h 950760"/>
                      <a:gd name="connsiteX12" fmla="*/ 809945 w 1301187"/>
                      <a:gd name="connsiteY12" fmla="*/ 550836 h 950760"/>
                      <a:gd name="connsiteX13" fmla="*/ 1187913 w 1301187"/>
                      <a:gd name="connsiteY13" fmla="*/ 294902 h 950760"/>
                      <a:gd name="connsiteX14" fmla="*/ 907604 w 1301187"/>
                      <a:gd name="connsiteY14" fmla="*/ 709731 h 950760"/>
                      <a:gd name="connsiteX15" fmla="*/ 1245781 w 1301187"/>
                      <a:gd name="connsiteY15" fmla="*/ 384440 h 950760"/>
                      <a:gd name="connsiteX16" fmla="*/ 1301187 w 1301187"/>
                      <a:gd name="connsiteY16" fmla="*/ 406545 h 950760"/>
                      <a:gd name="connsiteX17" fmla="*/ 888269 w 1301187"/>
                      <a:gd name="connsiteY17" fmla="*/ 661946 h 950760"/>
                      <a:gd name="connsiteX18" fmla="*/ 1142490 w 1301187"/>
                      <a:gd name="connsiteY18" fmla="*/ 242250 h 950760"/>
                      <a:gd name="connsiteX19" fmla="*/ 737645 w 1301187"/>
                      <a:gd name="connsiteY19" fmla="*/ 507479 h 950760"/>
                      <a:gd name="connsiteX20" fmla="*/ 1007741 w 1301187"/>
                      <a:gd name="connsiteY20" fmla="*/ 126529 h 950760"/>
                      <a:gd name="connsiteX21" fmla="*/ 660798 w 1301187"/>
                      <a:gd name="connsiteY21" fmla="*/ 337580 h 950760"/>
                      <a:gd name="connsiteX22" fmla="*/ 892093 w 1301187"/>
                      <a:gd name="connsiteY22" fmla="*/ 12738 h 950760"/>
                      <a:gd name="connsiteX23" fmla="*/ 516084 w 1301187"/>
                      <a:gd name="connsiteY23" fmla="*/ 196811 h 950760"/>
                      <a:gd name="connsiteX24" fmla="*/ 284103 w 1301187"/>
                      <a:gd name="connsiteY24" fmla="*/ 251373 h 950760"/>
                      <a:gd name="connsiteX25" fmla="*/ 6281 w 1301187"/>
                      <a:gd name="connsiteY25" fmla="*/ 367340 h 950760"/>
                      <a:gd name="connsiteX26" fmla="*/ 418983 w 1301187"/>
                      <a:gd name="connsiteY26" fmla="*/ 421160 h 950760"/>
                      <a:gd name="connsiteX27" fmla="*/ 97668 w 1301187"/>
                      <a:gd name="connsiteY27" fmla="*/ 688841 h 950760"/>
                      <a:gd name="connsiteX28" fmla="*/ 510659 w 1301187"/>
                      <a:gd name="connsiteY28" fmla="*/ 574555 h 950760"/>
                      <a:gd name="connsiteX29" fmla="*/ 211360 w 1301187"/>
                      <a:gd name="connsiteY29" fmla="*/ 874495 h 950760"/>
                      <a:gd name="connsiteX30" fmla="*/ 650380 w 1301187"/>
                      <a:gd name="connsiteY30" fmla="*/ 752674 h 950760"/>
                      <a:gd name="connsiteX0" fmla="*/ 650380 w 1301187"/>
                      <a:gd name="connsiteY0" fmla="*/ 752674 h 952883"/>
                      <a:gd name="connsiteX1" fmla="*/ 739306 w 1301187"/>
                      <a:gd name="connsiteY1" fmla="*/ 837915 h 952883"/>
                      <a:gd name="connsiteX2" fmla="*/ 241959 w 1301187"/>
                      <a:gd name="connsiteY2" fmla="*/ 943645 h 952883"/>
                      <a:gd name="connsiteX3" fmla="*/ 566750 w 1301187"/>
                      <a:gd name="connsiteY3" fmla="*/ 646294 h 952883"/>
                      <a:gd name="connsiteX4" fmla="*/ 128274 w 1301187"/>
                      <a:gd name="connsiteY4" fmla="*/ 757996 h 952883"/>
                      <a:gd name="connsiteX5" fmla="*/ 478672 w 1301187"/>
                      <a:gd name="connsiteY5" fmla="*/ 517276 h 952883"/>
                      <a:gd name="connsiteX6" fmla="*/ 93526 w 1301187"/>
                      <a:gd name="connsiteY6" fmla="*/ 448234 h 952883"/>
                      <a:gd name="connsiteX7" fmla="*/ 313320 w 1301187"/>
                      <a:gd name="connsiteY7" fmla="*/ 332394 h 952883"/>
                      <a:gd name="connsiteX8" fmla="*/ 567876 w 1301187"/>
                      <a:gd name="connsiteY8" fmla="*/ 250100 h 952883"/>
                      <a:gd name="connsiteX9" fmla="*/ 923390 w 1301187"/>
                      <a:gd name="connsiteY9" fmla="*/ 75956 h 952883"/>
                      <a:gd name="connsiteX10" fmla="*/ 704833 w 1301187"/>
                      <a:gd name="connsiteY10" fmla="*/ 402087 h 952883"/>
                      <a:gd name="connsiteX11" fmla="*/ 1053152 w 1301187"/>
                      <a:gd name="connsiteY11" fmla="*/ 179161 h 952883"/>
                      <a:gd name="connsiteX12" fmla="*/ 809945 w 1301187"/>
                      <a:gd name="connsiteY12" fmla="*/ 550836 h 952883"/>
                      <a:gd name="connsiteX13" fmla="*/ 1187913 w 1301187"/>
                      <a:gd name="connsiteY13" fmla="*/ 294902 h 952883"/>
                      <a:gd name="connsiteX14" fmla="*/ 907604 w 1301187"/>
                      <a:gd name="connsiteY14" fmla="*/ 709731 h 952883"/>
                      <a:gd name="connsiteX15" fmla="*/ 1245781 w 1301187"/>
                      <a:gd name="connsiteY15" fmla="*/ 384440 h 952883"/>
                      <a:gd name="connsiteX16" fmla="*/ 1301187 w 1301187"/>
                      <a:gd name="connsiteY16" fmla="*/ 406545 h 952883"/>
                      <a:gd name="connsiteX17" fmla="*/ 888269 w 1301187"/>
                      <a:gd name="connsiteY17" fmla="*/ 661946 h 952883"/>
                      <a:gd name="connsiteX18" fmla="*/ 1142490 w 1301187"/>
                      <a:gd name="connsiteY18" fmla="*/ 242250 h 952883"/>
                      <a:gd name="connsiteX19" fmla="*/ 737645 w 1301187"/>
                      <a:gd name="connsiteY19" fmla="*/ 507479 h 952883"/>
                      <a:gd name="connsiteX20" fmla="*/ 1007741 w 1301187"/>
                      <a:gd name="connsiteY20" fmla="*/ 126529 h 952883"/>
                      <a:gd name="connsiteX21" fmla="*/ 660798 w 1301187"/>
                      <a:gd name="connsiteY21" fmla="*/ 337580 h 952883"/>
                      <a:gd name="connsiteX22" fmla="*/ 892093 w 1301187"/>
                      <a:gd name="connsiteY22" fmla="*/ 12738 h 952883"/>
                      <a:gd name="connsiteX23" fmla="*/ 516084 w 1301187"/>
                      <a:gd name="connsiteY23" fmla="*/ 196811 h 952883"/>
                      <a:gd name="connsiteX24" fmla="*/ 284103 w 1301187"/>
                      <a:gd name="connsiteY24" fmla="*/ 251373 h 952883"/>
                      <a:gd name="connsiteX25" fmla="*/ 6281 w 1301187"/>
                      <a:gd name="connsiteY25" fmla="*/ 367340 h 952883"/>
                      <a:gd name="connsiteX26" fmla="*/ 418983 w 1301187"/>
                      <a:gd name="connsiteY26" fmla="*/ 421160 h 952883"/>
                      <a:gd name="connsiteX27" fmla="*/ 97668 w 1301187"/>
                      <a:gd name="connsiteY27" fmla="*/ 688841 h 952883"/>
                      <a:gd name="connsiteX28" fmla="*/ 510659 w 1301187"/>
                      <a:gd name="connsiteY28" fmla="*/ 574555 h 952883"/>
                      <a:gd name="connsiteX29" fmla="*/ 211360 w 1301187"/>
                      <a:gd name="connsiteY29" fmla="*/ 874495 h 952883"/>
                      <a:gd name="connsiteX30" fmla="*/ 650380 w 1301187"/>
                      <a:gd name="connsiteY30" fmla="*/ 752674 h 952883"/>
                      <a:gd name="connsiteX0" fmla="*/ 650380 w 1301187"/>
                      <a:gd name="connsiteY0" fmla="*/ 752674 h 951271"/>
                      <a:gd name="connsiteX1" fmla="*/ 717286 w 1301187"/>
                      <a:gd name="connsiteY1" fmla="*/ 805663 h 951271"/>
                      <a:gd name="connsiteX2" fmla="*/ 241959 w 1301187"/>
                      <a:gd name="connsiteY2" fmla="*/ 943645 h 951271"/>
                      <a:gd name="connsiteX3" fmla="*/ 566750 w 1301187"/>
                      <a:gd name="connsiteY3" fmla="*/ 646294 h 951271"/>
                      <a:gd name="connsiteX4" fmla="*/ 128274 w 1301187"/>
                      <a:gd name="connsiteY4" fmla="*/ 757996 h 951271"/>
                      <a:gd name="connsiteX5" fmla="*/ 478672 w 1301187"/>
                      <a:gd name="connsiteY5" fmla="*/ 517276 h 951271"/>
                      <a:gd name="connsiteX6" fmla="*/ 93526 w 1301187"/>
                      <a:gd name="connsiteY6" fmla="*/ 448234 h 951271"/>
                      <a:gd name="connsiteX7" fmla="*/ 313320 w 1301187"/>
                      <a:gd name="connsiteY7" fmla="*/ 332394 h 951271"/>
                      <a:gd name="connsiteX8" fmla="*/ 567876 w 1301187"/>
                      <a:gd name="connsiteY8" fmla="*/ 250100 h 951271"/>
                      <a:gd name="connsiteX9" fmla="*/ 923390 w 1301187"/>
                      <a:gd name="connsiteY9" fmla="*/ 75956 h 951271"/>
                      <a:gd name="connsiteX10" fmla="*/ 704833 w 1301187"/>
                      <a:gd name="connsiteY10" fmla="*/ 402087 h 951271"/>
                      <a:gd name="connsiteX11" fmla="*/ 1053152 w 1301187"/>
                      <a:gd name="connsiteY11" fmla="*/ 179161 h 951271"/>
                      <a:gd name="connsiteX12" fmla="*/ 809945 w 1301187"/>
                      <a:gd name="connsiteY12" fmla="*/ 550836 h 951271"/>
                      <a:gd name="connsiteX13" fmla="*/ 1187913 w 1301187"/>
                      <a:gd name="connsiteY13" fmla="*/ 294902 h 951271"/>
                      <a:gd name="connsiteX14" fmla="*/ 907604 w 1301187"/>
                      <a:gd name="connsiteY14" fmla="*/ 709731 h 951271"/>
                      <a:gd name="connsiteX15" fmla="*/ 1245781 w 1301187"/>
                      <a:gd name="connsiteY15" fmla="*/ 384440 h 951271"/>
                      <a:gd name="connsiteX16" fmla="*/ 1301187 w 1301187"/>
                      <a:gd name="connsiteY16" fmla="*/ 406545 h 951271"/>
                      <a:gd name="connsiteX17" fmla="*/ 888269 w 1301187"/>
                      <a:gd name="connsiteY17" fmla="*/ 661946 h 951271"/>
                      <a:gd name="connsiteX18" fmla="*/ 1142490 w 1301187"/>
                      <a:gd name="connsiteY18" fmla="*/ 242250 h 951271"/>
                      <a:gd name="connsiteX19" fmla="*/ 737645 w 1301187"/>
                      <a:gd name="connsiteY19" fmla="*/ 507479 h 951271"/>
                      <a:gd name="connsiteX20" fmla="*/ 1007741 w 1301187"/>
                      <a:gd name="connsiteY20" fmla="*/ 126529 h 951271"/>
                      <a:gd name="connsiteX21" fmla="*/ 660798 w 1301187"/>
                      <a:gd name="connsiteY21" fmla="*/ 337580 h 951271"/>
                      <a:gd name="connsiteX22" fmla="*/ 892093 w 1301187"/>
                      <a:gd name="connsiteY22" fmla="*/ 12738 h 951271"/>
                      <a:gd name="connsiteX23" fmla="*/ 516084 w 1301187"/>
                      <a:gd name="connsiteY23" fmla="*/ 196811 h 951271"/>
                      <a:gd name="connsiteX24" fmla="*/ 284103 w 1301187"/>
                      <a:gd name="connsiteY24" fmla="*/ 251373 h 951271"/>
                      <a:gd name="connsiteX25" fmla="*/ 6281 w 1301187"/>
                      <a:gd name="connsiteY25" fmla="*/ 367340 h 951271"/>
                      <a:gd name="connsiteX26" fmla="*/ 418983 w 1301187"/>
                      <a:gd name="connsiteY26" fmla="*/ 421160 h 951271"/>
                      <a:gd name="connsiteX27" fmla="*/ 97668 w 1301187"/>
                      <a:gd name="connsiteY27" fmla="*/ 688841 h 951271"/>
                      <a:gd name="connsiteX28" fmla="*/ 510659 w 1301187"/>
                      <a:gd name="connsiteY28" fmla="*/ 574555 h 951271"/>
                      <a:gd name="connsiteX29" fmla="*/ 211360 w 1301187"/>
                      <a:gd name="connsiteY29" fmla="*/ 874495 h 951271"/>
                      <a:gd name="connsiteX30" fmla="*/ 650380 w 1301187"/>
                      <a:gd name="connsiteY30" fmla="*/ 752674 h 951271"/>
                      <a:gd name="connsiteX0" fmla="*/ 650380 w 1301187"/>
                      <a:gd name="connsiteY0" fmla="*/ 752674 h 951271"/>
                      <a:gd name="connsiteX1" fmla="*/ 717286 w 1301187"/>
                      <a:gd name="connsiteY1" fmla="*/ 805663 h 951271"/>
                      <a:gd name="connsiteX2" fmla="*/ 241959 w 1301187"/>
                      <a:gd name="connsiteY2" fmla="*/ 943645 h 951271"/>
                      <a:gd name="connsiteX3" fmla="*/ 566750 w 1301187"/>
                      <a:gd name="connsiteY3" fmla="*/ 646294 h 951271"/>
                      <a:gd name="connsiteX4" fmla="*/ 128274 w 1301187"/>
                      <a:gd name="connsiteY4" fmla="*/ 757996 h 951271"/>
                      <a:gd name="connsiteX5" fmla="*/ 478672 w 1301187"/>
                      <a:gd name="connsiteY5" fmla="*/ 517276 h 951271"/>
                      <a:gd name="connsiteX6" fmla="*/ 93526 w 1301187"/>
                      <a:gd name="connsiteY6" fmla="*/ 448234 h 951271"/>
                      <a:gd name="connsiteX7" fmla="*/ 313320 w 1301187"/>
                      <a:gd name="connsiteY7" fmla="*/ 332394 h 951271"/>
                      <a:gd name="connsiteX8" fmla="*/ 567876 w 1301187"/>
                      <a:gd name="connsiteY8" fmla="*/ 250100 h 951271"/>
                      <a:gd name="connsiteX9" fmla="*/ 923390 w 1301187"/>
                      <a:gd name="connsiteY9" fmla="*/ 75956 h 951271"/>
                      <a:gd name="connsiteX10" fmla="*/ 704833 w 1301187"/>
                      <a:gd name="connsiteY10" fmla="*/ 402087 h 951271"/>
                      <a:gd name="connsiteX11" fmla="*/ 1053152 w 1301187"/>
                      <a:gd name="connsiteY11" fmla="*/ 179161 h 951271"/>
                      <a:gd name="connsiteX12" fmla="*/ 809945 w 1301187"/>
                      <a:gd name="connsiteY12" fmla="*/ 550836 h 951271"/>
                      <a:gd name="connsiteX13" fmla="*/ 1187913 w 1301187"/>
                      <a:gd name="connsiteY13" fmla="*/ 294902 h 951271"/>
                      <a:gd name="connsiteX14" fmla="*/ 907604 w 1301187"/>
                      <a:gd name="connsiteY14" fmla="*/ 709731 h 951271"/>
                      <a:gd name="connsiteX15" fmla="*/ 1245781 w 1301187"/>
                      <a:gd name="connsiteY15" fmla="*/ 384440 h 951271"/>
                      <a:gd name="connsiteX16" fmla="*/ 1301187 w 1301187"/>
                      <a:gd name="connsiteY16" fmla="*/ 406545 h 951271"/>
                      <a:gd name="connsiteX17" fmla="*/ 888269 w 1301187"/>
                      <a:gd name="connsiteY17" fmla="*/ 661946 h 951271"/>
                      <a:gd name="connsiteX18" fmla="*/ 1142490 w 1301187"/>
                      <a:gd name="connsiteY18" fmla="*/ 242250 h 951271"/>
                      <a:gd name="connsiteX19" fmla="*/ 737645 w 1301187"/>
                      <a:gd name="connsiteY19" fmla="*/ 507479 h 951271"/>
                      <a:gd name="connsiteX20" fmla="*/ 1007741 w 1301187"/>
                      <a:gd name="connsiteY20" fmla="*/ 126529 h 951271"/>
                      <a:gd name="connsiteX21" fmla="*/ 660798 w 1301187"/>
                      <a:gd name="connsiteY21" fmla="*/ 337580 h 951271"/>
                      <a:gd name="connsiteX22" fmla="*/ 892093 w 1301187"/>
                      <a:gd name="connsiteY22" fmla="*/ 12738 h 951271"/>
                      <a:gd name="connsiteX23" fmla="*/ 516084 w 1301187"/>
                      <a:gd name="connsiteY23" fmla="*/ 196811 h 951271"/>
                      <a:gd name="connsiteX24" fmla="*/ 284103 w 1301187"/>
                      <a:gd name="connsiteY24" fmla="*/ 251373 h 951271"/>
                      <a:gd name="connsiteX25" fmla="*/ 6281 w 1301187"/>
                      <a:gd name="connsiteY25" fmla="*/ 367340 h 951271"/>
                      <a:gd name="connsiteX26" fmla="*/ 418983 w 1301187"/>
                      <a:gd name="connsiteY26" fmla="*/ 421160 h 951271"/>
                      <a:gd name="connsiteX27" fmla="*/ 97668 w 1301187"/>
                      <a:gd name="connsiteY27" fmla="*/ 688841 h 951271"/>
                      <a:gd name="connsiteX28" fmla="*/ 510659 w 1301187"/>
                      <a:gd name="connsiteY28" fmla="*/ 574555 h 951271"/>
                      <a:gd name="connsiteX29" fmla="*/ 211360 w 1301187"/>
                      <a:gd name="connsiteY29" fmla="*/ 874495 h 951271"/>
                      <a:gd name="connsiteX30" fmla="*/ 650380 w 1301187"/>
                      <a:gd name="connsiteY30" fmla="*/ 752674 h 951271"/>
                      <a:gd name="connsiteX0" fmla="*/ 650380 w 1301187"/>
                      <a:gd name="connsiteY0" fmla="*/ 752674 h 951271"/>
                      <a:gd name="connsiteX1" fmla="*/ 717286 w 1301187"/>
                      <a:gd name="connsiteY1" fmla="*/ 805663 h 951271"/>
                      <a:gd name="connsiteX2" fmla="*/ 241959 w 1301187"/>
                      <a:gd name="connsiteY2" fmla="*/ 943645 h 951271"/>
                      <a:gd name="connsiteX3" fmla="*/ 566750 w 1301187"/>
                      <a:gd name="connsiteY3" fmla="*/ 646294 h 951271"/>
                      <a:gd name="connsiteX4" fmla="*/ 128274 w 1301187"/>
                      <a:gd name="connsiteY4" fmla="*/ 757996 h 951271"/>
                      <a:gd name="connsiteX5" fmla="*/ 478672 w 1301187"/>
                      <a:gd name="connsiteY5" fmla="*/ 517276 h 951271"/>
                      <a:gd name="connsiteX6" fmla="*/ 93526 w 1301187"/>
                      <a:gd name="connsiteY6" fmla="*/ 448234 h 951271"/>
                      <a:gd name="connsiteX7" fmla="*/ 313320 w 1301187"/>
                      <a:gd name="connsiteY7" fmla="*/ 332394 h 951271"/>
                      <a:gd name="connsiteX8" fmla="*/ 567876 w 1301187"/>
                      <a:gd name="connsiteY8" fmla="*/ 250100 h 951271"/>
                      <a:gd name="connsiteX9" fmla="*/ 923390 w 1301187"/>
                      <a:gd name="connsiteY9" fmla="*/ 75956 h 951271"/>
                      <a:gd name="connsiteX10" fmla="*/ 704833 w 1301187"/>
                      <a:gd name="connsiteY10" fmla="*/ 402087 h 951271"/>
                      <a:gd name="connsiteX11" fmla="*/ 1053152 w 1301187"/>
                      <a:gd name="connsiteY11" fmla="*/ 179161 h 951271"/>
                      <a:gd name="connsiteX12" fmla="*/ 809945 w 1301187"/>
                      <a:gd name="connsiteY12" fmla="*/ 550836 h 951271"/>
                      <a:gd name="connsiteX13" fmla="*/ 1187913 w 1301187"/>
                      <a:gd name="connsiteY13" fmla="*/ 294902 h 951271"/>
                      <a:gd name="connsiteX14" fmla="*/ 907604 w 1301187"/>
                      <a:gd name="connsiteY14" fmla="*/ 709731 h 951271"/>
                      <a:gd name="connsiteX15" fmla="*/ 1245781 w 1301187"/>
                      <a:gd name="connsiteY15" fmla="*/ 384440 h 951271"/>
                      <a:gd name="connsiteX16" fmla="*/ 1301187 w 1301187"/>
                      <a:gd name="connsiteY16" fmla="*/ 406545 h 951271"/>
                      <a:gd name="connsiteX17" fmla="*/ 888269 w 1301187"/>
                      <a:gd name="connsiteY17" fmla="*/ 661946 h 951271"/>
                      <a:gd name="connsiteX18" fmla="*/ 1142490 w 1301187"/>
                      <a:gd name="connsiteY18" fmla="*/ 242250 h 951271"/>
                      <a:gd name="connsiteX19" fmla="*/ 737645 w 1301187"/>
                      <a:gd name="connsiteY19" fmla="*/ 507479 h 951271"/>
                      <a:gd name="connsiteX20" fmla="*/ 1007741 w 1301187"/>
                      <a:gd name="connsiteY20" fmla="*/ 126529 h 951271"/>
                      <a:gd name="connsiteX21" fmla="*/ 660798 w 1301187"/>
                      <a:gd name="connsiteY21" fmla="*/ 337580 h 951271"/>
                      <a:gd name="connsiteX22" fmla="*/ 892093 w 1301187"/>
                      <a:gd name="connsiteY22" fmla="*/ 12738 h 951271"/>
                      <a:gd name="connsiteX23" fmla="*/ 516084 w 1301187"/>
                      <a:gd name="connsiteY23" fmla="*/ 196811 h 951271"/>
                      <a:gd name="connsiteX24" fmla="*/ 284103 w 1301187"/>
                      <a:gd name="connsiteY24" fmla="*/ 251373 h 951271"/>
                      <a:gd name="connsiteX25" fmla="*/ 6281 w 1301187"/>
                      <a:gd name="connsiteY25" fmla="*/ 367340 h 951271"/>
                      <a:gd name="connsiteX26" fmla="*/ 418983 w 1301187"/>
                      <a:gd name="connsiteY26" fmla="*/ 421160 h 951271"/>
                      <a:gd name="connsiteX27" fmla="*/ 97668 w 1301187"/>
                      <a:gd name="connsiteY27" fmla="*/ 688841 h 951271"/>
                      <a:gd name="connsiteX28" fmla="*/ 510659 w 1301187"/>
                      <a:gd name="connsiteY28" fmla="*/ 574555 h 951271"/>
                      <a:gd name="connsiteX29" fmla="*/ 211360 w 1301187"/>
                      <a:gd name="connsiteY29" fmla="*/ 874495 h 951271"/>
                      <a:gd name="connsiteX30" fmla="*/ 650380 w 1301187"/>
                      <a:gd name="connsiteY30" fmla="*/ 752674 h 951271"/>
                      <a:gd name="connsiteX0" fmla="*/ 650380 w 1301187"/>
                      <a:gd name="connsiteY0" fmla="*/ 740696 h 939293"/>
                      <a:gd name="connsiteX1" fmla="*/ 717286 w 1301187"/>
                      <a:gd name="connsiteY1" fmla="*/ 793685 h 939293"/>
                      <a:gd name="connsiteX2" fmla="*/ 241959 w 1301187"/>
                      <a:gd name="connsiteY2" fmla="*/ 931667 h 939293"/>
                      <a:gd name="connsiteX3" fmla="*/ 566750 w 1301187"/>
                      <a:gd name="connsiteY3" fmla="*/ 634316 h 939293"/>
                      <a:gd name="connsiteX4" fmla="*/ 128274 w 1301187"/>
                      <a:gd name="connsiteY4" fmla="*/ 746018 h 939293"/>
                      <a:gd name="connsiteX5" fmla="*/ 478672 w 1301187"/>
                      <a:gd name="connsiteY5" fmla="*/ 505298 h 939293"/>
                      <a:gd name="connsiteX6" fmla="*/ 93526 w 1301187"/>
                      <a:gd name="connsiteY6" fmla="*/ 436256 h 939293"/>
                      <a:gd name="connsiteX7" fmla="*/ 313320 w 1301187"/>
                      <a:gd name="connsiteY7" fmla="*/ 320416 h 939293"/>
                      <a:gd name="connsiteX8" fmla="*/ 567876 w 1301187"/>
                      <a:gd name="connsiteY8" fmla="*/ 238122 h 939293"/>
                      <a:gd name="connsiteX9" fmla="*/ 923390 w 1301187"/>
                      <a:gd name="connsiteY9" fmla="*/ 63978 h 939293"/>
                      <a:gd name="connsiteX10" fmla="*/ 704833 w 1301187"/>
                      <a:gd name="connsiteY10" fmla="*/ 390109 h 939293"/>
                      <a:gd name="connsiteX11" fmla="*/ 1053152 w 1301187"/>
                      <a:gd name="connsiteY11" fmla="*/ 167183 h 939293"/>
                      <a:gd name="connsiteX12" fmla="*/ 809945 w 1301187"/>
                      <a:gd name="connsiteY12" fmla="*/ 538858 h 939293"/>
                      <a:gd name="connsiteX13" fmla="*/ 1187913 w 1301187"/>
                      <a:gd name="connsiteY13" fmla="*/ 282924 h 939293"/>
                      <a:gd name="connsiteX14" fmla="*/ 907604 w 1301187"/>
                      <a:gd name="connsiteY14" fmla="*/ 697753 h 939293"/>
                      <a:gd name="connsiteX15" fmla="*/ 1245781 w 1301187"/>
                      <a:gd name="connsiteY15" fmla="*/ 372462 h 939293"/>
                      <a:gd name="connsiteX16" fmla="*/ 1301187 w 1301187"/>
                      <a:gd name="connsiteY16" fmla="*/ 394567 h 939293"/>
                      <a:gd name="connsiteX17" fmla="*/ 888269 w 1301187"/>
                      <a:gd name="connsiteY17" fmla="*/ 649968 h 939293"/>
                      <a:gd name="connsiteX18" fmla="*/ 1142490 w 1301187"/>
                      <a:gd name="connsiteY18" fmla="*/ 230272 h 939293"/>
                      <a:gd name="connsiteX19" fmla="*/ 737645 w 1301187"/>
                      <a:gd name="connsiteY19" fmla="*/ 495501 h 939293"/>
                      <a:gd name="connsiteX20" fmla="*/ 1007741 w 1301187"/>
                      <a:gd name="connsiteY20" fmla="*/ 114551 h 939293"/>
                      <a:gd name="connsiteX21" fmla="*/ 660798 w 1301187"/>
                      <a:gd name="connsiteY21" fmla="*/ 325602 h 939293"/>
                      <a:gd name="connsiteX22" fmla="*/ 892093 w 1301187"/>
                      <a:gd name="connsiteY22" fmla="*/ 760 h 939293"/>
                      <a:gd name="connsiteX23" fmla="*/ 284103 w 1301187"/>
                      <a:gd name="connsiteY23" fmla="*/ 239395 h 939293"/>
                      <a:gd name="connsiteX24" fmla="*/ 6281 w 1301187"/>
                      <a:gd name="connsiteY24" fmla="*/ 355362 h 939293"/>
                      <a:gd name="connsiteX25" fmla="*/ 418983 w 1301187"/>
                      <a:gd name="connsiteY25" fmla="*/ 409182 h 939293"/>
                      <a:gd name="connsiteX26" fmla="*/ 97668 w 1301187"/>
                      <a:gd name="connsiteY26" fmla="*/ 676863 h 939293"/>
                      <a:gd name="connsiteX27" fmla="*/ 510659 w 1301187"/>
                      <a:gd name="connsiteY27" fmla="*/ 562577 h 939293"/>
                      <a:gd name="connsiteX28" fmla="*/ 211360 w 1301187"/>
                      <a:gd name="connsiteY28" fmla="*/ 862517 h 939293"/>
                      <a:gd name="connsiteX29" fmla="*/ 650380 w 1301187"/>
                      <a:gd name="connsiteY29" fmla="*/ 740696 h 939293"/>
                      <a:gd name="connsiteX0" fmla="*/ 650380 w 1301187"/>
                      <a:gd name="connsiteY0" fmla="*/ 740696 h 939293"/>
                      <a:gd name="connsiteX1" fmla="*/ 717286 w 1301187"/>
                      <a:gd name="connsiteY1" fmla="*/ 793685 h 939293"/>
                      <a:gd name="connsiteX2" fmla="*/ 241959 w 1301187"/>
                      <a:gd name="connsiteY2" fmla="*/ 931667 h 939293"/>
                      <a:gd name="connsiteX3" fmla="*/ 566750 w 1301187"/>
                      <a:gd name="connsiteY3" fmla="*/ 634316 h 939293"/>
                      <a:gd name="connsiteX4" fmla="*/ 128274 w 1301187"/>
                      <a:gd name="connsiteY4" fmla="*/ 746018 h 939293"/>
                      <a:gd name="connsiteX5" fmla="*/ 478672 w 1301187"/>
                      <a:gd name="connsiteY5" fmla="*/ 505298 h 939293"/>
                      <a:gd name="connsiteX6" fmla="*/ 93526 w 1301187"/>
                      <a:gd name="connsiteY6" fmla="*/ 436256 h 939293"/>
                      <a:gd name="connsiteX7" fmla="*/ 313320 w 1301187"/>
                      <a:gd name="connsiteY7" fmla="*/ 320416 h 939293"/>
                      <a:gd name="connsiteX8" fmla="*/ 923390 w 1301187"/>
                      <a:gd name="connsiteY8" fmla="*/ 63978 h 939293"/>
                      <a:gd name="connsiteX9" fmla="*/ 704833 w 1301187"/>
                      <a:gd name="connsiteY9" fmla="*/ 390109 h 939293"/>
                      <a:gd name="connsiteX10" fmla="*/ 1053152 w 1301187"/>
                      <a:gd name="connsiteY10" fmla="*/ 167183 h 939293"/>
                      <a:gd name="connsiteX11" fmla="*/ 809945 w 1301187"/>
                      <a:gd name="connsiteY11" fmla="*/ 538858 h 939293"/>
                      <a:gd name="connsiteX12" fmla="*/ 1187913 w 1301187"/>
                      <a:gd name="connsiteY12" fmla="*/ 282924 h 939293"/>
                      <a:gd name="connsiteX13" fmla="*/ 907604 w 1301187"/>
                      <a:gd name="connsiteY13" fmla="*/ 697753 h 939293"/>
                      <a:gd name="connsiteX14" fmla="*/ 1245781 w 1301187"/>
                      <a:gd name="connsiteY14" fmla="*/ 372462 h 939293"/>
                      <a:gd name="connsiteX15" fmla="*/ 1301187 w 1301187"/>
                      <a:gd name="connsiteY15" fmla="*/ 394567 h 939293"/>
                      <a:gd name="connsiteX16" fmla="*/ 888269 w 1301187"/>
                      <a:gd name="connsiteY16" fmla="*/ 649968 h 939293"/>
                      <a:gd name="connsiteX17" fmla="*/ 1142490 w 1301187"/>
                      <a:gd name="connsiteY17" fmla="*/ 230272 h 939293"/>
                      <a:gd name="connsiteX18" fmla="*/ 737645 w 1301187"/>
                      <a:gd name="connsiteY18" fmla="*/ 495501 h 939293"/>
                      <a:gd name="connsiteX19" fmla="*/ 1007741 w 1301187"/>
                      <a:gd name="connsiteY19" fmla="*/ 114551 h 939293"/>
                      <a:gd name="connsiteX20" fmla="*/ 660798 w 1301187"/>
                      <a:gd name="connsiteY20" fmla="*/ 325602 h 939293"/>
                      <a:gd name="connsiteX21" fmla="*/ 892093 w 1301187"/>
                      <a:gd name="connsiteY21" fmla="*/ 760 h 939293"/>
                      <a:gd name="connsiteX22" fmla="*/ 284103 w 1301187"/>
                      <a:gd name="connsiteY22" fmla="*/ 239395 h 939293"/>
                      <a:gd name="connsiteX23" fmla="*/ 6281 w 1301187"/>
                      <a:gd name="connsiteY23" fmla="*/ 355362 h 939293"/>
                      <a:gd name="connsiteX24" fmla="*/ 418983 w 1301187"/>
                      <a:gd name="connsiteY24" fmla="*/ 409182 h 939293"/>
                      <a:gd name="connsiteX25" fmla="*/ 97668 w 1301187"/>
                      <a:gd name="connsiteY25" fmla="*/ 676863 h 939293"/>
                      <a:gd name="connsiteX26" fmla="*/ 510659 w 1301187"/>
                      <a:gd name="connsiteY26" fmla="*/ 562577 h 939293"/>
                      <a:gd name="connsiteX27" fmla="*/ 211360 w 1301187"/>
                      <a:gd name="connsiteY27" fmla="*/ 862517 h 939293"/>
                      <a:gd name="connsiteX28" fmla="*/ 650380 w 1301187"/>
                      <a:gd name="connsiteY28" fmla="*/ 740696 h 939293"/>
                      <a:gd name="connsiteX0" fmla="*/ 650380 w 1301187"/>
                      <a:gd name="connsiteY0" fmla="*/ 740696 h 939293"/>
                      <a:gd name="connsiteX1" fmla="*/ 717286 w 1301187"/>
                      <a:gd name="connsiteY1" fmla="*/ 793685 h 939293"/>
                      <a:gd name="connsiteX2" fmla="*/ 241959 w 1301187"/>
                      <a:gd name="connsiteY2" fmla="*/ 931667 h 939293"/>
                      <a:gd name="connsiteX3" fmla="*/ 566750 w 1301187"/>
                      <a:gd name="connsiteY3" fmla="*/ 634316 h 939293"/>
                      <a:gd name="connsiteX4" fmla="*/ 128274 w 1301187"/>
                      <a:gd name="connsiteY4" fmla="*/ 746018 h 939293"/>
                      <a:gd name="connsiteX5" fmla="*/ 478672 w 1301187"/>
                      <a:gd name="connsiteY5" fmla="*/ 505298 h 939293"/>
                      <a:gd name="connsiteX6" fmla="*/ 93526 w 1301187"/>
                      <a:gd name="connsiteY6" fmla="*/ 436256 h 939293"/>
                      <a:gd name="connsiteX7" fmla="*/ 497795 w 1301187"/>
                      <a:gd name="connsiteY7" fmla="*/ 231020 h 939293"/>
                      <a:gd name="connsiteX8" fmla="*/ 923390 w 1301187"/>
                      <a:gd name="connsiteY8" fmla="*/ 63978 h 939293"/>
                      <a:gd name="connsiteX9" fmla="*/ 704833 w 1301187"/>
                      <a:gd name="connsiteY9" fmla="*/ 390109 h 939293"/>
                      <a:gd name="connsiteX10" fmla="*/ 1053152 w 1301187"/>
                      <a:gd name="connsiteY10" fmla="*/ 167183 h 939293"/>
                      <a:gd name="connsiteX11" fmla="*/ 809945 w 1301187"/>
                      <a:gd name="connsiteY11" fmla="*/ 538858 h 939293"/>
                      <a:gd name="connsiteX12" fmla="*/ 1187913 w 1301187"/>
                      <a:gd name="connsiteY12" fmla="*/ 282924 h 939293"/>
                      <a:gd name="connsiteX13" fmla="*/ 907604 w 1301187"/>
                      <a:gd name="connsiteY13" fmla="*/ 697753 h 939293"/>
                      <a:gd name="connsiteX14" fmla="*/ 1245781 w 1301187"/>
                      <a:gd name="connsiteY14" fmla="*/ 372462 h 939293"/>
                      <a:gd name="connsiteX15" fmla="*/ 1301187 w 1301187"/>
                      <a:gd name="connsiteY15" fmla="*/ 394567 h 939293"/>
                      <a:gd name="connsiteX16" fmla="*/ 888269 w 1301187"/>
                      <a:gd name="connsiteY16" fmla="*/ 649968 h 939293"/>
                      <a:gd name="connsiteX17" fmla="*/ 1142490 w 1301187"/>
                      <a:gd name="connsiteY17" fmla="*/ 230272 h 939293"/>
                      <a:gd name="connsiteX18" fmla="*/ 737645 w 1301187"/>
                      <a:gd name="connsiteY18" fmla="*/ 495501 h 939293"/>
                      <a:gd name="connsiteX19" fmla="*/ 1007741 w 1301187"/>
                      <a:gd name="connsiteY19" fmla="*/ 114551 h 939293"/>
                      <a:gd name="connsiteX20" fmla="*/ 660798 w 1301187"/>
                      <a:gd name="connsiteY20" fmla="*/ 325602 h 939293"/>
                      <a:gd name="connsiteX21" fmla="*/ 892093 w 1301187"/>
                      <a:gd name="connsiteY21" fmla="*/ 760 h 939293"/>
                      <a:gd name="connsiteX22" fmla="*/ 284103 w 1301187"/>
                      <a:gd name="connsiteY22" fmla="*/ 239395 h 939293"/>
                      <a:gd name="connsiteX23" fmla="*/ 6281 w 1301187"/>
                      <a:gd name="connsiteY23" fmla="*/ 355362 h 939293"/>
                      <a:gd name="connsiteX24" fmla="*/ 418983 w 1301187"/>
                      <a:gd name="connsiteY24" fmla="*/ 409182 h 939293"/>
                      <a:gd name="connsiteX25" fmla="*/ 97668 w 1301187"/>
                      <a:gd name="connsiteY25" fmla="*/ 676863 h 939293"/>
                      <a:gd name="connsiteX26" fmla="*/ 510659 w 1301187"/>
                      <a:gd name="connsiteY26" fmla="*/ 562577 h 939293"/>
                      <a:gd name="connsiteX27" fmla="*/ 211360 w 1301187"/>
                      <a:gd name="connsiteY27" fmla="*/ 862517 h 939293"/>
                      <a:gd name="connsiteX28" fmla="*/ 650380 w 1301187"/>
                      <a:gd name="connsiteY28" fmla="*/ 740696 h 939293"/>
                      <a:gd name="connsiteX0" fmla="*/ 650380 w 1301187"/>
                      <a:gd name="connsiteY0" fmla="*/ 741160 h 939757"/>
                      <a:gd name="connsiteX1" fmla="*/ 717286 w 1301187"/>
                      <a:gd name="connsiteY1" fmla="*/ 794149 h 939757"/>
                      <a:gd name="connsiteX2" fmla="*/ 241959 w 1301187"/>
                      <a:gd name="connsiteY2" fmla="*/ 932131 h 939757"/>
                      <a:gd name="connsiteX3" fmla="*/ 566750 w 1301187"/>
                      <a:gd name="connsiteY3" fmla="*/ 634780 h 939757"/>
                      <a:gd name="connsiteX4" fmla="*/ 128274 w 1301187"/>
                      <a:gd name="connsiteY4" fmla="*/ 746482 h 939757"/>
                      <a:gd name="connsiteX5" fmla="*/ 478672 w 1301187"/>
                      <a:gd name="connsiteY5" fmla="*/ 505762 h 939757"/>
                      <a:gd name="connsiteX6" fmla="*/ 93526 w 1301187"/>
                      <a:gd name="connsiteY6" fmla="*/ 436720 h 939757"/>
                      <a:gd name="connsiteX7" fmla="*/ 497795 w 1301187"/>
                      <a:gd name="connsiteY7" fmla="*/ 231484 h 939757"/>
                      <a:gd name="connsiteX8" fmla="*/ 923390 w 1301187"/>
                      <a:gd name="connsiteY8" fmla="*/ 64442 h 939757"/>
                      <a:gd name="connsiteX9" fmla="*/ 704833 w 1301187"/>
                      <a:gd name="connsiteY9" fmla="*/ 390573 h 939757"/>
                      <a:gd name="connsiteX10" fmla="*/ 1053152 w 1301187"/>
                      <a:gd name="connsiteY10" fmla="*/ 167647 h 939757"/>
                      <a:gd name="connsiteX11" fmla="*/ 809945 w 1301187"/>
                      <a:gd name="connsiteY11" fmla="*/ 539322 h 939757"/>
                      <a:gd name="connsiteX12" fmla="*/ 1187913 w 1301187"/>
                      <a:gd name="connsiteY12" fmla="*/ 283388 h 939757"/>
                      <a:gd name="connsiteX13" fmla="*/ 907604 w 1301187"/>
                      <a:gd name="connsiteY13" fmla="*/ 698217 h 939757"/>
                      <a:gd name="connsiteX14" fmla="*/ 1245781 w 1301187"/>
                      <a:gd name="connsiteY14" fmla="*/ 372926 h 939757"/>
                      <a:gd name="connsiteX15" fmla="*/ 1301187 w 1301187"/>
                      <a:gd name="connsiteY15" fmla="*/ 395031 h 939757"/>
                      <a:gd name="connsiteX16" fmla="*/ 888269 w 1301187"/>
                      <a:gd name="connsiteY16" fmla="*/ 650432 h 939757"/>
                      <a:gd name="connsiteX17" fmla="*/ 1142490 w 1301187"/>
                      <a:gd name="connsiteY17" fmla="*/ 230736 h 939757"/>
                      <a:gd name="connsiteX18" fmla="*/ 737645 w 1301187"/>
                      <a:gd name="connsiteY18" fmla="*/ 495965 h 939757"/>
                      <a:gd name="connsiteX19" fmla="*/ 1007741 w 1301187"/>
                      <a:gd name="connsiteY19" fmla="*/ 115015 h 939757"/>
                      <a:gd name="connsiteX20" fmla="*/ 660798 w 1301187"/>
                      <a:gd name="connsiteY20" fmla="*/ 326066 h 939757"/>
                      <a:gd name="connsiteX21" fmla="*/ 892093 w 1301187"/>
                      <a:gd name="connsiteY21" fmla="*/ 1224 h 939757"/>
                      <a:gd name="connsiteX22" fmla="*/ 460822 w 1301187"/>
                      <a:gd name="connsiteY22" fmla="*/ 161687 h 939757"/>
                      <a:gd name="connsiteX23" fmla="*/ 6281 w 1301187"/>
                      <a:gd name="connsiteY23" fmla="*/ 355826 h 939757"/>
                      <a:gd name="connsiteX24" fmla="*/ 418983 w 1301187"/>
                      <a:gd name="connsiteY24" fmla="*/ 409646 h 939757"/>
                      <a:gd name="connsiteX25" fmla="*/ 97668 w 1301187"/>
                      <a:gd name="connsiteY25" fmla="*/ 677327 h 939757"/>
                      <a:gd name="connsiteX26" fmla="*/ 510659 w 1301187"/>
                      <a:gd name="connsiteY26" fmla="*/ 563041 h 939757"/>
                      <a:gd name="connsiteX27" fmla="*/ 211360 w 1301187"/>
                      <a:gd name="connsiteY27" fmla="*/ 862981 h 939757"/>
                      <a:gd name="connsiteX28" fmla="*/ 650380 w 1301187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58823 w 1294906"/>
                      <a:gd name="connsiteY5" fmla="*/ 456351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09806 w 1294906"/>
                      <a:gd name="connsiteY4" fmla="*/ 685200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09806 w 1294906"/>
                      <a:gd name="connsiteY4" fmla="*/ 685200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496487 w 1294906"/>
                      <a:gd name="connsiteY26" fmla="*/ 520209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30557 w 1294906"/>
                      <a:gd name="connsiteY3" fmla="*/ 559695 h 939757"/>
                      <a:gd name="connsiteX4" fmla="*/ 109806 w 1294906"/>
                      <a:gd name="connsiteY4" fmla="*/ 685200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496487 w 1294906"/>
                      <a:gd name="connsiteY26" fmla="*/ 520209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30557 w 1294906"/>
                      <a:gd name="connsiteY3" fmla="*/ 559695 h 939757"/>
                      <a:gd name="connsiteX4" fmla="*/ 109806 w 1294906"/>
                      <a:gd name="connsiteY4" fmla="*/ 685200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496487 w 1294906"/>
                      <a:gd name="connsiteY26" fmla="*/ 520209 h 939757"/>
                      <a:gd name="connsiteX27" fmla="*/ 161738 w 1294906"/>
                      <a:gd name="connsiteY27" fmla="*/ 792539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857264"/>
                      <a:gd name="connsiteX1" fmla="*/ 711005 w 1294906"/>
                      <a:gd name="connsiteY1" fmla="*/ 794149 h 857264"/>
                      <a:gd name="connsiteX2" fmla="*/ 181670 w 1294906"/>
                      <a:gd name="connsiteY2" fmla="*/ 842595 h 857264"/>
                      <a:gd name="connsiteX3" fmla="*/ 530557 w 1294906"/>
                      <a:gd name="connsiteY3" fmla="*/ 559695 h 857264"/>
                      <a:gd name="connsiteX4" fmla="*/ 109806 w 1294906"/>
                      <a:gd name="connsiteY4" fmla="*/ 685200 h 857264"/>
                      <a:gd name="connsiteX5" fmla="*/ 443867 w 1294906"/>
                      <a:gd name="connsiteY5" fmla="*/ 418809 h 857264"/>
                      <a:gd name="connsiteX6" fmla="*/ 87245 w 1294906"/>
                      <a:gd name="connsiteY6" fmla="*/ 436720 h 857264"/>
                      <a:gd name="connsiteX7" fmla="*/ 491514 w 1294906"/>
                      <a:gd name="connsiteY7" fmla="*/ 231484 h 857264"/>
                      <a:gd name="connsiteX8" fmla="*/ 917109 w 1294906"/>
                      <a:gd name="connsiteY8" fmla="*/ 64442 h 857264"/>
                      <a:gd name="connsiteX9" fmla="*/ 698552 w 1294906"/>
                      <a:gd name="connsiteY9" fmla="*/ 390573 h 857264"/>
                      <a:gd name="connsiteX10" fmla="*/ 1046871 w 1294906"/>
                      <a:gd name="connsiteY10" fmla="*/ 167647 h 857264"/>
                      <a:gd name="connsiteX11" fmla="*/ 803664 w 1294906"/>
                      <a:gd name="connsiteY11" fmla="*/ 539322 h 857264"/>
                      <a:gd name="connsiteX12" fmla="*/ 1181632 w 1294906"/>
                      <a:gd name="connsiteY12" fmla="*/ 283388 h 857264"/>
                      <a:gd name="connsiteX13" fmla="*/ 901323 w 1294906"/>
                      <a:gd name="connsiteY13" fmla="*/ 698217 h 857264"/>
                      <a:gd name="connsiteX14" fmla="*/ 1239500 w 1294906"/>
                      <a:gd name="connsiteY14" fmla="*/ 372926 h 857264"/>
                      <a:gd name="connsiteX15" fmla="*/ 1294906 w 1294906"/>
                      <a:gd name="connsiteY15" fmla="*/ 395031 h 857264"/>
                      <a:gd name="connsiteX16" fmla="*/ 881988 w 1294906"/>
                      <a:gd name="connsiteY16" fmla="*/ 650432 h 857264"/>
                      <a:gd name="connsiteX17" fmla="*/ 1136209 w 1294906"/>
                      <a:gd name="connsiteY17" fmla="*/ 230736 h 857264"/>
                      <a:gd name="connsiteX18" fmla="*/ 731364 w 1294906"/>
                      <a:gd name="connsiteY18" fmla="*/ 495965 h 857264"/>
                      <a:gd name="connsiteX19" fmla="*/ 1001460 w 1294906"/>
                      <a:gd name="connsiteY19" fmla="*/ 115015 h 857264"/>
                      <a:gd name="connsiteX20" fmla="*/ 654517 w 1294906"/>
                      <a:gd name="connsiteY20" fmla="*/ 326066 h 857264"/>
                      <a:gd name="connsiteX21" fmla="*/ 885812 w 1294906"/>
                      <a:gd name="connsiteY21" fmla="*/ 1224 h 857264"/>
                      <a:gd name="connsiteX22" fmla="*/ 454541 w 1294906"/>
                      <a:gd name="connsiteY22" fmla="*/ 161687 h 857264"/>
                      <a:gd name="connsiteX23" fmla="*/ 0 w 1294906"/>
                      <a:gd name="connsiteY23" fmla="*/ 355826 h 857264"/>
                      <a:gd name="connsiteX24" fmla="*/ 417552 w 1294906"/>
                      <a:gd name="connsiteY24" fmla="*/ 368106 h 857264"/>
                      <a:gd name="connsiteX25" fmla="*/ 86265 w 1294906"/>
                      <a:gd name="connsiteY25" fmla="*/ 610759 h 857264"/>
                      <a:gd name="connsiteX26" fmla="*/ 496487 w 1294906"/>
                      <a:gd name="connsiteY26" fmla="*/ 520209 h 857264"/>
                      <a:gd name="connsiteX27" fmla="*/ 161738 w 1294906"/>
                      <a:gd name="connsiteY27" fmla="*/ 792539 h 857264"/>
                      <a:gd name="connsiteX28" fmla="*/ 644099 w 1294906"/>
                      <a:gd name="connsiteY28" fmla="*/ 741160 h 857264"/>
                      <a:gd name="connsiteX0" fmla="*/ 585108 w 1294906"/>
                      <a:gd name="connsiteY0" fmla="*/ 639109 h 857264"/>
                      <a:gd name="connsiteX1" fmla="*/ 711005 w 1294906"/>
                      <a:gd name="connsiteY1" fmla="*/ 794149 h 857264"/>
                      <a:gd name="connsiteX2" fmla="*/ 181670 w 1294906"/>
                      <a:gd name="connsiteY2" fmla="*/ 842595 h 857264"/>
                      <a:gd name="connsiteX3" fmla="*/ 530557 w 1294906"/>
                      <a:gd name="connsiteY3" fmla="*/ 559695 h 857264"/>
                      <a:gd name="connsiteX4" fmla="*/ 109806 w 1294906"/>
                      <a:gd name="connsiteY4" fmla="*/ 685200 h 857264"/>
                      <a:gd name="connsiteX5" fmla="*/ 443867 w 1294906"/>
                      <a:gd name="connsiteY5" fmla="*/ 418809 h 857264"/>
                      <a:gd name="connsiteX6" fmla="*/ 87245 w 1294906"/>
                      <a:gd name="connsiteY6" fmla="*/ 436720 h 857264"/>
                      <a:gd name="connsiteX7" fmla="*/ 491514 w 1294906"/>
                      <a:gd name="connsiteY7" fmla="*/ 231484 h 857264"/>
                      <a:gd name="connsiteX8" fmla="*/ 917109 w 1294906"/>
                      <a:gd name="connsiteY8" fmla="*/ 64442 h 857264"/>
                      <a:gd name="connsiteX9" fmla="*/ 698552 w 1294906"/>
                      <a:gd name="connsiteY9" fmla="*/ 390573 h 857264"/>
                      <a:gd name="connsiteX10" fmla="*/ 1046871 w 1294906"/>
                      <a:gd name="connsiteY10" fmla="*/ 167647 h 857264"/>
                      <a:gd name="connsiteX11" fmla="*/ 803664 w 1294906"/>
                      <a:gd name="connsiteY11" fmla="*/ 539322 h 857264"/>
                      <a:gd name="connsiteX12" fmla="*/ 1181632 w 1294906"/>
                      <a:gd name="connsiteY12" fmla="*/ 283388 h 857264"/>
                      <a:gd name="connsiteX13" fmla="*/ 901323 w 1294906"/>
                      <a:gd name="connsiteY13" fmla="*/ 698217 h 857264"/>
                      <a:gd name="connsiteX14" fmla="*/ 1239500 w 1294906"/>
                      <a:gd name="connsiteY14" fmla="*/ 372926 h 857264"/>
                      <a:gd name="connsiteX15" fmla="*/ 1294906 w 1294906"/>
                      <a:gd name="connsiteY15" fmla="*/ 395031 h 857264"/>
                      <a:gd name="connsiteX16" fmla="*/ 881988 w 1294906"/>
                      <a:gd name="connsiteY16" fmla="*/ 650432 h 857264"/>
                      <a:gd name="connsiteX17" fmla="*/ 1136209 w 1294906"/>
                      <a:gd name="connsiteY17" fmla="*/ 230736 h 857264"/>
                      <a:gd name="connsiteX18" fmla="*/ 731364 w 1294906"/>
                      <a:gd name="connsiteY18" fmla="*/ 495965 h 857264"/>
                      <a:gd name="connsiteX19" fmla="*/ 1001460 w 1294906"/>
                      <a:gd name="connsiteY19" fmla="*/ 115015 h 857264"/>
                      <a:gd name="connsiteX20" fmla="*/ 654517 w 1294906"/>
                      <a:gd name="connsiteY20" fmla="*/ 326066 h 857264"/>
                      <a:gd name="connsiteX21" fmla="*/ 885812 w 1294906"/>
                      <a:gd name="connsiteY21" fmla="*/ 1224 h 857264"/>
                      <a:gd name="connsiteX22" fmla="*/ 454541 w 1294906"/>
                      <a:gd name="connsiteY22" fmla="*/ 161687 h 857264"/>
                      <a:gd name="connsiteX23" fmla="*/ 0 w 1294906"/>
                      <a:gd name="connsiteY23" fmla="*/ 355826 h 857264"/>
                      <a:gd name="connsiteX24" fmla="*/ 417552 w 1294906"/>
                      <a:gd name="connsiteY24" fmla="*/ 368106 h 857264"/>
                      <a:gd name="connsiteX25" fmla="*/ 86265 w 1294906"/>
                      <a:gd name="connsiteY25" fmla="*/ 610759 h 857264"/>
                      <a:gd name="connsiteX26" fmla="*/ 496487 w 1294906"/>
                      <a:gd name="connsiteY26" fmla="*/ 520209 h 857264"/>
                      <a:gd name="connsiteX27" fmla="*/ 161738 w 1294906"/>
                      <a:gd name="connsiteY27" fmla="*/ 792539 h 857264"/>
                      <a:gd name="connsiteX28" fmla="*/ 585108 w 1294906"/>
                      <a:gd name="connsiteY28" fmla="*/ 639109 h 857264"/>
                      <a:gd name="connsiteX0" fmla="*/ 585108 w 1294906"/>
                      <a:gd name="connsiteY0" fmla="*/ 639109 h 850197"/>
                      <a:gd name="connsiteX1" fmla="*/ 650630 w 1294906"/>
                      <a:gd name="connsiteY1" fmla="*/ 703966 h 850197"/>
                      <a:gd name="connsiteX2" fmla="*/ 181670 w 1294906"/>
                      <a:gd name="connsiteY2" fmla="*/ 842595 h 850197"/>
                      <a:gd name="connsiteX3" fmla="*/ 530557 w 1294906"/>
                      <a:gd name="connsiteY3" fmla="*/ 559695 h 850197"/>
                      <a:gd name="connsiteX4" fmla="*/ 109806 w 1294906"/>
                      <a:gd name="connsiteY4" fmla="*/ 685200 h 850197"/>
                      <a:gd name="connsiteX5" fmla="*/ 443867 w 1294906"/>
                      <a:gd name="connsiteY5" fmla="*/ 418809 h 850197"/>
                      <a:gd name="connsiteX6" fmla="*/ 87245 w 1294906"/>
                      <a:gd name="connsiteY6" fmla="*/ 436720 h 850197"/>
                      <a:gd name="connsiteX7" fmla="*/ 491514 w 1294906"/>
                      <a:gd name="connsiteY7" fmla="*/ 231484 h 850197"/>
                      <a:gd name="connsiteX8" fmla="*/ 917109 w 1294906"/>
                      <a:gd name="connsiteY8" fmla="*/ 64442 h 850197"/>
                      <a:gd name="connsiteX9" fmla="*/ 698552 w 1294906"/>
                      <a:gd name="connsiteY9" fmla="*/ 390573 h 850197"/>
                      <a:gd name="connsiteX10" fmla="*/ 1046871 w 1294906"/>
                      <a:gd name="connsiteY10" fmla="*/ 167647 h 850197"/>
                      <a:gd name="connsiteX11" fmla="*/ 803664 w 1294906"/>
                      <a:gd name="connsiteY11" fmla="*/ 539322 h 850197"/>
                      <a:gd name="connsiteX12" fmla="*/ 1181632 w 1294906"/>
                      <a:gd name="connsiteY12" fmla="*/ 283388 h 850197"/>
                      <a:gd name="connsiteX13" fmla="*/ 901323 w 1294906"/>
                      <a:gd name="connsiteY13" fmla="*/ 698217 h 850197"/>
                      <a:gd name="connsiteX14" fmla="*/ 1239500 w 1294906"/>
                      <a:gd name="connsiteY14" fmla="*/ 372926 h 850197"/>
                      <a:gd name="connsiteX15" fmla="*/ 1294906 w 1294906"/>
                      <a:gd name="connsiteY15" fmla="*/ 395031 h 850197"/>
                      <a:gd name="connsiteX16" fmla="*/ 881988 w 1294906"/>
                      <a:gd name="connsiteY16" fmla="*/ 650432 h 850197"/>
                      <a:gd name="connsiteX17" fmla="*/ 1136209 w 1294906"/>
                      <a:gd name="connsiteY17" fmla="*/ 230736 h 850197"/>
                      <a:gd name="connsiteX18" fmla="*/ 731364 w 1294906"/>
                      <a:gd name="connsiteY18" fmla="*/ 495965 h 850197"/>
                      <a:gd name="connsiteX19" fmla="*/ 1001460 w 1294906"/>
                      <a:gd name="connsiteY19" fmla="*/ 115015 h 850197"/>
                      <a:gd name="connsiteX20" fmla="*/ 654517 w 1294906"/>
                      <a:gd name="connsiteY20" fmla="*/ 326066 h 850197"/>
                      <a:gd name="connsiteX21" fmla="*/ 885812 w 1294906"/>
                      <a:gd name="connsiteY21" fmla="*/ 1224 h 850197"/>
                      <a:gd name="connsiteX22" fmla="*/ 454541 w 1294906"/>
                      <a:gd name="connsiteY22" fmla="*/ 161687 h 850197"/>
                      <a:gd name="connsiteX23" fmla="*/ 0 w 1294906"/>
                      <a:gd name="connsiteY23" fmla="*/ 355826 h 850197"/>
                      <a:gd name="connsiteX24" fmla="*/ 417552 w 1294906"/>
                      <a:gd name="connsiteY24" fmla="*/ 368106 h 850197"/>
                      <a:gd name="connsiteX25" fmla="*/ 86265 w 1294906"/>
                      <a:gd name="connsiteY25" fmla="*/ 610759 h 850197"/>
                      <a:gd name="connsiteX26" fmla="*/ 496487 w 1294906"/>
                      <a:gd name="connsiteY26" fmla="*/ 520209 h 850197"/>
                      <a:gd name="connsiteX27" fmla="*/ 161738 w 1294906"/>
                      <a:gd name="connsiteY27" fmla="*/ 792539 h 850197"/>
                      <a:gd name="connsiteX28" fmla="*/ 585108 w 1294906"/>
                      <a:gd name="connsiteY28" fmla="*/ 639109 h 85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1294906" h="850197">
                        <a:moveTo>
                          <a:pt x="585108" y="639109"/>
                        </a:moveTo>
                        <a:cubicBezTo>
                          <a:pt x="653525" y="685425"/>
                          <a:pt x="522154" y="576255"/>
                          <a:pt x="650630" y="703966"/>
                        </a:cubicBezTo>
                        <a:cubicBezTo>
                          <a:pt x="572174" y="732741"/>
                          <a:pt x="231687" y="885692"/>
                          <a:pt x="181670" y="842595"/>
                        </a:cubicBezTo>
                        <a:cubicBezTo>
                          <a:pt x="131653" y="799498"/>
                          <a:pt x="624084" y="559162"/>
                          <a:pt x="530557" y="559695"/>
                        </a:cubicBezTo>
                        <a:cubicBezTo>
                          <a:pt x="437030" y="560228"/>
                          <a:pt x="104632" y="738718"/>
                          <a:pt x="109806" y="685200"/>
                        </a:cubicBezTo>
                        <a:cubicBezTo>
                          <a:pt x="114980" y="631682"/>
                          <a:pt x="522736" y="451819"/>
                          <a:pt x="443867" y="418809"/>
                        </a:cubicBezTo>
                        <a:cubicBezTo>
                          <a:pt x="364998" y="385799"/>
                          <a:pt x="68198" y="553884"/>
                          <a:pt x="87245" y="436720"/>
                        </a:cubicBezTo>
                        <a:cubicBezTo>
                          <a:pt x="54770" y="374383"/>
                          <a:pt x="353203" y="293530"/>
                          <a:pt x="491514" y="231484"/>
                        </a:cubicBezTo>
                        <a:cubicBezTo>
                          <a:pt x="629825" y="169438"/>
                          <a:pt x="851857" y="52827"/>
                          <a:pt x="917109" y="64442"/>
                        </a:cubicBezTo>
                        <a:cubicBezTo>
                          <a:pt x="911587" y="166963"/>
                          <a:pt x="618436" y="377455"/>
                          <a:pt x="698552" y="390573"/>
                        </a:cubicBezTo>
                        <a:cubicBezTo>
                          <a:pt x="779015" y="400725"/>
                          <a:pt x="1025060" y="124406"/>
                          <a:pt x="1046871" y="167647"/>
                        </a:cubicBezTo>
                        <a:cubicBezTo>
                          <a:pt x="1099841" y="220047"/>
                          <a:pt x="705493" y="570409"/>
                          <a:pt x="803664" y="539322"/>
                        </a:cubicBezTo>
                        <a:cubicBezTo>
                          <a:pt x="901835" y="508235"/>
                          <a:pt x="1085056" y="217746"/>
                          <a:pt x="1181632" y="283388"/>
                        </a:cubicBezTo>
                        <a:cubicBezTo>
                          <a:pt x="1278208" y="349030"/>
                          <a:pt x="798401" y="690858"/>
                          <a:pt x="901323" y="698217"/>
                        </a:cubicBezTo>
                        <a:cubicBezTo>
                          <a:pt x="979485" y="730086"/>
                          <a:pt x="1125631" y="594608"/>
                          <a:pt x="1239500" y="372926"/>
                        </a:cubicBezTo>
                        <a:lnTo>
                          <a:pt x="1294906" y="395031"/>
                        </a:lnTo>
                        <a:cubicBezTo>
                          <a:pt x="1238386" y="564111"/>
                          <a:pt x="1014292" y="681115"/>
                          <a:pt x="881988" y="650432"/>
                        </a:cubicBezTo>
                        <a:cubicBezTo>
                          <a:pt x="691103" y="614398"/>
                          <a:pt x="1228757" y="333061"/>
                          <a:pt x="1136209" y="230736"/>
                        </a:cubicBezTo>
                        <a:cubicBezTo>
                          <a:pt x="1089159" y="153730"/>
                          <a:pt x="870850" y="516796"/>
                          <a:pt x="731364" y="495965"/>
                        </a:cubicBezTo>
                        <a:cubicBezTo>
                          <a:pt x="635895" y="522322"/>
                          <a:pt x="1091732" y="170891"/>
                          <a:pt x="1001460" y="115015"/>
                        </a:cubicBezTo>
                        <a:cubicBezTo>
                          <a:pt x="984498" y="76270"/>
                          <a:pt x="758139" y="249190"/>
                          <a:pt x="654517" y="326066"/>
                        </a:cubicBezTo>
                        <a:cubicBezTo>
                          <a:pt x="570312" y="329545"/>
                          <a:pt x="941967" y="91674"/>
                          <a:pt x="885812" y="1224"/>
                        </a:cubicBezTo>
                        <a:cubicBezTo>
                          <a:pt x="823030" y="-13144"/>
                          <a:pt x="602176" y="102587"/>
                          <a:pt x="454541" y="161687"/>
                        </a:cubicBezTo>
                        <a:cubicBezTo>
                          <a:pt x="369574" y="190108"/>
                          <a:pt x="44504" y="269958"/>
                          <a:pt x="0" y="355826"/>
                        </a:cubicBezTo>
                        <a:cubicBezTo>
                          <a:pt x="5093" y="459421"/>
                          <a:pt x="359113" y="289821"/>
                          <a:pt x="417552" y="368106"/>
                        </a:cubicBezTo>
                        <a:cubicBezTo>
                          <a:pt x="532290" y="406751"/>
                          <a:pt x="45275" y="484209"/>
                          <a:pt x="86265" y="610759"/>
                        </a:cubicBezTo>
                        <a:cubicBezTo>
                          <a:pt x="101981" y="669396"/>
                          <a:pt x="324944" y="490516"/>
                          <a:pt x="496487" y="520209"/>
                        </a:cubicBezTo>
                        <a:cubicBezTo>
                          <a:pt x="603565" y="514044"/>
                          <a:pt x="59027" y="743798"/>
                          <a:pt x="161738" y="792539"/>
                        </a:cubicBezTo>
                        <a:cubicBezTo>
                          <a:pt x="264449" y="841280"/>
                          <a:pt x="330069" y="723356"/>
                          <a:pt x="585108" y="639109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" name="矩形 118">
                    <a:extLst>
                      <a:ext uri="{FF2B5EF4-FFF2-40B4-BE49-F238E27FC236}">
                        <a16:creationId xmlns:a16="http://schemas.microsoft.com/office/drawing/2014/main" id="{C27E98C3-84FC-4BBA-B674-E1E90E2B405B}"/>
                      </a:ext>
                    </a:extLst>
                  </p:cNvPr>
                  <p:cNvSpPr/>
                  <p:nvPr/>
                </p:nvSpPr>
                <p:spPr>
                  <a:xfrm rot="3106124">
                    <a:off x="2548281" y="1335911"/>
                    <a:ext cx="171616" cy="191187"/>
                  </a:xfrm>
                  <a:custGeom>
                    <a:avLst/>
                    <a:gdLst>
                      <a:gd name="connsiteX0" fmla="*/ 0 w 1657350"/>
                      <a:gd name="connsiteY0" fmla="*/ 0 h 47625"/>
                      <a:gd name="connsiteX1" fmla="*/ 1657350 w 1657350"/>
                      <a:gd name="connsiteY1" fmla="*/ 0 h 47625"/>
                      <a:gd name="connsiteX2" fmla="*/ 1657350 w 1657350"/>
                      <a:gd name="connsiteY2" fmla="*/ 47625 h 47625"/>
                      <a:gd name="connsiteX3" fmla="*/ 0 w 1657350"/>
                      <a:gd name="connsiteY3" fmla="*/ 47625 h 47625"/>
                      <a:gd name="connsiteX4" fmla="*/ 0 w 1657350"/>
                      <a:gd name="connsiteY4" fmla="*/ 0 h 47625"/>
                      <a:gd name="connsiteX0" fmla="*/ 0 w 1657350"/>
                      <a:gd name="connsiteY0" fmla="*/ 0 h 47625"/>
                      <a:gd name="connsiteX1" fmla="*/ 942975 w 1657350"/>
                      <a:gd name="connsiteY1" fmla="*/ 0 h 47625"/>
                      <a:gd name="connsiteX2" fmla="*/ 1657350 w 1657350"/>
                      <a:gd name="connsiteY2" fmla="*/ 0 h 47625"/>
                      <a:gd name="connsiteX3" fmla="*/ 1657350 w 1657350"/>
                      <a:gd name="connsiteY3" fmla="*/ 47625 h 47625"/>
                      <a:gd name="connsiteX4" fmla="*/ 0 w 1657350"/>
                      <a:gd name="connsiteY4" fmla="*/ 47625 h 47625"/>
                      <a:gd name="connsiteX5" fmla="*/ 0 w 1657350"/>
                      <a:gd name="connsiteY5" fmla="*/ 0 h 47625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0 w 1657350"/>
                      <a:gd name="connsiteY4" fmla="*/ 190500 h 190500"/>
                      <a:gd name="connsiteX5" fmla="*/ 0 w 1657350"/>
                      <a:gd name="connsiteY5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14400 w 1657350"/>
                      <a:gd name="connsiteY4" fmla="*/ 190500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5286 h 192911"/>
                      <a:gd name="connsiteX1" fmla="*/ 483394 w 1657350"/>
                      <a:gd name="connsiteY1" fmla="*/ 61942 h 192911"/>
                      <a:gd name="connsiteX2" fmla="*/ 914400 w 1657350"/>
                      <a:gd name="connsiteY2" fmla="*/ 2411 h 192911"/>
                      <a:gd name="connsiteX3" fmla="*/ 1657350 w 1657350"/>
                      <a:gd name="connsiteY3" fmla="*/ 145286 h 192911"/>
                      <a:gd name="connsiteX4" fmla="*/ 1657350 w 1657350"/>
                      <a:gd name="connsiteY4" fmla="*/ 192911 h 192911"/>
                      <a:gd name="connsiteX5" fmla="*/ 933450 w 1657350"/>
                      <a:gd name="connsiteY5" fmla="*/ 69086 h 192911"/>
                      <a:gd name="connsiteX6" fmla="*/ 0 w 1657350"/>
                      <a:gd name="connsiteY6" fmla="*/ 192911 h 192911"/>
                      <a:gd name="connsiteX7" fmla="*/ 0 w 1657350"/>
                      <a:gd name="connsiteY7" fmla="*/ 145286 h 192911"/>
                      <a:gd name="connsiteX0" fmla="*/ 0 w 1657350"/>
                      <a:gd name="connsiteY0" fmla="*/ 145286 h 192911"/>
                      <a:gd name="connsiteX1" fmla="*/ 483394 w 1657350"/>
                      <a:gd name="connsiteY1" fmla="*/ 61942 h 192911"/>
                      <a:gd name="connsiteX2" fmla="*/ 914400 w 1657350"/>
                      <a:gd name="connsiteY2" fmla="*/ 2411 h 192911"/>
                      <a:gd name="connsiteX3" fmla="*/ 1657350 w 1657350"/>
                      <a:gd name="connsiteY3" fmla="*/ 145286 h 192911"/>
                      <a:gd name="connsiteX4" fmla="*/ 1657350 w 1657350"/>
                      <a:gd name="connsiteY4" fmla="*/ 192911 h 192911"/>
                      <a:gd name="connsiteX5" fmla="*/ 933450 w 1657350"/>
                      <a:gd name="connsiteY5" fmla="*/ 69086 h 192911"/>
                      <a:gd name="connsiteX6" fmla="*/ 485775 w 1657350"/>
                      <a:gd name="connsiteY6" fmla="*/ 119093 h 192911"/>
                      <a:gd name="connsiteX7" fmla="*/ 0 w 1657350"/>
                      <a:gd name="connsiteY7" fmla="*/ 192911 h 192911"/>
                      <a:gd name="connsiteX8" fmla="*/ 0 w 1657350"/>
                      <a:gd name="connsiteY8" fmla="*/ 145286 h 192911"/>
                      <a:gd name="connsiteX0" fmla="*/ 0 w 1671637"/>
                      <a:gd name="connsiteY0" fmla="*/ 2053 h 247322"/>
                      <a:gd name="connsiteX1" fmla="*/ 497681 w 1671637"/>
                      <a:gd name="connsiteY1" fmla="*/ 116353 h 247322"/>
                      <a:gd name="connsiteX2" fmla="*/ 928687 w 1671637"/>
                      <a:gd name="connsiteY2" fmla="*/ 56822 h 247322"/>
                      <a:gd name="connsiteX3" fmla="*/ 1671637 w 1671637"/>
                      <a:gd name="connsiteY3" fmla="*/ 199697 h 247322"/>
                      <a:gd name="connsiteX4" fmla="*/ 1671637 w 1671637"/>
                      <a:gd name="connsiteY4" fmla="*/ 247322 h 247322"/>
                      <a:gd name="connsiteX5" fmla="*/ 947737 w 1671637"/>
                      <a:gd name="connsiteY5" fmla="*/ 123497 h 247322"/>
                      <a:gd name="connsiteX6" fmla="*/ 500062 w 1671637"/>
                      <a:gd name="connsiteY6" fmla="*/ 173504 h 247322"/>
                      <a:gd name="connsiteX7" fmla="*/ 14287 w 1671637"/>
                      <a:gd name="connsiteY7" fmla="*/ 247322 h 247322"/>
                      <a:gd name="connsiteX8" fmla="*/ 0 w 1671637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54881 w 1678781"/>
                      <a:gd name="connsiteY5" fmla="*/ 123497 h 247322"/>
                      <a:gd name="connsiteX6" fmla="*/ 507206 w 1678781"/>
                      <a:gd name="connsiteY6" fmla="*/ 173504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54881 w 1678781"/>
                      <a:gd name="connsiteY5" fmla="*/ 123497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40593 w 1678781"/>
                      <a:gd name="connsiteY5" fmla="*/ 23485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52588 w 1678781"/>
                      <a:gd name="connsiteY3" fmla="*/ 147309 h 247322"/>
                      <a:gd name="connsiteX4" fmla="*/ 1678781 w 1678781"/>
                      <a:gd name="connsiteY4" fmla="*/ 247322 h 247322"/>
                      <a:gd name="connsiteX5" fmla="*/ 940593 w 1678781"/>
                      <a:gd name="connsiteY5" fmla="*/ 23485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62112"/>
                      <a:gd name="connsiteY0" fmla="*/ 2053 h 147309"/>
                      <a:gd name="connsiteX1" fmla="*/ 504825 w 1662112"/>
                      <a:gd name="connsiteY1" fmla="*/ 116353 h 147309"/>
                      <a:gd name="connsiteX2" fmla="*/ 935831 w 1662112"/>
                      <a:gd name="connsiteY2" fmla="*/ 56822 h 147309"/>
                      <a:gd name="connsiteX3" fmla="*/ 1652588 w 1662112"/>
                      <a:gd name="connsiteY3" fmla="*/ 147309 h 147309"/>
                      <a:gd name="connsiteX4" fmla="*/ 1662112 w 1662112"/>
                      <a:gd name="connsiteY4" fmla="*/ 121116 h 147309"/>
                      <a:gd name="connsiteX5" fmla="*/ 940593 w 1662112"/>
                      <a:gd name="connsiteY5" fmla="*/ 23485 h 147309"/>
                      <a:gd name="connsiteX6" fmla="*/ 514350 w 1662112"/>
                      <a:gd name="connsiteY6" fmla="*/ 71110 h 147309"/>
                      <a:gd name="connsiteX7" fmla="*/ 0 w 1662112"/>
                      <a:gd name="connsiteY7" fmla="*/ 47297 h 147309"/>
                      <a:gd name="connsiteX8" fmla="*/ 7144 w 1662112"/>
                      <a:gd name="connsiteY8" fmla="*/ 2053 h 147309"/>
                      <a:gd name="connsiteX0" fmla="*/ 7144 w 1662112"/>
                      <a:gd name="connsiteY0" fmla="*/ 2053 h 147309"/>
                      <a:gd name="connsiteX1" fmla="*/ 504825 w 1662112"/>
                      <a:gd name="connsiteY1" fmla="*/ 116353 h 147309"/>
                      <a:gd name="connsiteX2" fmla="*/ 935831 w 1662112"/>
                      <a:gd name="connsiteY2" fmla="*/ 56822 h 147309"/>
                      <a:gd name="connsiteX3" fmla="*/ 1652588 w 1662112"/>
                      <a:gd name="connsiteY3" fmla="*/ 147309 h 147309"/>
                      <a:gd name="connsiteX4" fmla="*/ 1662112 w 1662112"/>
                      <a:gd name="connsiteY4" fmla="*/ 121116 h 147309"/>
                      <a:gd name="connsiteX5" fmla="*/ 940593 w 1662112"/>
                      <a:gd name="connsiteY5" fmla="*/ 23485 h 147309"/>
                      <a:gd name="connsiteX6" fmla="*/ 514350 w 1662112"/>
                      <a:gd name="connsiteY6" fmla="*/ 71110 h 147309"/>
                      <a:gd name="connsiteX7" fmla="*/ 0 w 1662112"/>
                      <a:gd name="connsiteY7" fmla="*/ 47297 h 147309"/>
                      <a:gd name="connsiteX8" fmla="*/ 7144 w 1662112"/>
                      <a:gd name="connsiteY8" fmla="*/ 2053 h 147309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43063"/>
                      <a:gd name="connsiteY0" fmla="*/ 2053 h 183028"/>
                      <a:gd name="connsiteX1" fmla="*/ 504825 w 1643063"/>
                      <a:gd name="connsiteY1" fmla="*/ 116353 h 183028"/>
                      <a:gd name="connsiteX2" fmla="*/ 935831 w 1643063"/>
                      <a:gd name="connsiteY2" fmla="*/ 56822 h 183028"/>
                      <a:gd name="connsiteX3" fmla="*/ 1643063 w 1643063"/>
                      <a:gd name="connsiteY3" fmla="*/ 159215 h 183028"/>
                      <a:gd name="connsiteX4" fmla="*/ 1633537 w 1643063"/>
                      <a:gd name="connsiteY4" fmla="*/ 183028 h 183028"/>
                      <a:gd name="connsiteX5" fmla="*/ 940593 w 1643063"/>
                      <a:gd name="connsiteY5" fmla="*/ 23485 h 183028"/>
                      <a:gd name="connsiteX6" fmla="*/ 514350 w 1643063"/>
                      <a:gd name="connsiteY6" fmla="*/ 71110 h 183028"/>
                      <a:gd name="connsiteX7" fmla="*/ 0 w 1643063"/>
                      <a:gd name="connsiteY7" fmla="*/ 47297 h 183028"/>
                      <a:gd name="connsiteX8" fmla="*/ 7144 w 1643063"/>
                      <a:gd name="connsiteY8" fmla="*/ 2053 h 183028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23347 w 1643063"/>
                      <a:gd name="connsiteY0" fmla="*/ 27821 h 177774"/>
                      <a:gd name="connsiteX1" fmla="*/ 504825 w 1643063"/>
                      <a:gd name="connsiteY1" fmla="*/ 96812 h 177774"/>
                      <a:gd name="connsiteX2" fmla="*/ 935831 w 1643063"/>
                      <a:gd name="connsiteY2" fmla="*/ 37281 h 177774"/>
                      <a:gd name="connsiteX3" fmla="*/ 1643063 w 1643063"/>
                      <a:gd name="connsiteY3" fmla="*/ 139674 h 177774"/>
                      <a:gd name="connsiteX4" fmla="*/ 1619249 w 1643063"/>
                      <a:gd name="connsiteY4" fmla="*/ 177774 h 177774"/>
                      <a:gd name="connsiteX5" fmla="*/ 940593 w 1643063"/>
                      <a:gd name="connsiteY5" fmla="*/ 3944 h 177774"/>
                      <a:gd name="connsiteX6" fmla="*/ 514350 w 1643063"/>
                      <a:gd name="connsiteY6" fmla="*/ 51569 h 177774"/>
                      <a:gd name="connsiteX7" fmla="*/ 0 w 1643063"/>
                      <a:gd name="connsiteY7" fmla="*/ 27756 h 177774"/>
                      <a:gd name="connsiteX8" fmla="*/ 23347 w 1643063"/>
                      <a:gd name="connsiteY8" fmla="*/ 27821 h 177774"/>
                      <a:gd name="connsiteX0" fmla="*/ 0 w 1643063"/>
                      <a:gd name="connsiteY0" fmla="*/ 27756 h 177774"/>
                      <a:gd name="connsiteX1" fmla="*/ 504825 w 1643063"/>
                      <a:gd name="connsiteY1" fmla="*/ 96812 h 177774"/>
                      <a:gd name="connsiteX2" fmla="*/ 935831 w 1643063"/>
                      <a:gd name="connsiteY2" fmla="*/ 37281 h 177774"/>
                      <a:gd name="connsiteX3" fmla="*/ 1643063 w 1643063"/>
                      <a:gd name="connsiteY3" fmla="*/ 139674 h 177774"/>
                      <a:gd name="connsiteX4" fmla="*/ 1619249 w 1643063"/>
                      <a:gd name="connsiteY4" fmla="*/ 177774 h 177774"/>
                      <a:gd name="connsiteX5" fmla="*/ 940593 w 1643063"/>
                      <a:gd name="connsiteY5" fmla="*/ 3944 h 177774"/>
                      <a:gd name="connsiteX6" fmla="*/ 514350 w 1643063"/>
                      <a:gd name="connsiteY6" fmla="*/ 51569 h 177774"/>
                      <a:gd name="connsiteX7" fmla="*/ 0 w 1643063"/>
                      <a:gd name="connsiteY7" fmla="*/ 27756 h 177774"/>
                      <a:gd name="connsiteX0" fmla="*/ 58523 w 1187236"/>
                      <a:gd name="connsiteY0" fmla="*/ 51268 h 177473"/>
                      <a:gd name="connsiteX1" fmla="*/ 48998 w 1187236"/>
                      <a:gd name="connsiteY1" fmla="*/ 96511 h 177473"/>
                      <a:gd name="connsiteX2" fmla="*/ 480004 w 1187236"/>
                      <a:gd name="connsiteY2" fmla="*/ 36980 h 177473"/>
                      <a:gd name="connsiteX3" fmla="*/ 1187236 w 1187236"/>
                      <a:gd name="connsiteY3" fmla="*/ 139373 h 177473"/>
                      <a:gd name="connsiteX4" fmla="*/ 1163422 w 1187236"/>
                      <a:gd name="connsiteY4" fmla="*/ 177473 h 177473"/>
                      <a:gd name="connsiteX5" fmla="*/ 484766 w 1187236"/>
                      <a:gd name="connsiteY5" fmla="*/ 3643 h 177473"/>
                      <a:gd name="connsiteX6" fmla="*/ 58523 w 1187236"/>
                      <a:gd name="connsiteY6" fmla="*/ 51268 h 177473"/>
                      <a:gd name="connsiteX0" fmla="*/ 39196 w 1167909"/>
                      <a:gd name="connsiteY0" fmla="*/ 51268 h 177473"/>
                      <a:gd name="connsiteX1" fmla="*/ 29671 w 1167909"/>
                      <a:gd name="connsiteY1" fmla="*/ 96511 h 177473"/>
                      <a:gd name="connsiteX2" fmla="*/ 460677 w 1167909"/>
                      <a:gd name="connsiteY2" fmla="*/ 36980 h 177473"/>
                      <a:gd name="connsiteX3" fmla="*/ 1167909 w 1167909"/>
                      <a:gd name="connsiteY3" fmla="*/ 139373 h 177473"/>
                      <a:gd name="connsiteX4" fmla="*/ 1144095 w 1167909"/>
                      <a:gd name="connsiteY4" fmla="*/ 177473 h 177473"/>
                      <a:gd name="connsiteX5" fmla="*/ 465439 w 1167909"/>
                      <a:gd name="connsiteY5" fmla="*/ 3643 h 177473"/>
                      <a:gd name="connsiteX6" fmla="*/ 39196 w 1167909"/>
                      <a:gd name="connsiteY6" fmla="*/ 51268 h 177473"/>
                      <a:gd name="connsiteX0" fmla="*/ 9524 w 1138237"/>
                      <a:gd name="connsiteY0" fmla="*/ 51268 h 177473"/>
                      <a:gd name="connsiteX1" fmla="*/ -1 w 1138237"/>
                      <a:gd name="connsiteY1" fmla="*/ 96511 h 177473"/>
                      <a:gd name="connsiteX2" fmla="*/ 431005 w 1138237"/>
                      <a:gd name="connsiteY2" fmla="*/ 36980 h 177473"/>
                      <a:gd name="connsiteX3" fmla="*/ 1138237 w 1138237"/>
                      <a:gd name="connsiteY3" fmla="*/ 139373 h 177473"/>
                      <a:gd name="connsiteX4" fmla="*/ 1114423 w 1138237"/>
                      <a:gd name="connsiteY4" fmla="*/ 177473 h 177473"/>
                      <a:gd name="connsiteX5" fmla="*/ 435767 w 1138237"/>
                      <a:gd name="connsiteY5" fmla="*/ 3643 h 177473"/>
                      <a:gd name="connsiteX6" fmla="*/ 9524 w 1138237"/>
                      <a:gd name="connsiteY6" fmla="*/ 51268 h 177473"/>
                      <a:gd name="connsiteX0" fmla="*/ 590766 w 1719479"/>
                      <a:gd name="connsiteY0" fmla="*/ 76334 h 202539"/>
                      <a:gd name="connsiteX1" fmla="*/ 1 w 1719479"/>
                      <a:gd name="connsiteY1" fmla="*/ 20665 h 202539"/>
                      <a:gd name="connsiteX2" fmla="*/ 1012247 w 1719479"/>
                      <a:gd name="connsiteY2" fmla="*/ 62046 h 202539"/>
                      <a:gd name="connsiteX3" fmla="*/ 1719479 w 1719479"/>
                      <a:gd name="connsiteY3" fmla="*/ 164439 h 202539"/>
                      <a:gd name="connsiteX4" fmla="*/ 1695665 w 1719479"/>
                      <a:gd name="connsiteY4" fmla="*/ 202539 h 202539"/>
                      <a:gd name="connsiteX5" fmla="*/ 1017009 w 1719479"/>
                      <a:gd name="connsiteY5" fmla="*/ 28709 h 202539"/>
                      <a:gd name="connsiteX6" fmla="*/ 590766 w 1719479"/>
                      <a:gd name="connsiteY6" fmla="*/ 76334 h 202539"/>
                      <a:gd name="connsiteX0" fmla="*/ 12987 w 1719479"/>
                      <a:gd name="connsiteY0" fmla="*/ 1953 h 258748"/>
                      <a:gd name="connsiteX1" fmla="*/ 1 w 1719479"/>
                      <a:gd name="connsiteY1" fmla="*/ 76874 h 258748"/>
                      <a:gd name="connsiteX2" fmla="*/ 1012247 w 1719479"/>
                      <a:gd name="connsiteY2" fmla="*/ 118255 h 258748"/>
                      <a:gd name="connsiteX3" fmla="*/ 1719479 w 1719479"/>
                      <a:gd name="connsiteY3" fmla="*/ 220648 h 258748"/>
                      <a:gd name="connsiteX4" fmla="*/ 1695665 w 1719479"/>
                      <a:gd name="connsiteY4" fmla="*/ 258748 h 258748"/>
                      <a:gd name="connsiteX5" fmla="*/ 1017009 w 1719479"/>
                      <a:gd name="connsiteY5" fmla="*/ 84918 h 258748"/>
                      <a:gd name="connsiteX6" fmla="*/ 12987 w 1719479"/>
                      <a:gd name="connsiteY6" fmla="*/ 1953 h 258748"/>
                      <a:gd name="connsiteX0" fmla="*/ 12987 w 1719479"/>
                      <a:gd name="connsiteY0" fmla="*/ 1953 h 258748"/>
                      <a:gd name="connsiteX1" fmla="*/ 1 w 1719479"/>
                      <a:gd name="connsiteY1" fmla="*/ 76874 h 258748"/>
                      <a:gd name="connsiteX2" fmla="*/ 532765 w 1719479"/>
                      <a:gd name="connsiteY2" fmla="*/ 82797 h 258748"/>
                      <a:gd name="connsiteX3" fmla="*/ 1012247 w 1719479"/>
                      <a:gd name="connsiteY3" fmla="*/ 118255 h 258748"/>
                      <a:gd name="connsiteX4" fmla="*/ 1719479 w 1719479"/>
                      <a:gd name="connsiteY4" fmla="*/ 220648 h 258748"/>
                      <a:gd name="connsiteX5" fmla="*/ 1695665 w 1719479"/>
                      <a:gd name="connsiteY5" fmla="*/ 258748 h 258748"/>
                      <a:gd name="connsiteX6" fmla="*/ 1017009 w 1719479"/>
                      <a:gd name="connsiteY6" fmla="*/ 84918 h 258748"/>
                      <a:gd name="connsiteX7" fmla="*/ 12987 w 1719479"/>
                      <a:gd name="connsiteY7" fmla="*/ 1953 h 258748"/>
                      <a:gd name="connsiteX0" fmla="*/ 12987 w 1719479"/>
                      <a:gd name="connsiteY0" fmla="*/ 669 h 257464"/>
                      <a:gd name="connsiteX1" fmla="*/ 1 w 1719479"/>
                      <a:gd name="connsiteY1" fmla="*/ 75590 h 257464"/>
                      <a:gd name="connsiteX2" fmla="*/ 532765 w 1719479"/>
                      <a:gd name="connsiteY2" fmla="*/ 81513 h 257464"/>
                      <a:gd name="connsiteX3" fmla="*/ 1012247 w 1719479"/>
                      <a:gd name="connsiteY3" fmla="*/ 116971 h 257464"/>
                      <a:gd name="connsiteX4" fmla="*/ 1719479 w 1719479"/>
                      <a:gd name="connsiteY4" fmla="*/ 219364 h 257464"/>
                      <a:gd name="connsiteX5" fmla="*/ 1695665 w 1719479"/>
                      <a:gd name="connsiteY5" fmla="*/ 257464 h 257464"/>
                      <a:gd name="connsiteX6" fmla="*/ 1017009 w 1719479"/>
                      <a:gd name="connsiteY6" fmla="*/ 83634 h 257464"/>
                      <a:gd name="connsiteX7" fmla="*/ 550354 w 1719479"/>
                      <a:gd name="connsiteY7" fmla="*/ 41262 h 257464"/>
                      <a:gd name="connsiteX8" fmla="*/ 12987 w 1719479"/>
                      <a:gd name="connsiteY8" fmla="*/ 669 h 257464"/>
                      <a:gd name="connsiteX0" fmla="*/ 12987 w 1719479"/>
                      <a:gd name="connsiteY0" fmla="*/ 669 h 257464"/>
                      <a:gd name="connsiteX1" fmla="*/ 1 w 1719479"/>
                      <a:gd name="connsiteY1" fmla="*/ 75590 h 257464"/>
                      <a:gd name="connsiteX2" fmla="*/ 587329 w 1719479"/>
                      <a:gd name="connsiteY2" fmla="*/ 111060 h 257464"/>
                      <a:gd name="connsiteX3" fmla="*/ 1012247 w 1719479"/>
                      <a:gd name="connsiteY3" fmla="*/ 116971 h 257464"/>
                      <a:gd name="connsiteX4" fmla="*/ 1719479 w 1719479"/>
                      <a:gd name="connsiteY4" fmla="*/ 219364 h 257464"/>
                      <a:gd name="connsiteX5" fmla="*/ 1695665 w 1719479"/>
                      <a:gd name="connsiteY5" fmla="*/ 257464 h 257464"/>
                      <a:gd name="connsiteX6" fmla="*/ 1017009 w 1719479"/>
                      <a:gd name="connsiteY6" fmla="*/ 83634 h 257464"/>
                      <a:gd name="connsiteX7" fmla="*/ 550354 w 1719479"/>
                      <a:gd name="connsiteY7" fmla="*/ 41262 h 257464"/>
                      <a:gd name="connsiteX8" fmla="*/ 12987 w 1719479"/>
                      <a:gd name="connsiteY8" fmla="*/ 669 h 257464"/>
                      <a:gd name="connsiteX0" fmla="*/ 12987 w 1719479"/>
                      <a:gd name="connsiteY0" fmla="*/ 669 h 575313"/>
                      <a:gd name="connsiteX1" fmla="*/ 1 w 1719479"/>
                      <a:gd name="connsiteY1" fmla="*/ 75590 h 575313"/>
                      <a:gd name="connsiteX2" fmla="*/ 587329 w 1719479"/>
                      <a:gd name="connsiteY2" fmla="*/ 111060 h 575313"/>
                      <a:gd name="connsiteX3" fmla="*/ 1012247 w 1719479"/>
                      <a:gd name="connsiteY3" fmla="*/ 116971 h 575313"/>
                      <a:gd name="connsiteX4" fmla="*/ 1719479 w 1719479"/>
                      <a:gd name="connsiteY4" fmla="*/ 219364 h 575313"/>
                      <a:gd name="connsiteX5" fmla="*/ 1695665 w 1719479"/>
                      <a:gd name="connsiteY5" fmla="*/ 257464 h 575313"/>
                      <a:gd name="connsiteX6" fmla="*/ 1365704 w 1719479"/>
                      <a:gd name="connsiteY6" fmla="*/ 575314 h 575313"/>
                      <a:gd name="connsiteX7" fmla="*/ 550354 w 1719479"/>
                      <a:gd name="connsiteY7" fmla="*/ 41262 h 575313"/>
                      <a:gd name="connsiteX8" fmla="*/ 12987 w 1719479"/>
                      <a:gd name="connsiteY8" fmla="*/ 669 h 575313"/>
                      <a:gd name="connsiteX0" fmla="*/ 12987 w 1719479"/>
                      <a:gd name="connsiteY0" fmla="*/ 669 h 575313"/>
                      <a:gd name="connsiteX1" fmla="*/ 1 w 1719479"/>
                      <a:gd name="connsiteY1" fmla="*/ 75590 h 575313"/>
                      <a:gd name="connsiteX2" fmla="*/ 587329 w 1719479"/>
                      <a:gd name="connsiteY2" fmla="*/ 111060 h 575313"/>
                      <a:gd name="connsiteX3" fmla="*/ 1377703 w 1719479"/>
                      <a:gd name="connsiteY3" fmla="*/ 520275 h 575313"/>
                      <a:gd name="connsiteX4" fmla="*/ 1719479 w 1719479"/>
                      <a:gd name="connsiteY4" fmla="*/ 219364 h 575313"/>
                      <a:gd name="connsiteX5" fmla="*/ 1695665 w 1719479"/>
                      <a:gd name="connsiteY5" fmla="*/ 257464 h 575313"/>
                      <a:gd name="connsiteX6" fmla="*/ 1365704 w 1719479"/>
                      <a:gd name="connsiteY6" fmla="*/ 575314 h 575313"/>
                      <a:gd name="connsiteX7" fmla="*/ 550354 w 1719479"/>
                      <a:gd name="connsiteY7" fmla="*/ 41262 h 575313"/>
                      <a:gd name="connsiteX8" fmla="*/ 12987 w 1719479"/>
                      <a:gd name="connsiteY8" fmla="*/ 669 h 575313"/>
                      <a:gd name="connsiteX0" fmla="*/ 12987 w 1719479"/>
                      <a:gd name="connsiteY0" fmla="*/ 260 h 574904"/>
                      <a:gd name="connsiteX1" fmla="*/ 1 w 1719479"/>
                      <a:gd name="connsiteY1" fmla="*/ 75181 h 574904"/>
                      <a:gd name="connsiteX2" fmla="*/ 587329 w 1719479"/>
                      <a:gd name="connsiteY2" fmla="*/ 110651 h 574904"/>
                      <a:gd name="connsiteX3" fmla="*/ 1377703 w 1719479"/>
                      <a:gd name="connsiteY3" fmla="*/ 519866 h 574904"/>
                      <a:gd name="connsiteX4" fmla="*/ 1719479 w 1719479"/>
                      <a:gd name="connsiteY4" fmla="*/ 218955 h 574904"/>
                      <a:gd name="connsiteX5" fmla="*/ 1695665 w 1719479"/>
                      <a:gd name="connsiteY5" fmla="*/ 257055 h 574904"/>
                      <a:gd name="connsiteX6" fmla="*/ 1365704 w 1719479"/>
                      <a:gd name="connsiteY6" fmla="*/ 574905 h 574904"/>
                      <a:gd name="connsiteX7" fmla="*/ 1181736 w 1719479"/>
                      <a:gd name="connsiteY7" fmla="*/ 98811 h 574904"/>
                      <a:gd name="connsiteX8" fmla="*/ 12987 w 1719479"/>
                      <a:gd name="connsiteY8" fmla="*/ 260 h 574904"/>
                      <a:gd name="connsiteX0" fmla="*/ 12987 w 1719479"/>
                      <a:gd name="connsiteY0" fmla="*/ 260 h 574904"/>
                      <a:gd name="connsiteX1" fmla="*/ 1 w 1719479"/>
                      <a:gd name="connsiteY1" fmla="*/ 75181 h 574904"/>
                      <a:gd name="connsiteX2" fmla="*/ 1158469 w 1719479"/>
                      <a:gd name="connsiteY2" fmla="*/ 132482 h 574904"/>
                      <a:gd name="connsiteX3" fmla="*/ 1377703 w 1719479"/>
                      <a:gd name="connsiteY3" fmla="*/ 519866 h 574904"/>
                      <a:gd name="connsiteX4" fmla="*/ 1719479 w 1719479"/>
                      <a:gd name="connsiteY4" fmla="*/ 218955 h 574904"/>
                      <a:gd name="connsiteX5" fmla="*/ 1695665 w 1719479"/>
                      <a:gd name="connsiteY5" fmla="*/ 257055 h 574904"/>
                      <a:gd name="connsiteX6" fmla="*/ 1365704 w 1719479"/>
                      <a:gd name="connsiteY6" fmla="*/ 574905 h 574904"/>
                      <a:gd name="connsiteX7" fmla="*/ 1181736 w 1719479"/>
                      <a:gd name="connsiteY7" fmla="*/ 98811 h 574904"/>
                      <a:gd name="connsiteX8" fmla="*/ 12987 w 1719479"/>
                      <a:gd name="connsiteY8" fmla="*/ 260 h 574904"/>
                      <a:gd name="connsiteX0" fmla="*/ 12987 w 1719479"/>
                      <a:gd name="connsiteY0" fmla="*/ 260 h 574904"/>
                      <a:gd name="connsiteX1" fmla="*/ 1 w 1719479"/>
                      <a:gd name="connsiteY1" fmla="*/ 75181 h 574904"/>
                      <a:gd name="connsiteX2" fmla="*/ 798246 w 1719479"/>
                      <a:gd name="connsiteY2" fmla="*/ 126014 h 574904"/>
                      <a:gd name="connsiteX3" fmla="*/ 1158469 w 1719479"/>
                      <a:gd name="connsiteY3" fmla="*/ 132482 h 574904"/>
                      <a:gd name="connsiteX4" fmla="*/ 1377703 w 1719479"/>
                      <a:gd name="connsiteY4" fmla="*/ 519866 h 574904"/>
                      <a:gd name="connsiteX5" fmla="*/ 1719479 w 1719479"/>
                      <a:gd name="connsiteY5" fmla="*/ 218955 h 574904"/>
                      <a:gd name="connsiteX6" fmla="*/ 1695665 w 1719479"/>
                      <a:gd name="connsiteY6" fmla="*/ 257055 h 574904"/>
                      <a:gd name="connsiteX7" fmla="*/ 1365704 w 1719479"/>
                      <a:gd name="connsiteY7" fmla="*/ 574905 h 574904"/>
                      <a:gd name="connsiteX8" fmla="*/ 1181736 w 1719479"/>
                      <a:gd name="connsiteY8" fmla="*/ 98811 h 574904"/>
                      <a:gd name="connsiteX9" fmla="*/ 12987 w 1719479"/>
                      <a:gd name="connsiteY9" fmla="*/ 260 h 574904"/>
                      <a:gd name="connsiteX0" fmla="*/ 12987 w 1719479"/>
                      <a:gd name="connsiteY0" fmla="*/ 260 h 574904"/>
                      <a:gd name="connsiteX1" fmla="*/ 1 w 1719479"/>
                      <a:gd name="connsiteY1" fmla="*/ 75181 h 574904"/>
                      <a:gd name="connsiteX2" fmla="*/ 992120 w 1719479"/>
                      <a:gd name="connsiteY2" fmla="*/ 397851 h 574904"/>
                      <a:gd name="connsiteX3" fmla="*/ 1158469 w 1719479"/>
                      <a:gd name="connsiteY3" fmla="*/ 132482 h 574904"/>
                      <a:gd name="connsiteX4" fmla="*/ 1377703 w 1719479"/>
                      <a:gd name="connsiteY4" fmla="*/ 519866 h 574904"/>
                      <a:gd name="connsiteX5" fmla="*/ 1719479 w 1719479"/>
                      <a:gd name="connsiteY5" fmla="*/ 218955 h 574904"/>
                      <a:gd name="connsiteX6" fmla="*/ 1695665 w 1719479"/>
                      <a:gd name="connsiteY6" fmla="*/ 257055 h 574904"/>
                      <a:gd name="connsiteX7" fmla="*/ 1365704 w 1719479"/>
                      <a:gd name="connsiteY7" fmla="*/ 574905 h 574904"/>
                      <a:gd name="connsiteX8" fmla="*/ 1181736 w 1719479"/>
                      <a:gd name="connsiteY8" fmla="*/ 98811 h 574904"/>
                      <a:gd name="connsiteX9" fmla="*/ 12987 w 1719479"/>
                      <a:gd name="connsiteY9" fmla="*/ 260 h 574904"/>
                      <a:gd name="connsiteX0" fmla="*/ 12987 w 1719479"/>
                      <a:gd name="connsiteY0" fmla="*/ 172 h 574816"/>
                      <a:gd name="connsiteX1" fmla="*/ 1 w 1719479"/>
                      <a:gd name="connsiteY1" fmla="*/ 75093 h 574816"/>
                      <a:gd name="connsiteX2" fmla="*/ 992120 w 1719479"/>
                      <a:gd name="connsiteY2" fmla="*/ 397763 h 574816"/>
                      <a:gd name="connsiteX3" fmla="*/ 1158469 w 1719479"/>
                      <a:gd name="connsiteY3" fmla="*/ 132394 h 574816"/>
                      <a:gd name="connsiteX4" fmla="*/ 1377703 w 1719479"/>
                      <a:gd name="connsiteY4" fmla="*/ 519778 h 574816"/>
                      <a:gd name="connsiteX5" fmla="*/ 1719479 w 1719479"/>
                      <a:gd name="connsiteY5" fmla="*/ 218867 h 574816"/>
                      <a:gd name="connsiteX6" fmla="*/ 1695665 w 1719479"/>
                      <a:gd name="connsiteY6" fmla="*/ 256967 h 574816"/>
                      <a:gd name="connsiteX7" fmla="*/ 1365704 w 1719479"/>
                      <a:gd name="connsiteY7" fmla="*/ 574817 h 574816"/>
                      <a:gd name="connsiteX8" fmla="*/ 1427416 w 1719479"/>
                      <a:gd name="connsiteY8" fmla="*/ 147627 h 574816"/>
                      <a:gd name="connsiteX9" fmla="*/ 12987 w 1719479"/>
                      <a:gd name="connsiteY9" fmla="*/ 172 h 574816"/>
                      <a:gd name="connsiteX0" fmla="*/ 12987 w 1719479"/>
                      <a:gd name="connsiteY0" fmla="*/ 172 h 574816"/>
                      <a:gd name="connsiteX1" fmla="*/ 1 w 1719479"/>
                      <a:gd name="connsiteY1" fmla="*/ 75093 h 574816"/>
                      <a:gd name="connsiteX2" fmla="*/ 992120 w 1719479"/>
                      <a:gd name="connsiteY2" fmla="*/ 397763 h 574816"/>
                      <a:gd name="connsiteX3" fmla="*/ 1411216 w 1719479"/>
                      <a:gd name="connsiteY3" fmla="*/ 176014 h 574816"/>
                      <a:gd name="connsiteX4" fmla="*/ 1377703 w 1719479"/>
                      <a:gd name="connsiteY4" fmla="*/ 519778 h 574816"/>
                      <a:gd name="connsiteX5" fmla="*/ 1719479 w 1719479"/>
                      <a:gd name="connsiteY5" fmla="*/ 218867 h 574816"/>
                      <a:gd name="connsiteX6" fmla="*/ 1695665 w 1719479"/>
                      <a:gd name="connsiteY6" fmla="*/ 256967 h 574816"/>
                      <a:gd name="connsiteX7" fmla="*/ 1365704 w 1719479"/>
                      <a:gd name="connsiteY7" fmla="*/ 574817 h 574816"/>
                      <a:gd name="connsiteX8" fmla="*/ 1427416 w 1719479"/>
                      <a:gd name="connsiteY8" fmla="*/ 147627 h 574816"/>
                      <a:gd name="connsiteX9" fmla="*/ 12987 w 1719479"/>
                      <a:gd name="connsiteY9" fmla="*/ 172 h 574816"/>
                      <a:gd name="connsiteX0" fmla="*/ 12987 w 1719479"/>
                      <a:gd name="connsiteY0" fmla="*/ 172 h 574816"/>
                      <a:gd name="connsiteX1" fmla="*/ 1 w 1719479"/>
                      <a:gd name="connsiteY1" fmla="*/ 75093 h 574816"/>
                      <a:gd name="connsiteX2" fmla="*/ 1154292 w 1719479"/>
                      <a:gd name="connsiteY2" fmla="*/ 444215 h 574816"/>
                      <a:gd name="connsiteX3" fmla="*/ 1411216 w 1719479"/>
                      <a:gd name="connsiteY3" fmla="*/ 176014 h 574816"/>
                      <a:gd name="connsiteX4" fmla="*/ 1377703 w 1719479"/>
                      <a:gd name="connsiteY4" fmla="*/ 519778 h 574816"/>
                      <a:gd name="connsiteX5" fmla="*/ 1719479 w 1719479"/>
                      <a:gd name="connsiteY5" fmla="*/ 218867 h 574816"/>
                      <a:gd name="connsiteX6" fmla="*/ 1695665 w 1719479"/>
                      <a:gd name="connsiteY6" fmla="*/ 256967 h 574816"/>
                      <a:gd name="connsiteX7" fmla="*/ 1365704 w 1719479"/>
                      <a:gd name="connsiteY7" fmla="*/ 574817 h 574816"/>
                      <a:gd name="connsiteX8" fmla="*/ 1427416 w 1719479"/>
                      <a:gd name="connsiteY8" fmla="*/ 147627 h 574816"/>
                      <a:gd name="connsiteX9" fmla="*/ 12987 w 1719479"/>
                      <a:gd name="connsiteY9" fmla="*/ 172 h 574816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54292 w 1719479"/>
                      <a:gd name="connsiteY2" fmla="*/ 444042 h 574643"/>
                      <a:gd name="connsiteX3" fmla="*/ 1411216 w 1719479"/>
                      <a:gd name="connsiteY3" fmla="*/ 175841 h 574643"/>
                      <a:gd name="connsiteX4" fmla="*/ 1377703 w 1719479"/>
                      <a:gd name="connsiteY4" fmla="*/ 519605 h 574643"/>
                      <a:gd name="connsiteX5" fmla="*/ 1719479 w 1719479"/>
                      <a:gd name="connsiteY5" fmla="*/ 218694 h 574643"/>
                      <a:gd name="connsiteX6" fmla="*/ 1695665 w 1719479"/>
                      <a:gd name="connsiteY6" fmla="*/ 256794 h 574643"/>
                      <a:gd name="connsiteX7" fmla="*/ 1365704 w 1719479"/>
                      <a:gd name="connsiteY7" fmla="*/ 574644 h 574643"/>
                      <a:gd name="connsiteX8" fmla="*/ 1427416 w 1719479"/>
                      <a:gd name="connsiteY8" fmla="*/ 147454 h 574643"/>
                      <a:gd name="connsiteX9" fmla="*/ 1083401 w 1719479"/>
                      <a:gd name="connsiteY9" fmla="*/ 112610 h 574643"/>
                      <a:gd name="connsiteX10" fmla="*/ 12987 w 1719479"/>
                      <a:gd name="connsiteY10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54292 w 1719479"/>
                      <a:gd name="connsiteY2" fmla="*/ 444042 h 574643"/>
                      <a:gd name="connsiteX3" fmla="*/ 1411216 w 1719479"/>
                      <a:gd name="connsiteY3" fmla="*/ 175841 h 574643"/>
                      <a:gd name="connsiteX4" fmla="*/ 1377703 w 1719479"/>
                      <a:gd name="connsiteY4" fmla="*/ 519605 h 574643"/>
                      <a:gd name="connsiteX5" fmla="*/ 1719479 w 1719479"/>
                      <a:gd name="connsiteY5" fmla="*/ 218694 h 574643"/>
                      <a:gd name="connsiteX6" fmla="*/ 1695665 w 1719479"/>
                      <a:gd name="connsiteY6" fmla="*/ 256794 h 574643"/>
                      <a:gd name="connsiteX7" fmla="*/ 1365704 w 1719479"/>
                      <a:gd name="connsiteY7" fmla="*/ 574644 h 574643"/>
                      <a:gd name="connsiteX8" fmla="*/ 1427416 w 1719479"/>
                      <a:gd name="connsiteY8" fmla="*/ 147454 h 574643"/>
                      <a:gd name="connsiteX9" fmla="*/ 1166203 w 1719479"/>
                      <a:gd name="connsiteY9" fmla="*/ 397213 h 574643"/>
                      <a:gd name="connsiteX10" fmla="*/ 12987 w 1719479"/>
                      <a:gd name="connsiteY10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54292 w 1719479"/>
                      <a:gd name="connsiteY2" fmla="*/ 444042 h 574643"/>
                      <a:gd name="connsiteX3" fmla="*/ 1411216 w 1719479"/>
                      <a:gd name="connsiteY3" fmla="*/ 175841 h 574643"/>
                      <a:gd name="connsiteX4" fmla="*/ 1377703 w 1719479"/>
                      <a:gd name="connsiteY4" fmla="*/ 519605 h 574643"/>
                      <a:gd name="connsiteX5" fmla="*/ 1719479 w 1719479"/>
                      <a:gd name="connsiteY5" fmla="*/ 218694 h 574643"/>
                      <a:gd name="connsiteX6" fmla="*/ 1695665 w 1719479"/>
                      <a:gd name="connsiteY6" fmla="*/ 256794 h 574643"/>
                      <a:gd name="connsiteX7" fmla="*/ 1365704 w 1719479"/>
                      <a:gd name="connsiteY7" fmla="*/ 574644 h 574643"/>
                      <a:gd name="connsiteX8" fmla="*/ 1427416 w 1719479"/>
                      <a:gd name="connsiteY8" fmla="*/ 147454 h 574643"/>
                      <a:gd name="connsiteX9" fmla="*/ 1166203 w 1719479"/>
                      <a:gd name="connsiteY9" fmla="*/ 397213 h 574643"/>
                      <a:gd name="connsiteX10" fmla="*/ 854602 w 1719479"/>
                      <a:gd name="connsiteY10" fmla="*/ 305598 h 574643"/>
                      <a:gd name="connsiteX11" fmla="*/ 12987 w 1719479"/>
                      <a:gd name="connsiteY11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54292 w 1719479"/>
                      <a:gd name="connsiteY2" fmla="*/ 444042 h 574643"/>
                      <a:gd name="connsiteX3" fmla="*/ 1411216 w 1719479"/>
                      <a:gd name="connsiteY3" fmla="*/ 175841 h 574643"/>
                      <a:gd name="connsiteX4" fmla="*/ 1377703 w 1719479"/>
                      <a:gd name="connsiteY4" fmla="*/ 519605 h 574643"/>
                      <a:gd name="connsiteX5" fmla="*/ 1719479 w 1719479"/>
                      <a:gd name="connsiteY5" fmla="*/ 218694 h 574643"/>
                      <a:gd name="connsiteX6" fmla="*/ 1695665 w 1719479"/>
                      <a:gd name="connsiteY6" fmla="*/ 256794 h 574643"/>
                      <a:gd name="connsiteX7" fmla="*/ 1365704 w 1719479"/>
                      <a:gd name="connsiteY7" fmla="*/ 574644 h 574643"/>
                      <a:gd name="connsiteX8" fmla="*/ 1427416 w 1719479"/>
                      <a:gd name="connsiteY8" fmla="*/ 147454 h 574643"/>
                      <a:gd name="connsiteX9" fmla="*/ 1166203 w 1719479"/>
                      <a:gd name="connsiteY9" fmla="*/ 397213 h 574643"/>
                      <a:gd name="connsiteX10" fmla="*/ 1197938 w 1719479"/>
                      <a:gd name="connsiteY10" fmla="*/ 70173 h 574643"/>
                      <a:gd name="connsiteX11" fmla="*/ 12987 w 1719479"/>
                      <a:gd name="connsiteY11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822191 w 1719479"/>
                      <a:gd name="connsiteY2" fmla="*/ 362363 h 574643"/>
                      <a:gd name="connsiteX3" fmla="*/ 1154292 w 1719479"/>
                      <a:gd name="connsiteY3" fmla="*/ 444042 h 574643"/>
                      <a:gd name="connsiteX4" fmla="*/ 1411216 w 1719479"/>
                      <a:gd name="connsiteY4" fmla="*/ 175841 h 574643"/>
                      <a:gd name="connsiteX5" fmla="*/ 1377703 w 1719479"/>
                      <a:gd name="connsiteY5" fmla="*/ 519605 h 574643"/>
                      <a:gd name="connsiteX6" fmla="*/ 1719479 w 1719479"/>
                      <a:gd name="connsiteY6" fmla="*/ 218694 h 574643"/>
                      <a:gd name="connsiteX7" fmla="*/ 1695665 w 1719479"/>
                      <a:gd name="connsiteY7" fmla="*/ 256794 h 574643"/>
                      <a:gd name="connsiteX8" fmla="*/ 1365704 w 1719479"/>
                      <a:gd name="connsiteY8" fmla="*/ 574644 h 574643"/>
                      <a:gd name="connsiteX9" fmla="*/ 1427416 w 1719479"/>
                      <a:gd name="connsiteY9" fmla="*/ 147454 h 574643"/>
                      <a:gd name="connsiteX10" fmla="*/ 1166203 w 1719479"/>
                      <a:gd name="connsiteY10" fmla="*/ 397213 h 574643"/>
                      <a:gd name="connsiteX11" fmla="*/ 1197938 w 1719479"/>
                      <a:gd name="connsiteY11" fmla="*/ 70173 h 574643"/>
                      <a:gd name="connsiteX12" fmla="*/ 12987 w 1719479"/>
                      <a:gd name="connsiteY12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37830 w 1719479"/>
                      <a:gd name="connsiteY2" fmla="*/ 88097 h 574643"/>
                      <a:gd name="connsiteX3" fmla="*/ 1154292 w 1719479"/>
                      <a:gd name="connsiteY3" fmla="*/ 444042 h 574643"/>
                      <a:gd name="connsiteX4" fmla="*/ 1411216 w 1719479"/>
                      <a:gd name="connsiteY4" fmla="*/ 175841 h 574643"/>
                      <a:gd name="connsiteX5" fmla="*/ 1377703 w 1719479"/>
                      <a:gd name="connsiteY5" fmla="*/ 519605 h 574643"/>
                      <a:gd name="connsiteX6" fmla="*/ 1719479 w 1719479"/>
                      <a:gd name="connsiteY6" fmla="*/ 218694 h 574643"/>
                      <a:gd name="connsiteX7" fmla="*/ 1695665 w 1719479"/>
                      <a:gd name="connsiteY7" fmla="*/ 256794 h 574643"/>
                      <a:gd name="connsiteX8" fmla="*/ 1365704 w 1719479"/>
                      <a:gd name="connsiteY8" fmla="*/ 574644 h 574643"/>
                      <a:gd name="connsiteX9" fmla="*/ 1427416 w 1719479"/>
                      <a:gd name="connsiteY9" fmla="*/ 147454 h 574643"/>
                      <a:gd name="connsiteX10" fmla="*/ 1166203 w 1719479"/>
                      <a:gd name="connsiteY10" fmla="*/ 397213 h 574643"/>
                      <a:gd name="connsiteX11" fmla="*/ 1197938 w 1719479"/>
                      <a:gd name="connsiteY11" fmla="*/ 70173 h 574643"/>
                      <a:gd name="connsiteX12" fmla="*/ 12987 w 1719479"/>
                      <a:gd name="connsiteY12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37830 w 1719479"/>
                      <a:gd name="connsiteY2" fmla="*/ 88097 h 574643"/>
                      <a:gd name="connsiteX3" fmla="*/ 1154292 w 1719479"/>
                      <a:gd name="connsiteY3" fmla="*/ 444042 h 574643"/>
                      <a:gd name="connsiteX4" fmla="*/ 1411216 w 1719479"/>
                      <a:gd name="connsiteY4" fmla="*/ 175841 h 574643"/>
                      <a:gd name="connsiteX5" fmla="*/ 1377703 w 1719479"/>
                      <a:gd name="connsiteY5" fmla="*/ 519605 h 574643"/>
                      <a:gd name="connsiteX6" fmla="*/ 1719479 w 1719479"/>
                      <a:gd name="connsiteY6" fmla="*/ 218694 h 574643"/>
                      <a:gd name="connsiteX7" fmla="*/ 1695665 w 1719479"/>
                      <a:gd name="connsiteY7" fmla="*/ 256794 h 574643"/>
                      <a:gd name="connsiteX8" fmla="*/ 1365704 w 1719479"/>
                      <a:gd name="connsiteY8" fmla="*/ 574644 h 574643"/>
                      <a:gd name="connsiteX9" fmla="*/ 1427416 w 1719479"/>
                      <a:gd name="connsiteY9" fmla="*/ 147454 h 574643"/>
                      <a:gd name="connsiteX10" fmla="*/ 1166203 w 1719479"/>
                      <a:gd name="connsiteY10" fmla="*/ 397213 h 574643"/>
                      <a:gd name="connsiteX11" fmla="*/ 1197938 w 1719479"/>
                      <a:gd name="connsiteY11" fmla="*/ 70173 h 574643"/>
                      <a:gd name="connsiteX12" fmla="*/ 12987 w 1719479"/>
                      <a:gd name="connsiteY12" fmla="*/ -1 h 574643"/>
                      <a:gd name="connsiteX0" fmla="*/ 13 w 1706505"/>
                      <a:gd name="connsiteY0" fmla="*/ -1 h 574643"/>
                      <a:gd name="connsiteX1" fmla="*/ 846342 w 1706505"/>
                      <a:gd name="connsiteY1" fmla="*/ 444193 h 574643"/>
                      <a:gd name="connsiteX2" fmla="*/ 1124856 w 1706505"/>
                      <a:gd name="connsiteY2" fmla="*/ 88097 h 574643"/>
                      <a:gd name="connsiteX3" fmla="*/ 1141318 w 1706505"/>
                      <a:gd name="connsiteY3" fmla="*/ 444042 h 574643"/>
                      <a:gd name="connsiteX4" fmla="*/ 1398242 w 1706505"/>
                      <a:gd name="connsiteY4" fmla="*/ 175841 h 574643"/>
                      <a:gd name="connsiteX5" fmla="*/ 1364729 w 1706505"/>
                      <a:gd name="connsiteY5" fmla="*/ 519605 h 574643"/>
                      <a:gd name="connsiteX6" fmla="*/ 1706505 w 1706505"/>
                      <a:gd name="connsiteY6" fmla="*/ 218694 h 574643"/>
                      <a:gd name="connsiteX7" fmla="*/ 1682691 w 1706505"/>
                      <a:gd name="connsiteY7" fmla="*/ 256794 h 574643"/>
                      <a:gd name="connsiteX8" fmla="*/ 1352730 w 1706505"/>
                      <a:gd name="connsiteY8" fmla="*/ 574644 h 574643"/>
                      <a:gd name="connsiteX9" fmla="*/ 1414442 w 1706505"/>
                      <a:gd name="connsiteY9" fmla="*/ 147454 h 574643"/>
                      <a:gd name="connsiteX10" fmla="*/ 1153229 w 1706505"/>
                      <a:gd name="connsiteY10" fmla="*/ 397213 h 574643"/>
                      <a:gd name="connsiteX11" fmla="*/ 1184964 w 1706505"/>
                      <a:gd name="connsiteY11" fmla="*/ 70173 h 574643"/>
                      <a:gd name="connsiteX12" fmla="*/ 13 w 1706505"/>
                      <a:gd name="connsiteY12" fmla="*/ -1 h 574643"/>
                      <a:gd name="connsiteX0" fmla="*/ 68 w 986699"/>
                      <a:gd name="connsiteY0" fmla="*/ 286666 h 512170"/>
                      <a:gd name="connsiteX1" fmla="*/ 126536 w 986699"/>
                      <a:gd name="connsiteY1" fmla="*/ 381720 h 512170"/>
                      <a:gd name="connsiteX2" fmla="*/ 405050 w 986699"/>
                      <a:gd name="connsiteY2" fmla="*/ 25624 h 512170"/>
                      <a:gd name="connsiteX3" fmla="*/ 421512 w 986699"/>
                      <a:gd name="connsiteY3" fmla="*/ 381569 h 512170"/>
                      <a:gd name="connsiteX4" fmla="*/ 678436 w 986699"/>
                      <a:gd name="connsiteY4" fmla="*/ 113368 h 512170"/>
                      <a:gd name="connsiteX5" fmla="*/ 644923 w 986699"/>
                      <a:gd name="connsiteY5" fmla="*/ 457132 h 512170"/>
                      <a:gd name="connsiteX6" fmla="*/ 986699 w 986699"/>
                      <a:gd name="connsiteY6" fmla="*/ 156221 h 512170"/>
                      <a:gd name="connsiteX7" fmla="*/ 962885 w 986699"/>
                      <a:gd name="connsiteY7" fmla="*/ 194321 h 512170"/>
                      <a:gd name="connsiteX8" fmla="*/ 632924 w 986699"/>
                      <a:gd name="connsiteY8" fmla="*/ 512171 h 512170"/>
                      <a:gd name="connsiteX9" fmla="*/ 694636 w 986699"/>
                      <a:gd name="connsiteY9" fmla="*/ 84981 h 512170"/>
                      <a:gd name="connsiteX10" fmla="*/ 433423 w 986699"/>
                      <a:gd name="connsiteY10" fmla="*/ 334740 h 512170"/>
                      <a:gd name="connsiteX11" fmla="*/ 465158 w 986699"/>
                      <a:gd name="connsiteY11" fmla="*/ 7700 h 512170"/>
                      <a:gd name="connsiteX12" fmla="*/ 68 w 986699"/>
                      <a:gd name="connsiteY12" fmla="*/ 286666 h 512170"/>
                      <a:gd name="connsiteX0" fmla="*/ 97464 w 860164"/>
                      <a:gd name="connsiteY0" fmla="*/ 409685 h 510425"/>
                      <a:gd name="connsiteX1" fmla="*/ 1 w 860164"/>
                      <a:gd name="connsiteY1" fmla="*/ 379975 h 510425"/>
                      <a:gd name="connsiteX2" fmla="*/ 278515 w 860164"/>
                      <a:gd name="connsiteY2" fmla="*/ 23879 h 510425"/>
                      <a:gd name="connsiteX3" fmla="*/ 294977 w 860164"/>
                      <a:gd name="connsiteY3" fmla="*/ 379824 h 510425"/>
                      <a:gd name="connsiteX4" fmla="*/ 551901 w 860164"/>
                      <a:gd name="connsiteY4" fmla="*/ 111623 h 510425"/>
                      <a:gd name="connsiteX5" fmla="*/ 518388 w 860164"/>
                      <a:gd name="connsiteY5" fmla="*/ 455387 h 510425"/>
                      <a:gd name="connsiteX6" fmla="*/ 860164 w 860164"/>
                      <a:gd name="connsiteY6" fmla="*/ 154476 h 510425"/>
                      <a:gd name="connsiteX7" fmla="*/ 836350 w 860164"/>
                      <a:gd name="connsiteY7" fmla="*/ 192576 h 510425"/>
                      <a:gd name="connsiteX8" fmla="*/ 506389 w 860164"/>
                      <a:gd name="connsiteY8" fmla="*/ 510426 h 510425"/>
                      <a:gd name="connsiteX9" fmla="*/ 568101 w 860164"/>
                      <a:gd name="connsiteY9" fmla="*/ 83236 h 510425"/>
                      <a:gd name="connsiteX10" fmla="*/ 306888 w 860164"/>
                      <a:gd name="connsiteY10" fmla="*/ 332995 h 510425"/>
                      <a:gd name="connsiteX11" fmla="*/ 338623 w 860164"/>
                      <a:gd name="connsiteY11" fmla="*/ 5955 h 510425"/>
                      <a:gd name="connsiteX12" fmla="*/ 97464 w 860164"/>
                      <a:gd name="connsiteY12" fmla="*/ 409685 h 510425"/>
                      <a:gd name="connsiteX0" fmla="*/ 97464 w 860164"/>
                      <a:gd name="connsiteY0" fmla="*/ 409685 h 510425"/>
                      <a:gd name="connsiteX1" fmla="*/ 1 w 860164"/>
                      <a:gd name="connsiteY1" fmla="*/ 379975 h 510425"/>
                      <a:gd name="connsiteX2" fmla="*/ 278515 w 860164"/>
                      <a:gd name="connsiteY2" fmla="*/ 23879 h 510425"/>
                      <a:gd name="connsiteX3" fmla="*/ 294977 w 860164"/>
                      <a:gd name="connsiteY3" fmla="*/ 379824 h 510425"/>
                      <a:gd name="connsiteX4" fmla="*/ 551901 w 860164"/>
                      <a:gd name="connsiteY4" fmla="*/ 111623 h 510425"/>
                      <a:gd name="connsiteX5" fmla="*/ 518388 w 860164"/>
                      <a:gd name="connsiteY5" fmla="*/ 455387 h 510425"/>
                      <a:gd name="connsiteX6" fmla="*/ 860164 w 860164"/>
                      <a:gd name="connsiteY6" fmla="*/ 154476 h 510425"/>
                      <a:gd name="connsiteX7" fmla="*/ 836350 w 860164"/>
                      <a:gd name="connsiteY7" fmla="*/ 192576 h 510425"/>
                      <a:gd name="connsiteX8" fmla="*/ 506389 w 860164"/>
                      <a:gd name="connsiteY8" fmla="*/ 510426 h 510425"/>
                      <a:gd name="connsiteX9" fmla="*/ 568101 w 860164"/>
                      <a:gd name="connsiteY9" fmla="*/ 83236 h 510425"/>
                      <a:gd name="connsiteX10" fmla="*/ 306888 w 860164"/>
                      <a:gd name="connsiteY10" fmla="*/ 332995 h 510425"/>
                      <a:gd name="connsiteX11" fmla="*/ 338623 w 860164"/>
                      <a:gd name="connsiteY11" fmla="*/ 5955 h 510425"/>
                      <a:gd name="connsiteX12" fmla="*/ 97464 w 860164"/>
                      <a:gd name="connsiteY12" fmla="*/ 409685 h 510425"/>
                      <a:gd name="connsiteX0" fmla="*/ 97464 w 860164"/>
                      <a:gd name="connsiteY0" fmla="*/ 409685 h 510425"/>
                      <a:gd name="connsiteX1" fmla="*/ 1 w 860164"/>
                      <a:gd name="connsiteY1" fmla="*/ 379975 h 510425"/>
                      <a:gd name="connsiteX2" fmla="*/ 278515 w 860164"/>
                      <a:gd name="connsiteY2" fmla="*/ 23879 h 510425"/>
                      <a:gd name="connsiteX3" fmla="*/ 294977 w 860164"/>
                      <a:gd name="connsiteY3" fmla="*/ 379824 h 510425"/>
                      <a:gd name="connsiteX4" fmla="*/ 551901 w 860164"/>
                      <a:gd name="connsiteY4" fmla="*/ 111623 h 510425"/>
                      <a:gd name="connsiteX5" fmla="*/ 518388 w 860164"/>
                      <a:gd name="connsiteY5" fmla="*/ 455387 h 510425"/>
                      <a:gd name="connsiteX6" fmla="*/ 860164 w 860164"/>
                      <a:gd name="connsiteY6" fmla="*/ 154476 h 510425"/>
                      <a:gd name="connsiteX7" fmla="*/ 836350 w 860164"/>
                      <a:gd name="connsiteY7" fmla="*/ 192576 h 510425"/>
                      <a:gd name="connsiteX8" fmla="*/ 506389 w 860164"/>
                      <a:gd name="connsiteY8" fmla="*/ 510426 h 510425"/>
                      <a:gd name="connsiteX9" fmla="*/ 568101 w 860164"/>
                      <a:gd name="connsiteY9" fmla="*/ 83236 h 510425"/>
                      <a:gd name="connsiteX10" fmla="*/ 306888 w 860164"/>
                      <a:gd name="connsiteY10" fmla="*/ 332995 h 510425"/>
                      <a:gd name="connsiteX11" fmla="*/ 338623 w 860164"/>
                      <a:gd name="connsiteY11" fmla="*/ 5955 h 510425"/>
                      <a:gd name="connsiteX12" fmla="*/ 97464 w 860164"/>
                      <a:gd name="connsiteY12" fmla="*/ 409685 h 510425"/>
                      <a:gd name="connsiteX0" fmla="*/ 97464 w 860164"/>
                      <a:gd name="connsiteY0" fmla="*/ 409685 h 510425"/>
                      <a:gd name="connsiteX1" fmla="*/ 1 w 860164"/>
                      <a:gd name="connsiteY1" fmla="*/ 379975 h 510425"/>
                      <a:gd name="connsiteX2" fmla="*/ 278515 w 860164"/>
                      <a:gd name="connsiteY2" fmla="*/ 23879 h 510425"/>
                      <a:gd name="connsiteX3" fmla="*/ 294977 w 860164"/>
                      <a:gd name="connsiteY3" fmla="*/ 379824 h 510425"/>
                      <a:gd name="connsiteX4" fmla="*/ 551901 w 860164"/>
                      <a:gd name="connsiteY4" fmla="*/ 111623 h 510425"/>
                      <a:gd name="connsiteX5" fmla="*/ 518388 w 860164"/>
                      <a:gd name="connsiteY5" fmla="*/ 455387 h 510425"/>
                      <a:gd name="connsiteX6" fmla="*/ 860164 w 860164"/>
                      <a:gd name="connsiteY6" fmla="*/ 154476 h 510425"/>
                      <a:gd name="connsiteX7" fmla="*/ 836350 w 860164"/>
                      <a:gd name="connsiteY7" fmla="*/ 192576 h 510425"/>
                      <a:gd name="connsiteX8" fmla="*/ 506389 w 860164"/>
                      <a:gd name="connsiteY8" fmla="*/ 510426 h 510425"/>
                      <a:gd name="connsiteX9" fmla="*/ 568101 w 860164"/>
                      <a:gd name="connsiteY9" fmla="*/ 83236 h 510425"/>
                      <a:gd name="connsiteX10" fmla="*/ 306888 w 860164"/>
                      <a:gd name="connsiteY10" fmla="*/ 332995 h 510425"/>
                      <a:gd name="connsiteX11" fmla="*/ 338623 w 860164"/>
                      <a:gd name="connsiteY11" fmla="*/ 5955 h 510425"/>
                      <a:gd name="connsiteX12" fmla="*/ 97464 w 860164"/>
                      <a:gd name="connsiteY12" fmla="*/ 409685 h 510425"/>
                      <a:gd name="connsiteX0" fmla="*/ 11277 w 1037248"/>
                      <a:gd name="connsiteY0" fmla="*/ 401124 h 510520"/>
                      <a:gd name="connsiteX1" fmla="*/ 177085 w 1037248"/>
                      <a:gd name="connsiteY1" fmla="*/ 380070 h 510520"/>
                      <a:gd name="connsiteX2" fmla="*/ 455599 w 1037248"/>
                      <a:gd name="connsiteY2" fmla="*/ 23974 h 510520"/>
                      <a:gd name="connsiteX3" fmla="*/ 472061 w 1037248"/>
                      <a:gd name="connsiteY3" fmla="*/ 379919 h 510520"/>
                      <a:gd name="connsiteX4" fmla="*/ 728985 w 1037248"/>
                      <a:gd name="connsiteY4" fmla="*/ 111718 h 510520"/>
                      <a:gd name="connsiteX5" fmla="*/ 695472 w 1037248"/>
                      <a:gd name="connsiteY5" fmla="*/ 455482 h 510520"/>
                      <a:gd name="connsiteX6" fmla="*/ 1037248 w 1037248"/>
                      <a:gd name="connsiteY6" fmla="*/ 154571 h 510520"/>
                      <a:gd name="connsiteX7" fmla="*/ 1013434 w 1037248"/>
                      <a:gd name="connsiteY7" fmla="*/ 192671 h 510520"/>
                      <a:gd name="connsiteX8" fmla="*/ 683473 w 1037248"/>
                      <a:gd name="connsiteY8" fmla="*/ 510521 h 510520"/>
                      <a:gd name="connsiteX9" fmla="*/ 745185 w 1037248"/>
                      <a:gd name="connsiteY9" fmla="*/ 83331 h 510520"/>
                      <a:gd name="connsiteX10" fmla="*/ 483972 w 1037248"/>
                      <a:gd name="connsiteY10" fmla="*/ 333090 h 510520"/>
                      <a:gd name="connsiteX11" fmla="*/ 515707 w 1037248"/>
                      <a:gd name="connsiteY11" fmla="*/ 6050 h 510520"/>
                      <a:gd name="connsiteX12" fmla="*/ 11277 w 1037248"/>
                      <a:gd name="connsiteY12" fmla="*/ 401124 h 510520"/>
                      <a:gd name="connsiteX0" fmla="*/ 8933 w 1034904"/>
                      <a:gd name="connsiteY0" fmla="*/ 401124 h 510520"/>
                      <a:gd name="connsiteX1" fmla="*/ 278883 w 1034904"/>
                      <a:gd name="connsiteY1" fmla="*/ 426652 h 510520"/>
                      <a:gd name="connsiteX2" fmla="*/ 453255 w 1034904"/>
                      <a:gd name="connsiteY2" fmla="*/ 23974 h 510520"/>
                      <a:gd name="connsiteX3" fmla="*/ 469717 w 1034904"/>
                      <a:gd name="connsiteY3" fmla="*/ 379919 h 510520"/>
                      <a:gd name="connsiteX4" fmla="*/ 726641 w 1034904"/>
                      <a:gd name="connsiteY4" fmla="*/ 111718 h 510520"/>
                      <a:gd name="connsiteX5" fmla="*/ 693128 w 1034904"/>
                      <a:gd name="connsiteY5" fmla="*/ 455482 h 510520"/>
                      <a:gd name="connsiteX6" fmla="*/ 1034904 w 1034904"/>
                      <a:gd name="connsiteY6" fmla="*/ 154571 h 510520"/>
                      <a:gd name="connsiteX7" fmla="*/ 1011090 w 1034904"/>
                      <a:gd name="connsiteY7" fmla="*/ 192671 h 510520"/>
                      <a:gd name="connsiteX8" fmla="*/ 681129 w 1034904"/>
                      <a:gd name="connsiteY8" fmla="*/ 510521 h 510520"/>
                      <a:gd name="connsiteX9" fmla="*/ 742841 w 1034904"/>
                      <a:gd name="connsiteY9" fmla="*/ 83331 h 510520"/>
                      <a:gd name="connsiteX10" fmla="*/ 481628 w 1034904"/>
                      <a:gd name="connsiteY10" fmla="*/ 333090 h 510520"/>
                      <a:gd name="connsiteX11" fmla="*/ 513363 w 1034904"/>
                      <a:gd name="connsiteY11" fmla="*/ 6050 h 510520"/>
                      <a:gd name="connsiteX12" fmla="*/ 8933 w 1034904"/>
                      <a:gd name="connsiteY12" fmla="*/ 401124 h 510520"/>
                      <a:gd name="connsiteX0" fmla="*/ 8933 w 1034904"/>
                      <a:gd name="connsiteY0" fmla="*/ 401124 h 510520"/>
                      <a:gd name="connsiteX1" fmla="*/ 278883 w 1034904"/>
                      <a:gd name="connsiteY1" fmla="*/ 426652 h 510520"/>
                      <a:gd name="connsiteX2" fmla="*/ 453255 w 1034904"/>
                      <a:gd name="connsiteY2" fmla="*/ 23974 h 510520"/>
                      <a:gd name="connsiteX3" fmla="*/ 469717 w 1034904"/>
                      <a:gd name="connsiteY3" fmla="*/ 379919 h 510520"/>
                      <a:gd name="connsiteX4" fmla="*/ 726641 w 1034904"/>
                      <a:gd name="connsiteY4" fmla="*/ 111718 h 510520"/>
                      <a:gd name="connsiteX5" fmla="*/ 693128 w 1034904"/>
                      <a:gd name="connsiteY5" fmla="*/ 455482 h 510520"/>
                      <a:gd name="connsiteX6" fmla="*/ 1034904 w 1034904"/>
                      <a:gd name="connsiteY6" fmla="*/ 154571 h 510520"/>
                      <a:gd name="connsiteX7" fmla="*/ 1011090 w 1034904"/>
                      <a:gd name="connsiteY7" fmla="*/ 192671 h 510520"/>
                      <a:gd name="connsiteX8" fmla="*/ 681129 w 1034904"/>
                      <a:gd name="connsiteY8" fmla="*/ 510521 h 510520"/>
                      <a:gd name="connsiteX9" fmla="*/ 742841 w 1034904"/>
                      <a:gd name="connsiteY9" fmla="*/ 83331 h 510520"/>
                      <a:gd name="connsiteX10" fmla="*/ 481628 w 1034904"/>
                      <a:gd name="connsiteY10" fmla="*/ 333090 h 510520"/>
                      <a:gd name="connsiteX11" fmla="*/ 513363 w 1034904"/>
                      <a:gd name="connsiteY11" fmla="*/ 6050 h 510520"/>
                      <a:gd name="connsiteX12" fmla="*/ 8933 w 1034904"/>
                      <a:gd name="connsiteY12" fmla="*/ 401124 h 510520"/>
                      <a:gd name="connsiteX0" fmla="*/ 18586 w 1044557"/>
                      <a:gd name="connsiteY0" fmla="*/ 401124 h 510520"/>
                      <a:gd name="connsiteX1" fmla="*/ 288536 w 1044557"/>
                      <a:gd name="connsiteY1" fmla="*/ 426652 h 510520"/>
                      <a:gd name="connsiteX2" fmla="*/ 462908 w 1044557"/>
                      <a:gd name="connsiteY2" fmla="*/ 23974 h 510520"/>
                      <a:gd name="connsiteX3" fmla="*/ 479370 w 1044557"/>
                      <a:gd name="connsiteY3" fmla="*/ 379919 h 510520"/>
                      <a:gd name="connsiteX4" fmla="*/ 736294 w 1044557"/>
                      <a:gd name="connsiteY4" fmla="*/ 111718 h 510520"/>
                      <a:gd name="connsiteX5" fmla="*/ 702781 w 1044557"/>
                      <a:gd name="connsiteY5" fmla="*/ 455482 h 510520"/>
                      <a:gd name="connsiteX6" fmla="*/ 1044557 w 1044557"/>
                      <a:gd name="connsiteY6" fmla="*/ 154571 h 510520"/>
                      <a:gd name="connsiteX7" fmla="*/ 1020743 w 1044557"/>
                      <a:gd name="connsiteY7" fmla="*/ 192671 h 510520"/>
                      <a:gd name="connsiteX8" fmla="*/ 690782 w 1044557"/>
                      <a:gd name="connsiteY8" fmla="*/ 510521 h 510520"/>
                      <a:gd name="connsiteX9" fmla="*/ 752494 w 1044557"/>
                      <a:gd name="connsiteY9" fmla="*/ 83331 h 510520"/>
                      <a:gd name="connsiteX10" fmla="*/ 491281 w 1044557"/>
                      <a:gd name="connsiteY10" fmla="*/ 333090 h 510520"/>
                      <a:gd name="connsiteX11" fmla="*/ 523016 w 1044557"/>
                      <a:gd name="connsiteY11" fmla="*/ 6050 h 510520"/>
                      <a:gd name="connsiteX12" fmla="*/ 18586 w 1044557"/>
                      <a:gd name="connsiteY12" fmla="*/ 401124 h 510520"/>
                      <a:gd name="connsiteX0" fmla="*/ 41903 w 913593"/>
                      <a:gd name="connsiteY0" fmla="*/ 404706 h 510480"/>
                      <a:gd name="connsiteX1" fmla="*/ 157572 w 913593"/>
                      <a:gd name="connsiteY1" fmla="*/ 426612 h 510480"/>
                      <a:gd name="connsiteX2" fmla="*/ 331944 w 913593"/>
                      <a:gd name="connsiteY2" fmla="*/ 23934 h 510480"/>
                      <a:gd name="connsiteX3" fmla="*/ 348406 w 913593"/>
                      <a:gd name="connsiteY3" fmla="*/ 379879 h 510480"/>
                      <a:gd name="connsiteX4" fmla="*/ 605330 w 913593"/>
                      <a:gd name="connsiteY4" fmla="*/ 111678 h 510480"/>
                      <a:gd name="connsiteX5" fmla="*/ 571817 w 913593"/>
                      <a:gd name="connsiteY5" fmla="*/ 455442 h 510480"/>
                      <a:gd name="connsiteX6" fmla="*/ 913593 w 913593"/>
                      <a:gd name="connsiteY6" fmla="*/ 154531 h 510480"/>
                      <a:gd name="connsiteX7" fmla="*/ 889779 w 913593"/>
                      <a:gd name="connsiteY7" fmla="*/ 192631 h 510480"/>
                      <a:gd name="connsiteX8" fmla="*/ 559818 w 913593"/>
                      <a:gd name="connsiteY8" fmla="*/ 510481 h 510480"/>
                      <a:gd name="connsiteX9" fmla="*/ 621530 w 913593"/>
                      <a:gd name="connsiteY9" fmla="*/ 83291 h 510480"/>
                      <a:gd name="connsiteX10" fmla="*/ 360317 w 913593"/>
                      <a:gd name="connsiteY10" fmla="*/ 333050 h 510480"/>
                      <a:gd name="connsiteX11" fmla="*/ 392052 w 913593"/>
                      <a:gd name="connsiteY11" fmla="*/ 6010 h 510480"/>
                      <a:gd name="connsiteX12" fmla="*/ 41903 w 913593"/>
                      <a:gd name="connsiteY12" fmla="*/ 404706 h 510480"/>
                      <a:gd name="connsiteX0" fmla="*/ 63113 w 877468"/>
                      <a:gd name="connsiteY0" fmla="*/ 410452 h 510417"/>
                      <a:gd name="connsiteX1" fmla="*/ 121447 w 877468"/>
                      <a:gd name="connsiteY1" fmla="*/ 426549 h 510417"/>
                      <a:gd name="connsiteX2" fmla="*/ 295819 w 877468"/>
                      <a:gd name="connsiteY2" fmla="*/ 23871 h 510417"/>
                      <a:gd name="connsiteX3" fmla="*/ 312281 w 877468"/>
                      <a:gd name="connsiteY3" fmla="*/ 379816 h 510417"/>
                      <a:gd name="connsiteX4" fmla="*/ 569205 w 877468"/>
                      <a:gd name="connsiteY4" fmla="*/ 111615 h 510417"/>
                      <a:gd name="connsiteX5" fmla="*/ 535692 w 877468"/>
                      <a:gd name="connsiteY5" fmla="*/ 455379 h 510417"/>
                      <a:gd name="connsiteX6" fmla="*/ 877468 w 877468"/>
                      <a:gd name="connsiteY6" fmla="*/ 154468 h 510417"/>
                      <a:gd name="connsiteX7" fmla="*/ 853654 w 877468"/>
                      <a:gd name="connsiteY7" fmla="*/ 192568 h 510417"/>
                      <a:gd name="connsiteX8" fmla="*/ 523693 w 877468"/>
                      <a:gd name="connsiteY8" fmla="*/ 510418 h 510417"/>
                      <a:gd name="connsiteX9" fmla="*/ 585405 w 877468"/>
                      <a:gd name="connsiteY9" fmla="*/ 83228 h 510417"/>
                      <a:gd name="connsiteX10" fmla="*/ 324192 w 877468"/>
                      <a:gd name="connsiteY10" fmla="*/ 332987 h 510417"/>
                      <a:gd name="connsiteX11" fmla="*/ 355927 w 877468"/>
                      <a:gd name="connsiteY11" fmla="*/ 5947 h 510417"/>
                      <a:gd name="connsiteX12" fmla="*/ 63113 w 877468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535692 w 942151"/>
                      <a:gd name="connsiteY5" fmla="*/ 455379 h 510417"/>
                      <a:gd name="connsiteX6" fmla="*/ 877468 w 942151"/>
                      <a:gd name="connsiteY6" fmla="*/ 154468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535692 w 942151"/>
                      <a:gd name="connsiteY5" fmla="*/ 455379 h 510417"/>
                      <a:gd name="connsiteX6" fmla="*/ 877468 w 942151"/>
                      <a:gd name="connsiteY6" fmla="*/ 154468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535692 w 942151"/>
                      <a:gd name="connsiteY5" fmla="*/ 455379 h 510417"/>
                      <a:gd name="connsiteX6" fmla="*/ 877468 w 942151"/>
                      <a:gd name="connsiteY6" fmla="*/ 154468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535692 w 942151"/>
                      <a:gd name="connsiteY5" fmla="*/ 455379 h 510417"/>
                      <a:gd name="connsiteX6" fmla="*/ 893809 w 942151"/>
                      <a:gd name="connsiteY6" fmla="*/ 180142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636929 w 942151"/>
                      <a:gd name="connsiteY5" fmla="*/ 471639 h 510417"/>
                      <a:gd name="connsiteX6" fmla="*/ 893809 w 942151"/>
                      <a:gd name="connsiteY6" fmla="*/ 180142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636929 w 942151"/>
                      <a:gd name="connsiteY5" fmla="*/ 471639 h 510417"/>
                      <a:gd name="connsiteX6" fmla="*/ 893809 w 942151"/>
                      <a:gd name="connsiteY6" fmla="*/ 180142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9452"/>
                      <a:gd name="connsiteX1" fmla="*/ 121447 w 942151"/>
                      <a:gd name="connsiteY1" fmla="*/ 426549 h 519452"/>
                      <a:gd name="connsiteX2" fmla="*/ 295819 w 942151"/>
                      <a:gd name="connsiteY2" fmla="*/ 23871 h 519452"/>
                      <a:gd name="connsiteX3" fmla="*/ 312281 w 942151"/>
                      <a:gd name="connsiteY3" fmla="*/ 379816 h 519452"/>
                      <a:gd name="connsiteX4" fmla="*/ 569205 w 942151"/>
                      <a:gd name="connsiteY4" fmla="*/ 111615 h 519452"/>
                      <a:gd name="connsiteX5" fmla="*/ 636929 w 942151"/>
                      <a:gd name="connsiteY5" fmla="*/ 471639 h 519452"/>
                      <a:gd name="connsiteX6" fmla="*/ 893809 w 942151"/>
                      <a:gd name="connsiteY6" fmla="*/ 180142 h 519452"/>
                      <a:gd name="connsiteX7" fmla="*/ 942152 w 942151"/>
                      <a:gd name="connsiteY7" fmla="*/ 207538 h 519452"/>
                      <a:gd name="connsiteX8" fmla="*/ 612880 w 942151"/>
                      <a:gd name="connsiteY8" fmla="*/ 519451 h 519452"/>
                      <a:gd name="connsiteX9" fmla="*/ 585405 w 942151"/>
                      <a:gd name="connsiteY9" fmla="*/ 83228 h 519452"/>
                      <a:gd name="connsiteX10" fmla="*/ 324192 w 942151"/>
                      <a:gd name="connsiteY10" fmla="*/ 332987 h 519452"/>
                      <a:gd name="connsiteX11" fmla="*/ 355927 w 942151"/>
                      <a:gd name="connsiteY11" fmla="*/ 5947 h 519452"/>
                      <a:gd name="connsiteX12" fmla="*/ 63113 w 942151"/>
                      <a:gd name="connsiteY12" fmla="*/ 410452 h 51945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569205 w 942151"/>
                      <a:gd name="connsiteY4" fmla="*/ 111615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585405 w 942151"/>
                      <a:gd name="connsiteY9" fmla="*/ 8322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569205 w 942151"/>
                      <a:gd name="connsiteY4" fmla="*/ 111615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569205 w 942151"/>
                      <a:gd name="connsiteY4" fmla="*/ 111615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697864 w 942151"/>
                      <a:gd name="connsiteY4" fmla="*/ 58597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416980 w 942151"/>
                      <a:gd name="connsiteY10" fmla="*/ 36640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416980 w 942151"/>
                      <a:gd name="connsiteY10" fmla="*/ 36640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440382 w 942151"/>
                      <a:gd name="connsiteY10" fmla="*/ 386789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440382 w 942151"/>
                      <a:gd name="connsiteY10" fmla="*/ 386789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5529 w 942151"/>
                      <a:gd name="connsiteY9" fmla="*/ 122455 h 523002"/>
                      <a:gd name="connsiteX10" fmla="*/ 440382 w 942151"/>
                      <a:gd name="connsiteY10" fmla="*/ 386789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5529 w 942151"/>
                      <a:gd name="connsiteY9" fmla="*/ 122455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455898 w 942151"/>
                      <a:gd name="connsiteY3" fmla="*/ 364340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5529 w 942151"/>
                      <a:gd name="connsiteY9" fmla="*/ 122455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455898 w 942151"/>
                      <a:gd name="connsiteY3" fmla="*/ 364340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53951 w 942151"/>
                      <a:gd name="connsiteY9" fmla="*/ 130323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455898 w 942151"/>
                      <a:gd name="connsiteY3" fmla="*/ 364340 h 523002"/>
                      <a:gd name="connsiteX4" fmla="*/ 816272 w 942151"/>
                      <a:gd name="connsiteY4" fmla="*/ 148655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53951 w 942151"/>
                      <a:gd name="connsiteY9" fmla="*/ 130323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455898 w 942151"/>
                      <a:gd name="connsiteY3" fmla="*/ 364340 h 523002"/>
                      <a:gd name="connsiteX4" fmla="*/ 758805 w 942151"/>
                      <a:gd name="connsiteY4" fmla="*/ 88792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53951 w 942151"/>
                      <a:gd name="connsiteY9" fmla="*/ 130323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758805 w 942151"/>
                      <a:gd name="connsiteY4" fmla="*/ 88792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753951 w 942151"/>
                      <a:gd name="connsiteY9" fmla="*/ 130323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758805 w 942151"/>
                      <a:gd name="connsiteY4" fmla="*/ 88792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761437 w 942151"/>
                      <a:gd name="connsiteY9" fmla="*/ 10989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707974 w 942151"/>
                      <a:gd name="connsiteY4" fmla="*/ 137684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761437 w 942151"/>
                      <a:gd name="connsiteY9" fmla="*/ 10989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761437 w 942151"/>
                      <a:gd name="connsiteY9" fmla="*/ 10989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22372 w 942151"/>
                      <a:gd name="connsiteY9" fmla="*/ 41183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49530 w 942151"/>
                      <a:gd name="connsiteY3" fmla="*/ 363698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49530 w 942151"/>
                      <a:gd name="connsiteY3" fmla="*/ 363698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096 w 942151"/>
                      <a:gd name="connsiteY10" fmla="*/ 14941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49530 w 942151"/>
                      <a:gd name="connsiteY3" fmla="*/ 363698 h 567366"/>
                      <a:gd name="connsiteX4" fmla="*/ 891063 w 942151"/>
                      <a:gd name="connsiteY4" fmla="*/ 60163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096 w 942151"/>
                      <a:gd name="connsiteY10" fmla="*/ 14941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624439 w 942151"/>
                      <a:gd name="connsiteY3" fmla="*/ 411443 h 567366"/>
                      <a:gd name="connsiteX4" fmla="*/ 891063 w 942151"/>
                      <a:gd name="connsiteY4" fmla="*/ 60163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096 w 942151"/>
                      <a:gd name="connsiteY10" fmla="*/ 14941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624439 w 942151"/>
                      <a:gd name="connsiteY3" fmla="*/ 411443 h 567366"/>
                      <a:gd name="connsiteX4" fmla="*/ 891063 w 942151"/>
                      <a:gd name="connsiteY4" fmla="*/ 60163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581786 w 942151"/>
                      <a:gd name="connsiteY10" fmla="*/ 335061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295819 w 942151"/>
                      <a:gd name="connsiteY2" fmla="*/ 57185 h 600680"/>
                      <a:gd name="connsiteX3" fmla="*/ 624439 w 942151"/>
                      <a:gd name="connsiteY3" fmla="*/ 444757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581786 w 942151"/>
                      <a:gd name="connsiteY10" fmla="*/ 368375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624439 w 942151"/>
                      <a:gd name="connsiteY3" fmla="*/ 444757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581786 w 942151"/>
                      <a:gd name="connsiteY10" fmla="*/ 368375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534556 w 942151"/>
                      <a:gd name="connsiteY3" fmla="*/ 441655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581786 w 942151"/>
                      <a:gd name="connsiteY10" fmla="*/ 368375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534556 w 942151"/>
                      <a:gd name="connsiteY3" fmla="*/ 441655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505330 w 942151"/>
                      <a:gd name="connsiteY10" fmla="*/ 360629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534556 w 942151"/>
                      <a:gd name="connsiteY3" fmla="*/ 441655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425279 w 942151"/>
                      <a:gd name="connsiteY10" fmla="*/ 328501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807137"/>
                      <a:gd name="connsiteX1" fmla="*/ 121447 w 942151"/>
                      <a:gd name="connsiteY1" fmla="*/ 459863 h 807137"/>
                      <a:gd name="connsiteX2" fmla="*/ 665178 w 942151"/>
                      <a:gd name="connsiteY2" fmla="*/ 40558 h 807137"/>
                      <a:gd name="connsiteX3" fmla="*/ 534556 w 942151"/>
                      <a:gd name="connsiteY3" fmla="*/ 441655 h 807137"/>
                      <a:gd name="connsiteX4" fmla="*/ 891063 w 942151"/>
                      <a:gd name="connsiteY4" fmla="*/ 93477 h 807137"/>
                      <a:gd name="connsiteX5" fmla="*/ 593990 w 942151"/>
                      <a:gd name="connsiteY5" fmla="*/ 596676 h 807137"/>
                      <a:gd name="connsiteX6" fmla="*/ 893809 w 942151"/>
                      <a:gd name="connsiteY6" fmla="*/ 213456 h 807137"/>
                      <a:gd name="connsiteX7" fmla="*/ 942152 w 942151"/>
                      <a:gd name="connsiteY7" fmla="*/ 240852 h 807137"/>
                      <a:gd name="connsiteX8" fmla="*/ 612880 w 942151"/>
                      <a:gd name="connsiteY8" fmla="*/ 552765 h 807137"/>
                      <a:gd name="connsiteX9" fmla="*/ 834422 w 942151"/>
                      <a:gd name="connsiteY9" fmla="*/ 81722 h 807137"/>
                      <a:gd name="connsiteX10" fmla="*/ 105197 w 942151"/>
                      <a:gd name="connsiteY10" fmla="*/ 806468 h 807137"/>
                      <a:gd name="connsiteX11" fmla="*/ 675708 w 942151"/>
                      <a:gd name="connsiteY11" fmla="*/ 5606 h 807137"/>
                      <a:gd name="connsiteX12" fmla="*/ 63113 w 942151"/>
                      <a:gd name="connsiteY12" fmla="*/ 443766 h 807137"/>
                      <a:gd name="connsiteX0" fmla="*/ 63113 w 1065195"/>
                      <a:gd name="connsiteY0" fmla="*/ 918196 h 1075110"/>
                      <a:gd name="connsiteX1" fmla="*/ 121447 w 1065195"/>
                      <a:gd name="connsiteY1" fmla="*/ 934293 h 1075110"/>
                      <a:gd name="connsiteX2" fmla="*/ 665178 w 1065195"/>
                      <a:gd name="connsiteY2" fmla="*/ 514988 h 1075110"/>
                      <a:gd name="connsiteX3" fmla="*/ 534556 w 1065195"/>
                      <a:gd name="connsiteY3" fmla="*/ 916085 h 1075110"/>
                      <a:gd name="connsiteX4" fmla="*/ 891063 w 1065195"/>
                      <a:gd name="connsiteY4" fmla="*/ 567907 h 1075110"/>
                      <a:gd name="connsiteX5" fmla="*/ 593990 w 1065195"/>
                      <a:gd name="connsiteY5" fmla="*/ 1071106 h 1075110"/>
                      <a:gd name="connsiteX6" fmla="*/ 893809 w 1065195"/>
                      <a:gd name="connsiteY6" fmla="*/ 687886 h 1075110"/>
                      <a:gd name="connsiteX7" fmla="*/ 942152 w 1065195"/>
                      <a:gd name="connsiteY7" fmla="*/ 715282 h 1075110"/>
                      <a:gd name="connsiteX8" fmla="*/ 612880 w 1065195"/>
                      <a:gd name="connsiteY8" fmla="*/ 1027195 h 1075110"/>
                      <a:gd name="connsiteX9" fmla="*/ 834422 w 1065195"/>
                      <a:gd name="connsiteY9" fmla="*/ 556152 h 1075110"/>
                      <a:gd name="connsiteX10" fmla="*/ 1034691 w 1065195"/>
                      <a:gd name="connsiteY10" fmla="*/ -1 h 1075110"/>
                      <a:gd name="connsiteX11" fmla="*/ 675708 w 1065195"/>
                      <a:gd name="connsiteY11" fmla="*/ 480036 h 1075110"/>
                      <a:gd name="connsiteX12" fmla="*/ 63113 w 1065195"/>
                      <a:gd name="connsiteY12" fmla="*/ 918196 h 1075110"/>
                      <a:gd name="connsiteX0" fmla="*/ 63113 w 1065195"/>
                      <a:gd name="connsiteY0" fmla="*/ 918196 h 1075110"/>
                      <a:gd name="connsiteX1" fmla="*/ 121447 w 1065195"/>
                      <a:gd name="connsiteY1" fmla="*/ 934293 h 1075110"/>
                      <a:gd name="connsiteX2" fmla="*/ 665178 w 1065195"/>
                      <a:gd name="connsiteY2" fmla="*/ 514988 h 1075110"/>
                      <a:gd name="connsiteX3" fmla="*/ 534556 w 1065195"/>
                      <a:gd name="connsiteY3" fmla="*/ 916085 h 1075110"/>
                      <a:gd name="connsiteX4" fmla="*/ 912946 w 1065195"/>
                      <a:gd name="connsiteY4" fmla="*/ 546105 h 1075110"/>
                      <a:gd name="connsiteX5" fmla="*/ 593990 w 1065195"/>
                      <a:gd name="connsiteY5" fmla="*/ 1071106 h 1075110"/>
                      <a:gd name="connsiteX6" fmla="*/ 893809 w 1065195"/>
                      <a:gd name="connsiteY6" fmla="*/ 687886 h 1075110"/>
                      <a:gd name="connsiteX7" fmla="*/ 942152 w 1065195"/>
                      <a:gd name="connsiteY7" fmla="*/ 715282 h 1075110"/>
                      <a:gd name="connsiteX8" fmla="*/ 612880 w 1065195"/>
                      <a:gd name="connsiteY8" fmla="*/ 1027195 h 1075110"/>
                      <a:gd name="connsiteX9" fmla="*/ 834422 w 1065195"/>
                      <a:gd name="connsiteY9" fmla="*/ 556152 h 1075110"/>
                      <a:gd name="connsiteX10" fmla="*/ 1034691 w 1065195"/>
                      <a:gd name="connsiteY10" fmla="*/ -1 h 1075110"/>
                      <a:gd name="connsiteX11" fmla="*/ 675708 w 1065195"/>
                      <a:gd name="connsiteY11" fmla="*/ 480036 h 1075110"/>
                      <a:gd name="connsiteX12" fmla="*/ 63113 w 1065195"/>
                      <a:gd name="connsiteY12" fmla="*/ 918196 h 1075110"/>
                      <a:gd name="connsiteX0" fmla="*/ 63113 w 1066861"/>
                      <a:gd name="connsiteY0" fmla="*/ 918196 h 1075110"/>
                      <a:gd name="connsiteX1" fmla="*/ 121447 w 1066861"/>
                      <a:gd name="connsiteY1" fmla="*/ 934293 h 1075110"/>
                      <a:gd name="connsiteX2" fmla="*/ 665178 w 1066861"/>
                      <a:gd name="connsiteY2" fmla="*/ 514988 h 1075110"/>
                      <a:gd name="connsiteX3" fmla="*/ 534556 w 1066861"/>
                      <a:gd name="connsiteY3" fmla="*/ 916085 h 1075110"/>
                      <a:gd name="connsiteX4" fmla="*/ 912946 w 1066861"/>
                      <a:gd name="connsiteY4" fmla="*/ 546105 h 1075110"/>
                      <a:gd name="connsiteX5" fmla="*/ 593990 w 1066861"/>
                      <a:gd name="connsiteY5" fmla="*/ 1071106 h 1075110"/>
                      <a:gd name="connsiteX6" fmla="*/ 893809 w 1066861"/>
                      <a:gd name="connsiteY6" fmla="*/ 687886 h 1075110"/>
                      <a:gd name="connsiteX7" fmla="*/ 942152 w 1066861"/>
                      <a:gd name="connsiteY7" fmla="*/ 715282 h 1075110"/>
                      <a:gd name="connsiteX8" fmla="*/ 612880 w 1066861"/>
                      <a:gd name="connsiteY8" fmla="*/ 1027195 h 1075110"/>
                      <a:gd name="connsiteX9" fmla="*/ 859075 w 1066861"/>
                      <a:gd name="connsiteY9" fmla="*/ 510612 h 1075110"/>
                      <a:gd name="connsiteX10" fmla="*/ 1034691 w 1066861"/>
                      <a:gd name="connsiteY10" fmla="*/ -1 h 1075110"/>
                      <a:gd name="connsiteX11" fmla="*/ 675708 w 1066861"/>
                      <a:gd name="connsiteY11" fmla="*/ 480036 h 1075110"/>
                      <a:gd name="connsiteX12" fmla="*/ 63113 w 1066861"/>
                      <a:gd name="connsiteY12" fmla="*/ 918196 h 107511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534556 w 942151"/>
                      <a:gd name="connsiteY3" fmla="*/ 441655 h 600680"/>
                      <a:gd name="connsiteX4" fmla="*/ 912946 w 942151"/>
                      <a:gd name="connsiteY4" fmla="*/ 71675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59075 w 942151"/>
                      <a:gd name="connsiteY9" fmla="*/ 36182 h 600680"/>
                      <a:gd name="connsiteX10" fmla="*/ 480677 w 942151"/>
                      <a:gd name="connsiteY10" fmla="*/ 406167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61532 h 618446"/>
                      <a:gd name="connsiteX1" fmla="*/ 121447 w 942151"/>
                      <a:gd name="connsiteY1" fmla="*/ 477629 h 618446"/>
                      <a:gd name="connsiteX2" fmla="*/ 665178 w 942151"/>
                      <a:gd name="connsiteY2" fmla="*/ 58324 h 618446"/>
                      <a:gd name="connsiteX3" fmla="*/ 534556 w 942151"/>
                      <a:gd name="connsiteY3" fmla="*/ 459421 h 618446"/>
                      <a:gd name="connsiteX4" fmla="*/ 912946 w 942151"/>
                      <a:gd name="connsiteY4" fmla="*/ 89441 h 618446"/>
                      <a:gd name="connsiteX5" fmla="*/ 593990 w 942151"/>
                      <a:gd name="connsiteY5" fmla="*/ 614442 h 618446"/>
                      <a:gd name="connsiteX6" fmla="*/ 893809 w 942151"/>
                      <a:gd name="connsiteY6" fmla="*/ 231222 h 618446"/>
                      <a:gd name="connsiteX7" fmla="*/ 942152 w 942151"/>
                      <a:gd name="connsiteY7" fmla="*/ 258618 h 618446"/>
                      <a:gd name="connsiteX8" fmla="*/ 612880 w 942151"/>
                      <a:gd name="connsiteY8" fmla="*/ 570531 h 618446"/>
                      <a:gd name="connsiteX9" fmla="*/ 859075 w 942151"/>
                      <a:gd name="connsiteY9" fmla="*/ 53948 h 618446"/>
                      <a:gd name="connsiteX10" fmla="*/ 480677 w 942151"/>
                      <a:gd name="connsiteY10" fmla="*/ 423933 h 618446"/>
                      <a:gd name="connsiteX11" fmla="*/ 735815 w 942151"/>
                      <a:gd name="connsiteY11" fmla="*/ 5439 h 618446"/>
                      <a:gd name="connsiteX12" fmla="*/ 63113 w 942151"/>
                      <a:gd name="connsiteY12" fmla="*/ 461532 h 618446"/>
                      <a:gd name="connsiteX0" fmla="*/ 63113 w 942151"/>
                      <a:gd name="connsiteY0" fmla="*/ 466648 h 623562"/>
                      <a:gd name="connsiteX1" fmla="*/ 121447 w 942151"/>
                      <a:gd name="connsiteY1" fmla="*/ 482745 h 623562"/>
                      <a:gd name="connsiteX2" fmla="*/ 665178 w 942151"/>
                      <a:gd name="connsiteY2" fmla="*/ 63440 h 623562"/>
                      <a:gd name="connsiteX3" fmla="*/ 534556 w 942151"/>
                      <a:gd name="connsiteY3" fmla="*/ 464537 h 623562"/>
                      <a:gd name="connsiteX4" fmla="*/ 912946 w 942151"/>
                      <a:gd name="connsiteY4" fmla="*/ 94557 h 623562"/>
                      <a:gd name="connsiteX5" fmla="*/ 593990 w 942151"/>
                      <a:gd name="connsiteY5" fmla="*/ 619558 h 623562"/>
                      <a:gd name="connsiteX6" fmla="*/ 893809 w 942151"/>
                      <a:gd name="connsiteY6" fmla="*/ 236338 h 623562"/>
                      <a:gd name="connsiteX7" fmla="*/ 942152 w 942151"/>
                      <a:gd name="connsiteY7" fmla="*/ 263734 h 623562"/>
                      <a:gd name="connsiteX8" fmla="*/ 612880 w 942151"/>
                      <a:gd name="connsiteY8" fmla="*/ 575647 h 623562"/>
                      <a:gd name="connsiteX9" fmla="*/ 859075 w 942151"/>
                      <a:gd name="connsiteY9" fmla="*/ 59064 h 623562"/>
                      <a:gd name="connsiteX10" fmla="*/ 480677 w 942151"/>
                      <a:gd name="connsiteY10" fmla="*/ 429049 h 623562"/>
                      <a:gd name="connsiteX11" fmla="*/ 684848 w 942151"/>
                      <a:gd name="connsiteY11" fmla="*/ 5392 h 623562"/>
                      <a:gd name="connsiteX12" fmla="*/ 63113 w 942151"/>
                      <a:gd name="connsiteY12" fmla="*/ 466648 h 623562"/>
                      <a:gd name="connsiteX0" fmla="*/ 63113 w 942151"/>
                      <a:gd name="connsiteY0" fmla="*/ 466648 h 623562"/>
                      <a:gd name="connsiteX1" fmla="*/ 121447 w 942151"/>
                      <a:gd name="connsiteY1" fmla="*/ 482745 h 623562"/>
                      <a:gd name="connsiteX2" fmla="*/ 653823 w 942151"/>
                      <a:gd name="connsiteY2" fmla="*/ 50281 h 623562"/>
                      <a:gd name="connsiteX3" fmla="*/ 534556 w 942151"/>
                      <a:gd name="connsiteY3" fmla="*/ 464537 h 623562"/>
                      <a:gd name="connsiteX4" fmla="*/ 912946 w 942151"/>
                      <a:gd name="connsiteY4" fmla="*/ 94557 h 623562"/>
                      <a:gd name="connsiteX5" fmla="*/ 593990 w 942151"/>
                      <a:gd name="connsiteY5" fmla="*/ 619558 h 623562"/>
                      <a:gd name="connsiteX6" fmla="*/ 893809 w 942151"/>
                      <a:gd name="connsiteY6" fmla="*/ 236338 h 623562"/>
                      <a:gd name="connsiteX7" fmla="*/ 942152 w 942151"/>
                      <a:gd name="connsiteY7" fmla="*/ 263734 h 623562"/>
                      <a:gd name="connsiteX8" fmla="*/ 612880 w 942151"/>
                      <a:gd name="connsiteY8" fmla="*/ 575647 h 623562"/>
                      <a:gd name="connsiteX9" fmla="*/ 859075 w 942151"/>
                      <a:gd name="connsiteY9" fmla="*/ 59064 h 623562"/>
                      <a:gd name="connsiteX10" fmla="*/ 480677 w 942151"/>
                      <a:gd name="connsiteY10" fmla="*/ 429049 h 623562"/>
                      <a:gd name="connsiteX11" fmla="*/ 684848 w 942151"/>
                      <a:gd name="connsiteY11" fmla="*/ 5392 h 623562"/>
                      <a:gd name="connsiteX12" fmla="*/ 63113 w 942151"/>
                      <a:gd name="connsiteY12" fmla="*/ 466648 h 623562"/>
                      <a:gd name="connsiteX0" fmla="*/ 63113 w 942151"/>
                      <a:gd name="connsiteY0" fmla="*/ 466648 h 623562"/>
                      <a:gd name="connsiteX1" fmla="*/ 121447 w 942151"/>
                      <a:gd name="connsiteY1" fmla="*/ 482745 h 623562"/>
                      <a:gd name="connsiteX2" fmla="*/ 403689 w 942151"/>
                      <a:gd name="connsiteY2" fmla="*/ 205093 h 623562"/>
                      <a:gd name="connsiteX3" fmla="*/ 653823 w 942151"/>
                      <a:gd name="connsiteY3" fmla="*/ 50281 h 623562"/>
                      <a:gd name="connsiteX4" fmla="*/ 534556 w 942151"/>
                      <a:gd name="connsiteY4" fmla="*/ 464537 h 623562"/>
                      <a:gd name="connsiteX5" fmla="*/ 912946 w 942151"/>
                      <a:gd name="connsiteY5" fmla="*/ 94557 h 623562"/>
                      <a:gd name="connsiteX6" fmla="*/ 593990 w 942151"/>
                      <a:gd name="connsiteY6" fmla="*/ 619558 h 623562"/>
                      <a:gd name="connsiteX7" fmla="*/ 893809 w 942151"/>
                      <a:gd name="connsiteY7" fmla="*/ 236338 h 623562"/>
                      <a:gd name="connsiteX8" fmla="*/ 942152 w 942151"/>
                      <a:gd name="connsiteY8" fmla="*/ 263734 h 623562"/>
                      <a:gd name="connsiteX9" fmla="*/ 612880 w 942151"/>
                      <a:gd name="connsiteY9" fmla="*/ 575647 h 623562"/>
                      <a:gd name="connsiteX10" fmla="*/ 859075 w 942151"/>
                      <a:gd name="connsiteY10" fmla="*/ 59064 h 623562"/>
                      <a:gd name="connsiteX11" fmla="*/ 480677 w 942151"/>
                      <a:gd name="connsiteY11" fmla="*/ 429049 h 623562"/>
                      <a:gd name="connsiteX12" fmla="*/ 684848 w 942151"/>
                      <a:gd name="connsiteY12" fmla="*/ 5392 h 623562"/>
                      <a:gd name="connsiteX13" fmla="*/ 63113 w 942151"/>
                      <a:gd name="connsiteY13" fmla="*/ 466648 h 623562"/>
                      <a:gd name="connsiteX0" fmla="*/ 63113 w 942151"/>
                      <a:gd name="connsiteY0" fmla="*/ 466648 h 623562"/>
                      <a:gd name="connsiteX1" fmla="*/ 121447 w 942151"/>
                      <a:gd name="connsiteY1" fmla="*/ 482745 h 623562"/>
                      <a:gd name="connsiteX2" fmla="*/ 429444 w 942151"/>
                      <a:gd name="connsiteY2" fmla="*/ 315788 h 623562"/>
                      <a:gd name="connsiteX3" fmla="*/ 653823 w 942151"/>
                      <a:gd name="connsiteY3" fmla="*/ 50281 h 623562"/>
                      <a:gd name="connsiteX4" fmla="*/ 534556 w 942151"/>
                      <a:gd name="connsiteY4" fmla="*/ 464537 h 623562"/>
                      <a:gd name="connsiteX5" fmla="*/ 912946 w 942151"/>
                      <a:gd name="connsiteY5" fmla="*/ 94557 h 623562"/>
                      <a:gd name="connsiteX6" fmla="*/ 593990 w 942151"/>
                      <a:gd name="connsiteY6" fmla="*/ 619558 h 623562"/>
                      <a:gd name="connsiteX7" fmla="*/ 893809 w 942151"/>
                      <a:gd name="connsiteY7" fmla="*/ 236338 h 623562"/>
                      <a:gd name="connsiteX8" fmla="*/ 942152 w 942151"/>
                      <a:gd name="connsiteY8" fmla="*/ 263734 h 623562"/>
                      <a:gd name="connsiteX9" fmla="*/ 612880 w 942151"/>
                      <a:gd name="connsiteY9" fmla="*/ 575647 h 623562"/>
                      <a:gd name="connsiteX10" fmla="*/ 859075 w 942151"/>
                      <a:gd name="connsiteY10" fmla="*/ 59064 h 623562"/>
                      <a:gd name="connsiteX11" fmla="*/ 480677 w 942151"/>
                      <a:gd name="connsiteY11" fmla="*/ 429049 h 623562"/>
                      <a:gd name="connsiteX12" fmla="*/ 684848 w 942151"/>
                      <a:gd name="connsiteY12" fmla="*/ 5392 h 623562"/>
                      <a:gd name="connsiteX13" fmla="*/ 63113 w 942151"/>
                      <a:gd name="connsiteY13" fmla="*/ 466648 h 623562"/>
                      <a:gd name="connsiteX0" fmla="*/ 63113 w 942151"/>
                      <a:gd name="connsiteY0" fmla="*/ 467435 h 624349"/>
                      <a:gd name="connsiteX1" fmla="*/ 121447 w 942151"/>
                      <a:gd name="connsiteY1" fmla="*/ 483532 h 624349"/>
                      <a:gd name="connsiteX2" fmla="*/ 429444 w 942151"/>
                      <a:gd name="connsiteY2" fmla="*/ 316575 h 624349"/>
                      <a:gd name="connsiteX3" fmla="*/ 653823 w 942151"/>
                      <a:gd name="connsiteY3" fmla="*/ 51068 h 624349"/>
                      <a:gd name="connsiteX4" fmla="*/ 534556 w 942151"/>
                      <a:gd name="connsiteY4" fmla="*/ 465324 h 624349"/>
                      <a:gd name="connsiteX5" fmla="*/ 912946 w 942151"/>
                      <a:gd name="connsiteY5" fmla="*/ 95344 h 624349"/>
                      <a:gd name="connsiteX6" fmla="*/ 593990 w 942151"/>
                      <a:gd name="connsiteY6" fmla="*/ 620345 h 624349"/>
                      <a:gd name="connsiteX7" fmla="*/ 893809 w 942151"/>
                      <a:gd name="connsiteY7" fmla="*/ 237125 h 624349"/>
                      <a:gd name="connsiteX8" fmla="*/ 942152 w 942151"/>
                      <a:gd name="connsiteY8" fmla="*/ 264521 h 624349"/>
                      <a:gd name="connsiteX9" fmla="*/ 612880 w 942151"/>
                      <a:gd name="connsiteY9" fmla="*/ 576434 h 624349"/>
                      <a:gd name="connsiteX10" fmla="*/ 859075 w 942151"/>
                      <a:gd name="connsiteY10" fmla="*/ 59851 h 624349"/>
                      <a:gd name="connsiteX11" fmla="*/ 480677 w 942151"/>
                      <a:gd name="connsiteY11" fmla="*/ 429836 h 624349"/>
                      <a:gd name="connsiteX12" fmla="*/ 684848 w 942151"/>
                      <a:gd name="connsiteY12" fmla="*/ 6179 h 624349"/>
                      <a:gd name="connsiteX13" fmla="*/ 378902 w 942151"/>
                      <a:gd name="connsiteY13" fmla="*/ 197367 h 624349"/>
                      <a:gd name="connsiteX14" fmla="*/ 63113 w 942151"/>
                      <a:gd name="connsiteY14" fmla="*/ 467435 h 624349"/>
                      <a:gd name="connsiteX0" fmla="*/ 63113 w 942151"/>
                      <a:gd name="connsiteY0" fmla="*/ 465778 h 622692"/>
                      <a:gd name="connsiteX1" fmla="*/ 121447 w 942151"/>
                      <a:gd name="connsiteY1" fmla="*/ 481875 h 622692"/>
                      <a:gd name="connsiteX2" fmla="*/ 429444 w 942151"/>
                      <a:gd name="connsiteY2" fmla="*/ 314918 h 622692"/>
                      <a:gd name="connsiteX3" fmla="*/ 653823 w 942151"/>
                      <a:gd name="connsiteY3" fmla="*/ 49411 h 622692"/>
                      <a:gd name="connsiteX4" fmla="*/ 534556 w 942151"/>
                      <a:gd name="connsiteY4" fmla="*/ 463667 h 622692"/>
                      <a:gd name="connsiteX5" fmla="*/ 912946 w 942151"/>
                      <a:gd name="connsiteY5" fmla="*/ 93687 h 622692"/>
                      <a:gd name="connsiteX6" fmla="*/ 593990 w 942151"/>
                      <a:gd name="connsiteY6" fmla="*/ 618688 h 622692"/>
                      <a:gd name="connsiteX7" fmla="*/ 893809 w 942151"/>
                      <a:gd name="connsiteY7" fmla="*/ 235468 h 622692"/>
                      <a:gd name="connsiteX8" fmla="*/ 942152 w 942151"/>
                      <a:gd name="connsiteY8" fmla="*/ 262864 h 622692"/>
                      <a:gd name="connsiteX9" fmla="*/ 612880 w 942151"/>
                      <a:gd name="connsiteY9" fmla="*/ 574777 h 622692"/>
                      <a:gd name="connsiteX10" fmla="*/ 859075 w 942151"/>
                      <a:gd name="connsiteY10" fmla="*/ 58194 h 622692"/>
                      <a:gd name="connsiteX11" fmla="*/ 480677 w 942151"/>
                      <a:gd name="connsiteY11" fmla="*/ 428179 h 622692"/>
                      <a:gd name="connsiteX12" fmla="*/ 684848 w 942151"/>
                      <a:gd name="connsiteY12" fmla="*/ 4522 h 622692"/>
                      <a:gd name="connsiteX13" fmla="*/ 396762 w 942151"/>
                      <a:gd name="connsiteY13" fmla="*/ 263570 h 622692"/>
                      <a:gd name="connsiteX14" fmla="*/ 63113 w 942151"/>
                      <a:gd name="connsiteY14" fmla="*/ 465778 h 622692"/>
                      <a:gd name="connsiteX0" fmla="*/ 63113 w 942151"/>
                      <a:gd name="connsiteY0" fmla="*/ 465778 h 622692"/>
                      <a:gd name="connsiteX1" fmla="*/ 121447 w 942151"/>
                      <a:gd name="connsiteY1" fmla="*/ 481875 h 622692"/>
                      <a:gd name="connsiteX2" fmla="*/ 429444 w 942151"/>
                      <a:gd name="connsiteY2" fmla="*/ 314918 h 622692"/>
                      <a:gd name="connsiteX3" fmla="*/ 771262 w 942151"/>
                      <a:gd name="connsiteY3" fmla="*/ 37290 h 622692"/>
                      <a:gd name="connsiteX4" fmla="*/ 534556 w 942151"/>
                      <a:gd name="connsiteY4" fmla="*/ 463667 h 622692"/>
                      <a:gd name="connsiteX5" fmla="*/ 912946 w 942151"/>
                      <a:gd name="connsiteY5" fmla="*/ 93687 h 622692"/>
                      <a:gd name="connsiteX6" fmla="*/ 593990 w 942151"/>
                      <a:gd name="connsiteY6" fmla="*/ 618688 h 622692"/>
                      <a:gd name="connsiteX7" fmla="*/ 893809 w 942151"/>
                      <a:gd name="connsiteY7" fmla="*/ 235468 h 622692"/>
                      <a:gd name="connsiteX8" fmla="*/ 942152 w 942151"/>
                      <a:gd name="connsiteY8" fmla="*/ 262864 h 622692"/>
                      <a:gd name="connsiteX9" fmla="*/ 612880 w 942151"/>
                      <a:gd name="connsiteY9" fmla="*/ 574777 h 622692"/>
                      <a:gd name="connsiteX10" fmla="*/ 859075 w 942151"/>
                      <a:gd name="connsiteY10" fmla="*/ 58194 h 622692"/>
                      <a:gd name="connsiteX11" fmla="*/ 480677 w 942151"/>
                      <a:gd name="connsiteY11" fmla="*/ 428179 h 622692"/>
                      <a:gd name="connsiteX12" fmla="*/ 684848 w 942151"/>
                      <a:gd name="connsiteY12" fmla="*/ 4522 h 622692"/>
                      <a:gd name="connsiteX13" fmla="*/ 396762 w 942151"/>
                      <a:gd name="connsiteY13" fmla="*/ 263570 h 622692"/>
                      <a:gd name="connsiteX14" fmla="*/ 63113 w 942151"/>
                      <a:gd name="connsiteY14" fmla="*/ 465778 h 622692"/>
                      <a:gd name="connsiteX0" fmla="*/ 63113 w 942151"/>
                      <a:gd name="connsiteY0" fmla="*/ 465778 h 622692"/>
                      <a:gd name="connsiteX1" fmla="*/ 121447 w 942151"/>
                      <a:gd name="connsiteY1" fmla="*/ 481875 h 622692"/>
                      <a:gd name="connsiteX2" fmla="*/ 429444 w 942151"/>
                      <a:gd name="connsiteY2" fmla="*/ 314918 h 622692"/>
                      <a:gd name="connsiteX3" fmla="*/ 771262 w 942151"/>
                      <a:gd name="connsiteY3" fmla="*/ 37290 h 622692"/>
                      <a:gd name="connsiteX4" fmla="*/ 534556 w 942151"/>
                      <a:gd name="connsiteY4" fmla="*/ 463667 h 622692"/>
                      <a:gd name="connsiteX5" fmla="*/ 912946 w 942151"/>
                      <a:gd name="connsiteY5" fmla="*/ 93687 h 622692"/>
                      <a:gd name="connsiteX6" fmla="*/ 593990 w 942151"/>
                      <a:gd name="connsiteY6" fmla="*/ 618688 h 622692"/>
                      <a:gd name="connsiteX7" fmla="*/ 893809 w 942151"/>
                      <a:gd name="connsiteY7" fmla="*/ 235468 h 622692"/>
                      <a:gd name="connsiteX8" fmla="*/ 942152 w 942151"/>
                      <a:gd name="connsiteY8" fmla="*/ 262864 h 622692"/>
                      <a:gd name="connsiteX9" fmla="*/ 612880 w 942151"/>
                      <a:gd name="connsiteY9" fmla="*/ 574777 h 622692"/>
                      <a:gd name="connsiteX10" fmla="*/ 859075 w 942151"/>
                      <a:gd name="connsiteY10" fmla="*/ 58194 h 622692"/>
                      <a:gd name="connsiteX11" fmla="*/ 480677 w 942151"/>
                      <a:gd name="connsiteY11" fmla="*/ 428179 h 622692"/>
                      <a:gd name="connsiteX12" fmla="*/ 684848 w 942151"/>
                      <a:gd name="connsiteY12" fmla="*/ 4522 h 622692"/>
                      <a:gd name="connsiteX13" fmla="*/ 396762 w 942151"/>
                      <a:gd name="connsiteY13" fmla="*/ 263570 h 622692"/>
                      <a:gd name="connsiteX14" fmla="*/ 63113 w 942151"/>
                      <a:gd name="connsiteY14" fmla="*/ 465778 h 622692"/>
                      <a:gd name="connsiteX0" fmla="*/ 63113 w 942151"/>
                      <a:gd name="connsiteY0" fmla="*/ 465778 h 622692"/>
                      <a:gd name="connsiteX1" fmla="*/ 121447 w 942151"/>
                      <a:gd name="connsiteY1" fmla="*/ 481875 h 622692"/>
                      <a:gd name="connsiteX2" fmla="*/ 429444 w 942151"/>
                      <a:gd name="connsiteY2" fmla="*/ 314918 h 622692"/>
                      <a:gd name="connsiteX3" fmla="*/ 747163 w 942151"/>
                      <a:gd name="connsiteY3" fmla="*/ 22838 h 622692"/>
                      <a:gd name="connsiteX4" fmla="*/ 534556 w 942151"/>
                      <a:gd name="connsiteY4" fmla="*/ 463667 h 622692"/>
                      <a:gd name="connsiteX5" fmla="*/ 912946 w 942151"/>
                      <a:gd name="connsiteY5" fmla="*/ 93687 h 622692"/>
                      <a:gd name="connsiteX6" fmla="*/ 593990 w 942151"/>
                      <a:gd name="connsiteY6" fmla="*/ 618688 h 622692"/>
                      <a:gd name="connsiteX7" fmla="*/ 893809 w 942151"/>
                      <a:gd name="connsiteY7" fmla="*/ 235468 h 622692"/>
                      <a:gd name="connsiteX8" fmla="*/ 942152 w 942151"/>
                      <a:gd name="connsiteY8" fmla="*/ 262864 h 622692"/>
                      <a:gd name="connsiteX9" fmla="*/ 612880 w 942151"/>
                      <a:gd name="connsiteY9" fmla="*/ 574777 h 622692"/>
                      <a:gd name="connsiteX10" fmla="*/ 859075 w 942151"/>
                      <a:gd name="connsiteY10" fmla="*/ 58194 h 622692"/>
                      <a:gd name="connsiteX11" fmla="*/ 480677 w 942151"/>
                      <a:gd name="connsiteY11" fmla="*/ 428179 h 622692"/>
                      <a:gd name="connsiteX12" fmla="*/ 684848 w 942151"/>
                      <a:gd name="connsiteY12" fmla="*/ 4522 h 622692"/>
                      <a:gd name="connsiteX13" fmla="*/ 396762 w 942151"/>
                      <a:gd name="connsiteY13" fmla="*/ 263570 h 622692"/>
                      <a:gd name="connsiteX14" fmla="*/ 63113 w 942151"/>
                      <a:gd name="connsiteY14" fmla="*/ 465778 h 622692"/>
                      <a:gd name="connsiteX0" fmla="*/ 363469 w 860374"/>
                      <a:gd name="connsiteY0" fmla="*/ 3276 h 727945"/>
                      <a:gd name="connsiteX1" fmla="*/ 39670 w 860374"/>
                      <a:gd name="connsiteY1" fmla="*/ 587128 h 727945"/>
                      <a:gd name="connsiteX2" fmla="*/ 347667 w 860374"/>
                      <a:gd name="connsiteY2" fmla="*/ 420171 h 727945"/>
                      <a:gd name="connsiteX3" fmla="*/ 665386 w 860374"/>
                      <a:gd name="connsiteY3" fmla="*/ 128091 h 727945"/>
                      <a:gd name="connsiteX4" fmla="*/ 452779 w 860374"/>
                      <a:gd name="connsiteY4" fmla="*/ 568920 h 727945"/>
                      <a:gd name="connsiteX5" fmla="*/ 831169 w 860374"/>
                      <a:gd name="connsiteY5" fmla="*/ 198940 h 727945"/>
                      <a:gd name="connsiteX6" fmla="*/ 512213 w 860374"/>
                      <a:gd name="connsiteY6" fmla="*/ 723941 h 727945"/>
                      <a:gd name="connsiteX7" fmla="*/ 812032 w 860374"/>
                      <a:gd name="connsiteY7" fmla="*/ 340721 h 727945"/>
                      <a:gd name="connsiteX8" fmla="*/ 860375 w 860374"/>
                      <a:gd name="connsiteY8" fmla="*/ 368117 h 727945"/>
                      <a:gd name="connsiteX9" fmla="*/ 531103 w 860374"/>
                      <a:gd name="connsiteY9" fmla="*/ 680030 h 727945"/>
                      <a:gd name="connsiteX10" fmla="*/ 777298 w 860374"/>
                      <a:gd name="connsiteY10" fmla="*/ 163447 h 727945"/>
                      <a:gd name="connsiteX11" fmla="*/ 398900 w 860374"/>
                      <a:gd name="connsiteY11" fmla="*/ 533432 h 727945"/>
                      <a:gd name="connsiteX12" fmla="*/ 603071 w 860374"/>
                      <a:gd name="connsiteY12" fmla="*/ 109775 h 727945"/>
                      <a:gd name="connsiteX13" fmla="*/ 314985 w 860374"/>
                      <a:gd name="connsiteY13" fmla="*/ 368823 h 727945"/>
                      <a:gd name="connsiteX14" fmla="*/ 363469 w 860374"/>
                      <a:gd name="connsiteY14" fmla="*/ 3276 h 727945"/>
                      <a:gd name="connsiteX0" fmla="*/ 79240 w 576145"/>
                      <a:gd name="connsiteY0" fmla="*/ 7490 h 732159"/>
                      <a:gd name="connsiteX1" fmla="*/ 179396 w 576145"/>
                      <a:gd name="connsiteY1" fmla="*/ 51838 h 732159"/>
                      <a:gd name="connsiteX2" fmla="*/ 63438 w 576145"/>
                      <a:gd name="connsiteY2" fmla="*/ 424385 h 732159"/>
                      <a:gd name="connsiteX3" fmla="*/ 381157 w 576145"/>
                      <a:gd name="connsiteY3" fmla="*/ 132305 h 732159"/>
                      <a:gd name="connsiteX4" fmla="*/ 168550 w 576145"/>
                      <a:gd name="connsiteY4" fmla="*/ 573134 h 732159"/>
                      <a:gd name="connsiteX5" fmla="*/ 546940 w 576145"/>
                      <a:gd name="connsiteY5" fmla="*/ 203154 h 732159"/>
                      <a:gd name="connsiteX6" fmla="*/ 227984 w 576145"/>
                      <a:gd name="connsiteY6" fmla="*/ 728155 h 732159"/>
                      <a:gd name="connsiteX7" fmla="*/ 527803 w 576145"/>
                      <a:gd name="connsiteY7" fmla="*/ 344935 h 732159"/>
                      <a:gd name="connsiteX8" fmla="*/ 576146 w 576145"/>
                      <a:gd name="connsiteY8" fmla="*/ 372331 h 732159"/>
                      <a:gd name="connsiteX9" fmla="*/ 246874 w 576145"/>
                      <a:gd name="connsiteY9" fmla="*/ 684244 h 732159"/>
                      <a:gd name="connsiteX10" fmla="*/ 493069 w 576145"/>
                      <a:gd name="connsiteY10" fmla="*/ 167661 h 732159"/>
                      <a:gd name="connsiteX11" fmla="*/ 114671 w 576145"/>
                      <a:gd name="connsiteY11" fmla="*/ 537646 h 732159"/>
                      <a:gd name="connsiteX12" fmla="*/ 318842 w 576145"/>
                      <a:gd name="connsiteY12" fmla="*/ 113989 h 732159"/>
                      <a:gd name="connsiteX13" fmla="*/ 30756 w 576145"/>
                      <a:gd name="connsiteY13" fmla="*/ 373037 h 732159"/>
                      <a:gd name="connsiteX14" fmla="*/ 79240 w 576145"/>
                      <a:gd name="connsiteY14" fmla="*/ 7490 h 732159"/>
                      <a:gd name="connsiteX0" fmla="*/ 119955 w 571573"/>
                      <a:gd name="connsiteY0" fmla="*/ 7365 h 733453"/>
                      <a:gd name="connsiteX1" fmla="*/ 174824 w 571573"/>
                      <a:gd name="connsiteY1" fmla="*/ 53132 h 733453"/>
                      <a:gd name="connsiteX2" fmla="*/ 58866 w 571573"/>
                      <a:gd name="connsiteY2" fmla="*/ 425679 h 733453"/>
                      <a:gd name="connsiteX3" fmla="*/ 376585 w 571573"/>
                      <a:gd name="connsiteY3" fmla="*/ 133599 h 733453"/>
                      <a:gd name="connsiteX4" fmla="*/ 163978 w 571573"/>
                      <a:gd name="connsiteY4" fmla="*/ 574428 h 733453"/>
                      <a:gd name="connsiteX5" fmla="*/ 542368 w 571573"/>
                      <a:gd name="connsiteY5" fmla="*/ 204448 h 733453"/>
                      <a:gd name="connsiteX6" fmla="*/ 223412 w 571573"/>
                      <a:gd name="connsiteY6" fmla="*/ 729449 h 733453"/>
                      <a:gd name="connsiteX7" fmla="*/ 523231 w 571573"/>
                      <a:gd name="connsiteY7" fmla="*/ 346229 h 733453"/>
                      <a:gd name="connsiteX8" fmla="*/ 571574 w 571573"/>
                      <a:gd name="connsiteY8" fmla="*/ 373625 h 733453"/>
                      <a:gd name="connsiteX9" fmla="*/ 242302 w 571573"/>
                      <a:gd name="connsiteY9" fmla="*/ 685538 h 733453"/>
                      <a:gd name="connsiteX10" fmla="*/ 488497 w 571573"/>
                      <a:gd name="connsiteY10" fmla="*/ 168955 h 733453"/>
                      <a:gd name="connsiteX11" fmla="*/ 110099 w 571573"/>
                      <a:gd name="connsiteY11" fmla="*/ 538940 h 733453"/>
                      <a:gd name="connsiteX12" fmla="*/ 314270 w 571573"/>
                      <a:gd name="connsiteY12" fmla="*/ 115283 h 733453"/>
                      <a:gd name="connsiteX13" fmla="*/ 26184 w 571573"/>
                      <a:gd name="connsiteY13" fmla="*/ 374331 h 733453"/>
                      <a:gd name="connsiteX14" fmla="*/ 119955 w 571573"/>
                      <a:gd name="connsiteY14" fmla="*/ 7365 h 733453"/>
                      <a:gd name="connsiteX0" fmla="*/ 119955 w 571573"/>
                      <a:gd name="connsiteY0" fmla="*/ 6736 h 732824"/>
                      <a:gd name="connsiteX1" fmla="*/ 193243 w 571573"/>
                      <a:gd name="connsiteY1" fmla="*/ 60373 h 732824"/>
                      <a:gd name="connsiteX2" fmla="*/ 58866 w 571573"/>
                      <a:gd name="connsiteY2" fmla="*/ 425050 h 732824"/>
                      <a:gd name="connsiteX3" fmla="*/ 376585 w 571573"/>
                      <a:gd name="connsiteY3" fmla="*/ 132970 h 732824"/>
                      <a:gd name="connsiteX4" fmla="*/ 163978 w 571573"/>
                      <a:gd name="connsiteY4" fmla="*/ 573799 h 732824"/>
                      <a:gd name="connsiteX5" fmla="*/ 542368 w 571573"/>
                      <a:gd name="connsiteY5" fmla="*/ 203819 h 732824"/>
                      <a:gd name="connsiteX6" fmla="*/ 223412 w 571573"/>
                      <a:gd name="connsiteY6" fmla="*/ 728820 h 732824"/>
                      <a:gd name="connsiteX7" fmla="*/ 523231 w 571573"/>
                      <a:gd name="connsiteY7" fmla="*/ 345600 h 732824"/>
                      <a:gd name="connsiteX8" fmla="*/ 571574 w 571573"/>
                      <a:gd name="connsiteY8" fmla="*/ 372996 h 732824"/>
                      <a:gd name="connsiteX9" fmla="*/ 242302 w 571573"/>
                      <a:gd name="connsiteY9" fmla="*/ 684909 h 732824"/>
                      <a:gd name="connsiteX10" fmla="*/ 488497 w 571573"/>
                      <a:gd name="connsiteY10" fmla="*/ 168326 h 732824"/>
                      <a:gd name="connsiteX11" fmla="*/ 110099 w 571573"/>
                      <a:gd name="connsiteY11" fmla="*/ 538311 h 732824"/>
                      <a:gd name="connsiteX12" fmla="*/ 314270 w 571573"/>
                      <a:gd name="connsiteY12" fmla="*/ 114654 h 732824"/>
                      <a:gd name="connsiteX13" fmla="*/ 26184 w 571573"/>
                      <a:gd name="connsiteY13" fmla="*/ 373702 h 732824"/>
                      <a:gd name="connsiteX14" fmla="*/ 119955 w 571573"/>
                      <a:gd name="connsiteY14" fmla="*/ 6736 h 732824"/>
                      <a:gd name="connsiteX0" fmla="*/ 143421 w 569557"/>
                      <a:gd name="connsiteY0" fmla="*/ 6930 h 730435"/>
                      <a:gd name="connsiteX1" fmla="*/ 191227 w 569557"/>
                      <a:gd name="connsiteY1" fmla="*/ 57984 h 730435"/>
                      <a:gd name="connsiteX2" fmla="*/ 56850 w 569557"/>
                      <a:gd name="connsiteY2" fmla="*/ 422661 h 730435"/>
                      <a:gd name="connsiteX3" fmla="*/ 374569 w 569557"/>
                      <a:gd name="connsiteY3" fmla="*/ 130581 h 730435"/>
                      <a:gd name="connsiteX4" fmla="*/ 161962 w 569557"/>
                      <a:gd name="connsiteY4" fmla="*/ 571410 h 730435"/>
                      <a:gd name="connsiteX5" fmla="*/ 540352 w 569557"/>
                      <a:gd name="connsiteY5" fmla="*/ 201430 h 730435"/>
                      <a:gd name="connsiteX6" fmla="*/ 221396 w 569557"/>
                      <a:gd name="connsiteY6" fmla="*/ 726431 h 730435"/>
                      <a:gd name="connsiteX7" fmla="*/ 521215 w 569557"/>
                      <a:gd name="connsiteY7" fmla="*/ 343211 h 730435"/>
                      <a:gd name="connsiteX8" fmla="*/ 569558 w 569557"/>
                      <a:gd name="connsiteY8" fmla="*/ 370607 h 730435"/>
                      <a:gd name="connsiteX9" fmla="*/ 240286 w 569557"/>
                      <a:gd name="connsiteY9" fmla="*/ 682520 h 730435"/>
                      <a:gd name="connsiteX10" fmla="*/ 486481 w 569557"/>
                      <a:gd name="connsiteY10" fmla="*/ 165937 h 730435"/>
                      <a:gd name="connsiteX11" fmla="*/ 108083 w 569557"/>
                      <a:gd name="connsiteY11" fmla="*/ 535922 h 730435"/>
                      <a:gd name="connsiteX12" fmla="*/ 312254 w 569557"/>
                      <a:gd name="connsiteY12" fmla="*/ 112265 h 730435"/>
                      <a:gd name="connsiteX13" fmla="*/ 24168 w 569557"/>
                      <a:gd name="connsiteY13" fmla="*/ 371313 h 730435"/>
                      <a:gd name="connsiteX14" fmla="*/ 143421 w 569557"/>
                      <a:gd name="connsiteY14" fmla="*/ 6930 h 730435"/>
                      <a:gd name="connsiteX0" fmla="*/ 143421 w 653204"/>
                      <a:gd name="connsiteY0" fmla="*/ 6930 h 730435"/>
                      <a:gd name="connsiteX1" fmla="*/ 191227 w 653204"/>
                      <a:gd name="connsiteY1" fmla="*/ 57984 h 730435"/>
                      <a:gd name="connsiteX2" fmla="*/ 56850 w 653204"/>
                      <a:gd name="connsiteY2" fmla="*/ 422661 h 730435"/>
                      <a:gd name="connsiteX3" fmla="*/ 374569 w 653204"/>
                      <a:gd name="connsiteY3" fmla="*/ 130581 h 730435"/>
                      <a:gd name="connsiteX4" fmla="*/ 161962 w 653204"/>
                      <a:gd name="connsiteY4" fmla="*/ 571410 h 730435"/>
                      <a:gd name="connsiteX5" fmla="*/ 540352 w 653204"/>
                      <a:gd name="connsiteY5" fmla="*/ 201430 h 730435"/>
                      <a:gd name="connsiteX6" fmla="*/ 221396 w 653204"/>
                      <a:gd name="connsiteY6" fmla="*/ 726431 h 730435"/>
                      <a:gd name="connsiteX7" fmla="*/ 521215 w 653204"/>
                      <a:gd name="connsiteY7" fmla="*/ 343211 h 730435"/>
                      <a:gd name="connsiteX8" fmla="*/ 653204 w 653204"/>
                      <a:gd name="connsiteY8" fmla="*/ 427119 h 730435"/>
                      <a:gd name="connsiteX9" fmla="*/ 240286 w 653204"/>
                      <a:gd name="connsiteY9" fmla="*/ 682520 h 730435"/>
                      <a:gd name="connsiteX10" fmla="*/ 486481 w 653204"/>
                      <a:gd name="connsiteY10" fmla="*/ 165937 h 730435"/>
                      <a:gd name="connsiteX11" fmla="*/ 108083 w 653204"/>
                      <a:gd name="connsiteY11" fmla="*/ 535922 h 730435"/>
                      <a:gd name="connsiteX12" fmla="*/ 312254 w 653204"/>
                      <a:gd name="connsiteY12" fmla="*/ 112265 h 730435"/>
                      <a:gd name="connsiteX13" fmla="*/ 24168 w 653204"/>
                      <a:gd name="connsiteY13" fmla="*/ 371313 h 730435"/>
                      <a:gd name="connsiteX14" fmla="*/ 143421 w 653204"/>
                      <a:gd name="connsiteY14" fmla="*/ 6930 h 730435"/>
                      <a:gd name="connsiteX0" fmla="*/ 143421 w 653204"/>
                      <a:gd name="connsiteY0" fmla="*/ 6930 h 732195"/>
                      <a:gd name="connsiteX1" fmla="*/ 191227 w 653204"/>
                      <a:gd name="connsiteY1" fmla="*/ 57984 h 732195"/>
                      <a:gd name="connsiteX2" fmla="*/ 56850 w 653204"/>
                      <a:gd name="connsiteY2" fmla="*/ 422661 h 732195"/>
                      <a:gd name="connsiteX3" fmla="*/ 374569 w 653204"/>
                      <a:gd name="connsiteY3" fmla="*/ 130581 h 732195"/>
                      <a:gd name="connsiteX4" fmla="*/ 161962 w 653204"/>
                      <a:gd name="connsiteY4" fmla="*/ 571410 h 732195"/>
                      <a:gd name="connsiteX5" fmla="*/ 540352 w 653204"/>
                      <a:gd name="connsiteY5" fmla="*/ 201430 h 732195"/>
                      <a:gd name="connsiteX6" fmla="*/ 221396 w 653204"/>
                      <a:gd name="connsiteY6" fmla="*/ 726431 h 732195"/>
                      <a:gd name="connsiteX7" fmla="*/ 597798 w 653204"/>
                      <a:gd name="connsiteY7" fmla="*/ 405014 h 732195"/>
                      <a:gd name="connsiteX8" fmla="*/ 653204 w 653204"/>
                      <a:gd name="connsiteY8" fmla="*/ 427119 h 732195"/>
                      <a:gd name="connsiteX9" fmla="*/ 240286 w 653204"/>
                      <a:gd name="connsiteY9" fmla="*/ 682520 h 732195"/>
                      <a:gd name="connsiteX10" fmla="*/ 486481 w 653204"/>
                      <a:gd name="connsiteY10" fmla="*/ 165937 h 732195"/>
                      <a:gd name="connsiteX11" fmla="*/ 108083 w 653204"/>
                      <a:gd name="connsiteY11" fmla="*/ 535922 h 732195"/>
                      <a:gd name="connsiteX12" fmla="*/ 312254 w 653204"/>
                      <a:gd name="connsiteY12" fmla="*/ 112265 h 732195"/>
                      <a:gd name="connsiteX13" fmla="*/ 24168 w 653204"/>
                      <a:gd name="connsiteY13" fmla="*/ 371313 h 732195"/>
                      <a:gd name="connsiteX14" fmla="*/ 143421 w 653204"/>
                      <a:gd name="connsiteY14" fmla="*/ 6930 h 732195"/>
                      <a:gd name="connsiteX0" fmla="*/ 143421 w 653204"/>
                      <a:gd name="connsiteY0" fmla="*/ 6930 h 731160"/>
                      <a:gd name="connsiteX1" fmla="*/ 191227 w 653204"/>
                      <a:gd name="connsiteY1" fmla="*/ 57984 h 731160"/>
                      <a:gd name="connsiteX2" fmla="*/ 56850 w 653204"/>
                      <a:gd name="connsiteY2" fmla="*/ 422661 h 731160"/>
                      <a:gd name="connsiteX3" fmla="*/ 374569 w 653204"/>
                      <a:gd name="connsiteY3" fmla="*/ 130581 h 731160"/>
                      <a:gd name="connsiteX4" fmla="*/ 161962 w 653204"/>
                      <a:gd name="connsiteY4" fmla="*/ 571410 h 731160"/>
                      <a:gd name="connsiteX5" fmla="*/ 540352 w 653204"/>
                      <a:gd name="connsiteY5" fmla="*/ 201430 h 731160"/>
                      <a:gd name="connsiteX6" fmla="*/ 221396 w 653204"/>
                      <a:gd name="connsiteY6" fmla="*/ 726431 h 731160"/>
                      <a:gd name="connsiteX7" fmla="*/ 597798 w 653204"/>
                      <a:gd name="connsiteY7" fmla="*/ 405014 h 731160"/>
                      <a:gd name="connsiteX8" fmla="*/ 653204 w 653204"/>
                      <a:gd name="connsiteY8" fmla="*/ 427119 h 731160"/>
                      <a:gd name="connsiteX9" fmla="*/ 240286 w 653204"/>
                      <a:gd name="connsiteY9" fmla="*/ 682520 h 731160"/>
                      <a:gd name="connsiteX10" fmla="*/ 486481 w 653204"/>
                      <a:gd name="connsiteY10" fmla="*/ 165937 h 731160"/>
                      <a:gd name="connsiteX11" fmla="*/ 108083 w 653204"/>
                      <a:gd name="connsiteY11" fmla="*/ 535922 h 731160"/>
                      <a:gd name="connsiteX12" fmla="*/ 312254 w 653204"/>
                      <a:gd name="connsiteY12" fmla="*/ 112265 h 731160"/>
                      <a:gd name="connsiteX13" fmla="*/ 24168 w 653204"/>
                      <a:gd name="connsiteY13" fmla="*/ 371313 h 731160"/>
                      <a:gd name="connsiteX14" fmla="*/ 143421 w 653204"/>
                      <a:gd name="connsiteY14" fmla="*/ 6930 h 731160"/>
                      <a:gd name="connsiteX0" fmla="*/ 143421 w 653204"/>
                      <a:gd name="connsiteY0" fmla="*/ 6930 h 731160"/>
                      <a:gd name="connsiteX1" fmla="*/ 191227 w 653204"/>
                      <a:gd name="connsiteY1" fmla="*/ 57984 h 731160"/>
                      <a:gd name="connsiteX2" fmla="*/ 56850 w 653204"/>
                      <a:gd name="connsiteY2" fmla="*/ 422661 h 731160"/>
                      <a:gd name="connsiteX3" fmla="*/ 374569 w 653204"/>
                      <a:gd name="connsiteY3" fmla="*/ 130581 h 731160"/>
                      <a:gd name="connsiteX4" fmla="*/ 161962 w 653204"/>
                      <a:gd name="connsiteY4" fmla="*/ 571410 h 731160"/>
                      <a:gd name="connsiteX5" fmla="*/ 539930 w 653204"/>
                      <a:gd name="connsiteY5" fmla="*/ 315476 h 731160"/>
                      <a:gd name="connsiteX6" fmla="*/ 221396 w 653204"/>
                      <a:gd name="connsiteY6" fmla="*/ 726431 h 731160"/>
                      <a:gd name="connsiteX7" fmla="*/ 597798 w 653204"/>
                      <a:gd name="connsiteY7" fmla="*/ 405014 h 731160"/>
                      <a:gd name="connsiteX8" fmla="*/ 653204 w 653204"/>
                      <a:gd name="connsiteY8" fmla="*/ 427119 h 731160"/>
                      <a:gd name="connsiteX9" fmla="*/ 240286 w 653204"/>
                      <a:gd name="connsiteY9" fmla="*/ 682520 h 731160"/>
                      <a:gd name="connsiteX10" fmla="*/ 486481 w 653204"/>
                      <a:gd name="connsiteY10" fmla="*/ 165937 h 731160"/>
                      <a:gd name="connsiteX11" fmla="*/ 108083 w 653204"/>
                      <a:gd name="connsiteY11" fmla="*/ 535922 h 731160"/>
                      <a:gd name="connsiteX12" fmla="*/ 312254 w 653204"/>
                      <a:gd name="connsiteY12" fmla="*/ 112265 h 731160"/>
                      <a:gd name="connsiteX13" fmla="*/ 24168 w 653204"/>
                      <a:gd name="connsiteY13" fmla="*/ 371313 h 731160"/>
                      <a:gd name="connsiteX14" fmla="*/ 143421 w 653204"/>
                      <a:gd name="connsiteY14" fmla="*/ 6930 h 731160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374569 w 653204"/>
                      <a:gd name="connsiteY3" fmla="*/ 130581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86481 w 653204"/>
                      <a:gd name="connsiteY10" fmla="*/ 165937 h 734928"/>
                      <a:gd name="connsiteX11" fmla="*/ 108083 w 653204"/>
                      <a:gd name="connsiteY11" fmla="*/ 535922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374569 w 653204"/>
                      <a:gd name="connsiteY3" fmla="*/ 130581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108083 w 653204"/>
                      <a:gd name="connsiteY11" fmla="*/ 535922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374569 w 653204"/>
                      <a:gd name="connsiteY3" fmla="*/ 130581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6063 w 653204"/>
                      <a:gd name="connsiteY11" fmla="*/ 503667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374569 w 653204"/>
                      <a:gd name="connsiteY3" fmla="*/ 130581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60450 w 653204"/>
                      <a:gd name="connsiteY12" fmla="*/ 1411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47710 w 653204"/>
                      <a:gd name="connsiteY12" fmla="*/ 13987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18626 w 653204"/>
                      <a:gd name="connsiteY12" fmla="*/ 112912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35660 w 653204"/>
                      <a:gd name="connsiteY12" fmla="*/ 132653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53973 w 663756"/>
                      <a:gd name="connsiteY0" fmla="*/ 6930 h 734928"/>
                      <a:gd name="connsiteX1" fmla="*/ 201779 w 663756"/>
                      <a:gd name="connsiteY1" fmla="*/ 57984 h 734928"/>
                      <a:gd name="connsiteX2" fmla="*/ 67402 w 663756"/>
                      <a:gd name="connsiteY2" fmla="*/ 422661 h 734928"/>
                      <a:gd name="connsiteX3" fmla="*/ 415721 w 663756"/>
                      <a:gd name="connsiteY3" fmla="*/ 199735 h 734928"/>
                      <a:gd name="connsiteX4" fmla="*/ 172514 w 663756"/>
                      <a:gd name="connsiteY4" fmla="*/ 571410 h 734928"/>
                      <a:gd name="connsiteX5" fmla="*/ 550482 w 663756"/>
                      <a:gd name="connsiteY5" fmla="*/ 315476 h 734928"/>
                      <a:gd name="connsiteX6" fmla="*/ 270173 w 663756"/>
                      <a:gd name="connsiteY6" fmla="*/ 730305 h 734928"/>
                      <a:gd name="connsiteX7" fmla="*/ 608350 w 663756"/>
                      <a:gd name="connsiteY7" fmla="*/ 405014 h 734928"/>
                      <a:gd name="connsiteX8" fmla="*/ 663756 w 663756"/>
                      <a:gd name="connsiteY8" fmla="*/ 427119 h 734928"/>
                      <a:gd name="connsiteX9" fmla="*/ 250838 w 663756"/>
                      <a:gd name="connsiteY9" fmla="*/ 682520 h 734928"/>
                      <a:gd name="connsiteX10" fmla="*/ 505059 w 663756"/>
                      <a:gd name="connsiteY10" fmla="*/ 262824 h 734928"/>
                      <a:gd name="connsiteX11" fmla="*/ 100214 w 663756"/>
                      <a:gd name="connsiteY11" fmla="*/ 528053 h 734928"/>
                      <a:gd name="connsiteX12" fmla="*/ 346212 w 663756"/>
                      <a:gd name="connsiteY12" fmla="*/ 132653 h 734928"/>
                      <a:gd name="connsiteX13" fmla="*/ 23367 w 663756"/>
                      <a:gd name="connsiteY13" fmla="*/ 358154 h 734928"/>
                      <a:gd name="connsiteX14" fmla="*/ 153973 w 663756"/>
                      <a:gd name="connsiteY14" fmla="*/ 6930 h 734928"/>
                      <a:gd name="connsiteX0" fmla="*/ 370492 w 880275"/>
                      <a:gd name="connsiteY0" fmla="*/ 181435 h 909433"/>
                      <a:gd name="connsiteX1" fmla="*/ 39121 w 880275"/>
                      <a:gd name="connsiteY1" fmla="*/ 1926 h 909433"/>
                      <a:gd name="connsiteX2" fmla="*/ 283921 w 880275"/>
                      <a:gd name="connsiteY2" fmla="*/ 597166 h 909433"/>
                      <a:gd name="connsiteX3" fmla="*/ 632240 w 880275"/>
                      <a:gd name="connsiteY3" fmla="*/ 374240 h 909433"/>
                      <a:gd name="connsiteX4" fmla="*/ 389033 w 880275"/>
                      <a:gd name="connsiteY4" fmla="*/ 745915 h 909433"/>
                      <a:gd name="connsiteX5" fmla="*/ 767001 w 880275"/>
                      <a:gd name="connsiteY5" fmla="*/ 489981 h 909433"/>
                      <a:gd name="connsiteX6" fmla="*/ 486692 w 880275"/>
                      <a:gd name="connsiteY6" fmla="*/ 904810 h 909433"/>
                      <a:gd name="connsiteX7" fmla="*/ 824869 w 880275"/>
                      <a:gd name="connsiteY7" fmla="*/ 579519 h 909433"/>
                      <a:gd name="connsiteX8" fmla="*/ 880275 w 880275"/>
                      <a:gd name="connsiteY8" fmla="*/ 601624 h 909433"/>
                      <a:gd name="connsiteX9" fmla="*/ 467357 w 880275"/>
                      <a:gd name="connsiteY9" fmla="*/ 857025 h 909433"/>
                      <a:gd name="connsiteX10" fmla="*/ 721578 w 880275"/>
                      <a:gd name="connsiteY10" fmla="*/ 437329 h 909433"/>
                      <a:gd name="connsiteX11" fmla="*/ 316733 w 880275"/>
                      <a:gd name="connsiteY11" fmla="*/ 702558 h 909433"/>
                      <a:gd name="connsiteX12" fmla="*/ 562731 w 880275"/>
                      <a:gd name="connsiteY12" fmla="*/ 307158 h 909433"/>
                      <a:gd name="connsiteX13" fmla="*/ 239886 w 880275"/>
                      <a:gd name="connsiteY13" fmla="*/ 532659 h 909433"/>
                      <a:gd name="connsiteX14" fmla="*/ 370492 w 880275"/>
                      <a:gd name="connsiteY14" fmla="*/ 181435 h 909433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417549 w 1013903"/>
                      <a:gd name="connsiteY2" fmla="*/ 619404 h 931671"/>
                      <a:gd name="connsiteX3" fmla="*/ 765868 w 1013903"/>
                      <a:gd name="connsiteY3" fmla="*/ 396478 h 931671"/>
                      <a:gd name="connsiteX4" fmla="*/ 522661 w 1013903"/>
                      <a:gd name="connsiteY4" fmla="*/ 768153 h 931671"/>
                      <a:gd name="connsiteX5" fmla="*/ 900629 w 1013903"/>
                      <a:gd name="connsiteY5" fmla="*/ 512219 h 931671"/>
                      <a:gd name="connsiteX6" fmla="*/ 620320 w 1013903"/>
                      <a:gd name="connsiteY6" fmla="*/ 927048 h 931671"/>
                      <a:gd name="connsiteX7" fmla="*/ 958497 w 1013903"/>
                      <a:gd name="connsiteY7" fmla="*/ 601757 h 931671"/>
                      <a:gd name="connsiteX8" fmla="*/ 1013903 w 1013903"/>
                      <a:gd name="connsiteY8" fmla="*/ 623862 h 931671"/>
                      <a:gd name="connsiteX9" fmla="*/ 600985 w 1013903"/>
                      <a:gd name="connsiteY9" fmla="*/ 879263 h 931671"/>
                      <a:gd name="connsiteX10" fmla="*/ 855206 w 1013903"/>
                      <a:gd name="connsiteY10" fmla="*/ 459567 h 931671"/>
                      <a:gd name="connsiteX11" fmla="*/ 450361 w 1013903"/>
                      <a:gd name="connsiteY11" fmla="*/ 724796 h 931671"/>
                      <a:gd name="connsiteX12" fmla="*/ 696359 w 1013903"/>
                      <a:gd name="connsiteY12" fmla="*/ 329396 h 931671"/>
                      <a:gd name="connsiteX13" fmla="*/ 373514 w 1013903"/>
                      <a:gd name="connsiteY13" fmla="*/ 554897 h 931671"/>
                      <a:gd name="connsiteX14" fmla="*/ 36582 w 1013903"/>
                      <a:gd name="connsiteY14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283091 w 1013903"/>
                      <a:gd name="connsiteY2" fmla="*/ 335568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696359 w 1013903"/>
                      <a:gd name="connsiteY13" fmla="*/ 329396 h 931671"/>
                      <a:gd name="connsiteX14" fmla="*/ 373514 w 1013903"/>
                      <a:gd name="connsiteY14" fmla="*/ 554897 h 931671"/>
                      <a:gd name="connsiteX15" fmla="*/ 36582 w 1013903"/>
                      <a:gd name="connsiteY15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417549 w 1013903"/>
                      <a:gd name="connsiteY2" fmla="*/ 619404 h 931671"/>
                      <a:gd name="connsiteX3" fmla="*/ 765868 w 1013903"/>
                      <a:gd name="connsiteY3" fmla="*/ 396478 h 931671"/>
                      <a:gd name="connsiteX4" fmla="*/ 522661 w 1013903"/>
                      <a:gd name="connsiteY4" fmla="*/ 768153 h 931671"/>
                      <a:gd name="connsiteX5" fmla="*/ 900629 w 1013903"/>
                      <a:gd name="connsiteY5" fmla="*/ 512219 h 931671"/>
                      <a:gd name="connsiteX6" fmla="*/ 620320 w 1013903"/>
                      <a:gd name="connsiteY6" fmla="*/ 927048 h 931671"/>
                      <a:gd name="connsiteX7" fmla="*/ 958497 w 1013903"/>
                      <a:gd name="connsiteY7" fmla="*/ 601757 h 931671"/>
                      <a:gd name="connsiteX8" fmla="*/ 1013903 w 1013903"/>
                      <a:gd name="connsiteY8" fmla="*/ 623862 h 931671"/>
                      <a:gd name="connsiteX9" fmla="*/ 600985 w 1013903"/>
                      <a:gd name="connsiteY9" fmla="*/ 879263 h 931671"/>
                      <a:gd name="connsiteX10" fmla="*/ 855206 w 1013903"/>
                      <a:gd name="connsiteY10" fmla="*/ 459567 h 931671"/>
                      <a:gd name="connsiteX11" fmla="*/ 450361 w 1013903"/>
                      <a:gd name="connsiteY11" fmla="*/ 724796 h 931671"/>
                      <a:gd name="connsiteX12" fmla="*/ 696359 w 1013903"/>
                      <a:gd name="connsiteY12" fmla="*/ 329396 h 931671"/>
                      <a:gd name="connsiteX13" fmla="*/ 373514 w 1013903"/>
                      <a:gd name="connsiteY13" fmla="*/ 554897 h 931671"/>
                      <a:gd name="connsiteX14" fmla="*/ 36582 w 1013903"/>
                      <a:gd name="connsiteY14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285169 w 1013903"/>
                      <a:gd name="connsiteY2" fmla="*/ 317767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696359 w 1013903"/>
                      <a:gd name="connsiteY13" fmla="*/ 329396 h 931671"/>
                      <a:gd name="connsiteX14" fmla="*/ 373514 w 1013903"/>
                      <a:gd name="connsiteY14" fmla="*/ 554897 h 931671"/>
                      <a:gd name="connsiteX15" fmla="*/ 36582 w 1013903"/>
                      <a:gd name="connsiteY15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285169 w 1013903"/>
                      <a:gd name="connsiteY2" fmla="*/ 317767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696359 w 1013903"/>
                      <a:gd name="connsiteY13" fmla="*/ 32939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696359 w 1013903"/>
                      <a:gd name="connsiteY13" fmla="*/ 32939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707714 w 1013903"/>
                      <a:gd name="connsiteY13" fmla="*/ 34255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707714 w 1013903"/>
                      <a:gd name="connsiteY13" fmla="*/ 34255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720457 w 1013903"/>
                      <a:gd name="connsiteY13" fmla="*/ 34384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720457 w 1013903"/>
                      <a:gd name="connsiteY13" fmla="*/ 343846 h 931671"/>
                      <a:gd name="connsiteX14" fmla="*/ 373514 w 1013903"/>
                      <a:gd name="connsiteY14" fmla="*/ 554897 h 931671"/>
                      <a:gd name="connsiteX15" fmla="*/ 604809 w 1013903"/>
                      <a:gd name="connsiteY15" fmla="*/ 230055 h 931671"/>
                      <a:gd name="connsiteX16" fmla="*/ 36582 w 1013903"/>
                      <a:gd name="connsiteY16" fmla="*/ 12195 h 931671"/>
                      <a:gd name="connsiteX0" fmla="*/ 16671 w 993992"/>
                      <a:gd name="connsiteY0" fmla="*/ 170297 h 1089773"/>
                      <a:gd name="connsiteX1" fmla="*/ 315850 w 993992"/>
                      <a:gd name="connsiteY1" fmla="*/ 626 h 1089773"/>
                      <a:gd name="connsiteX2" fmla="*/ 616195 w 993992"/>
                      <a:gd name="connsiteY2" fmla="*/ 451375 h 1089773"/>
                      <a:gd name="connsiteX3" fmla="*/ 397638 w 993992"/>
                      <a:gd name="connsiteY3" fmla="*/ 777506 h 1089773"/>
                      <a:gd name="connsiteX4" fmla="*/ 745957 w 993992"/>
                      <a:gd name="connsiteY4" fmla="*/ 554580 h 1089773"/>
                      <a:gd name="connsiteX5" fmla="*/ 502750 w 993992"/>
                      <a:gd name="connsiteY5" fmla="*/ 926255 h 1089773"/>
                      <a:gd name="connsiteX6" fmla="*/ 880718 w 993992"/>
                      <a:gd name="connsiteY6" fmla="*/ 670321 h 1089773"/>
                      <a:gd name="connsiteX7" fmla="*/ 600409 w 993992"/>
                      <a:gd name="connsiteY7" fmla="*/ 1085150 h 1089773"/>
                      <a:gd name="connsiteX8" fmla="*/ 938586 w 993992"/>
                      <a:gd name="connsiteY8" fmla="*/ 759859 h 1089773"/>
                      <a:gd name="connsiteX9" fmla="*/ 993992 w 993992"/>
                      <a:gd name="connsiteY9" fmla="*/ 781964 h 1089773"/>
                      <a:gd name="connsiteX10" fmla="*/ 581074 w 993992"/>
                      <a:gd name="connsiteY10" fmla="*/ 1037365 h 1089773"/>
                      <a:gd name="connsiteX11" fmla="*/ 835295 w 993992"/>
                      <a:gd name="connsiteY11" fmla="*/ 617669 h 1089773"/>
                      <a:gd name="connsiteX12" fmla="*/ 430450 w 993992"/>
                      <a:gd name="connsiteY12" fmla="*/ 882898 h 1089773"/>
                      <a:gd name="connsiteX13" fmla="*/ 700546 w 993992"/>
                      <a:gd name="connsiteY13" fmla="*/ 501948 h 1089773"/>
                      <a:gd name="connsiteX14" fmla="*/ 353603 w 993992"/>
                      <a:gd name="connsiteY14" fmla="*/ 712999 h 1089773"/>
                      <a:gd name="connsiteX15" fmla="*/ 584898 w 993992"/>
                      <a:gd name="connsiteY15" fmla="*/ 388157 h 1089773"/>
                      <a:gd name="connsiteX16" fmla="*/ 16671 w 993992"/>
                      <a:gd name="connsiteY16" fmla="*/ 170297 h 1089773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723577 w 1101374"/>
                      <a:gd name="connsiteY2" fmla="*/ 455617 h 1094015"/>
                      <a:gd name="connsiteX3" fmla="*/ 505020 w 1101374"/>
                      <a:gd name="connsiteY3" fmla="*/ 781748 h 1094015"/>
                      <a:gd name="connsiteX4" fmla="*/ 853339 w 1101374"/>
                      <a:gd name="connsiteY4" fmla="*/ 558822 h 1094015"/>
                      <a:gd name="connsiteX5" fmla="*/ 610132 w 1101374"/>
                      <a:gd name="connsiteY5" fmla="*/ 930497 h 1094015"/>
                      <a:gd name="connsiteX6" fmla="*/ 988100 w 1101374"/>
                      <a:gd name="connsiteY6" fmla="*/ 674563 h 1094015"/>
                      <a:gd name="connsiteX7" fmla="*/ 707791 w 1101374"/>
                      <a:gd name="connsiteY7" fmla="*/ 1089392 h 1094015"/>
                      <a:gd name="connsiteX8" fmla="*/ 1045968 w 1101374"/>
                      <a:gd name="connsiteY8" fmla="*/ 764101 h 1094015"/>
                      <a:gd name="connsiteX9" fmla="*/ 1101374 w 1101374"/>
                      <a:gd name="connsiteY9" fmla="*/ 786206 h 1094015"/>
                      <a:gd name="connsiteX10" fmla="*/ 688456 w 1101374"/>
                      <a:gd name="connsiteY10" fmla="*/ 1041607 h 1094015"/>
                      <a:gd name="connsiteX11" fmla="*/ 942677 w 1101374"/>
                      <a:gd name="connsiteY11" fmla="*/ 621911 h 1094015"/>
                      <a:gd name="connsiteX12" fmla="*/ 537832 w 1101374"/>
                      <a:gd name="connsiteY12" fmla="*/ 887140 h 1094015"/>
                      <a:gd name="connsiteX13" fmla="*/ 807928 w 1101374"/>
                      <a:gd name="connsiteY13" fmla="*/ 506190 h 1094015"/>
                      <a:gd name="connsiteX14" fmla="*/ 460985 w 1101374"/>
                      <a:gd name="connsiteY14" fmla="*/ 717241 h 1094015"/>
                      <a:gd name="connsiteX15" fmla="*/ 692280 w 1101374"/>
                      <a:gd name="connsiteY15" fmla="*/ 392399 h 1094015"/>
                      <a:gd name="connsiteX16" fmla="*/ 11883 w 1101374"/>
                      <a:gd name="connsiteY16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723577 w 1101374"/>
                      <a:gd name="connsiteY2" fmla="*/ 455617 h 1094015"/>
                      <a:gd name="connsiteX3" fmla="*/ 505020 w 1101374"/>
                      <a:gd name="connsiteY3" fmla="*/ 781748 h 1094015"/>
                      <a:gd name="connsiteX4" fmla="*/ 853339 w 1101374"/>
                      <a:gd name="connsiteY4" fmla="*/ 558822 h 1094015"/>
                      <a:gd name="connsiteX5" fmla="*/ 610132 w 1101374"/>
                      <a:gd name="connsiteY5" fmla="*/ 930497 h 1094015"/>
                      <a:gd name="connsiteX6" fmla="*/ 988100 w 1101374"/>
                      <a:gd name="connsiteY6" fmla="*/ 674563 h 1094015"/>
                      <a:gd name="connsiteX7" fmla="*/ 707791 w 1101374"/>
                      <a:gd name="connsiteY7" fmla="*/ 1089392 h 1094015"/>
                      <a:gd name="connsiteX8" fmla="*/ 1045968 w 1101374"/>
                      <a:gd name="connsiteY8" fmla="*/ 764101 h 1094015"/>
                      <a:gd name="connsiteX9" fmla="*/ 1101374 w 1101374"/>
                      <a:gd name="connsiteY9" fmla="*/ 786206 h 1094015"/>
                      <a:gd name="connsiteX10" fmla="*/ 688456 w 1101374"/>
                      <a:gd name="connsiteY10" fmla="*/ 1041607 h 1094015"/>
                      <a:gd name="connsiteX11" fmla="*/ 942677 w 1101374"/>
                      <a:gd name="connsiteY11" fmla="*/ 621911 h 1094015"/>
                      <a:gd name="connsiteX12" fmla="*/ 537832 w 1101374"/>
                      <a:gd name="connsiteY12" fmla="*/ 887140 h 1094015"/>
                      <a:gd name="connsiteX13" fmla="*/ 807928 w 1101374"/>
                      <a:gd name="connsiteY13" fmla="*/ 506190 h 1094015"/>
                      <a:gd name="connsiteX14" fmla="*/ 460985 w 1101374"/>
                      <a:gd name="connsiteY14" fmla="*/ 717241 h 1094015"/>
                      <a:gd name="connsiteX15" fmla="*/ 692280 w 1101374"/>
                      <a:gd name="connsiteY15" fmla="*/ 392399 h 1094015"/>
                      <a:gd name="connsiteX16" fmla="*/ 413784 w 1101374"/>
                      <a:gd name="connsiteY16" fmla="*/ 238086 h 1094015"/>
                      <a:gd name="connsiteX17" fmla="*/ 11883 w 1101374"/>
                      <a:gd name="connsiteY17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723577 w 1101374"/>
                      <a:gd name="connsiteY2" fmla="*/ 455617 h 1094015"/>
                      <a:gd name="connsiteX3" fmla="*/ 505020 w 1101374"/>
                      <a:gd name="connsiteY3" fmla="*/ 781748 h 1094015"/>
                      <a:gd name="connsiteX4" fmla="*/ 853339 w 1101374"/>
                      <a:gd name="connsiteY4" fmla="*/ 558822 h 1094015"/>
                      <a:gd name="connsiteX5" fmla="*/ 610132 w 1101374"/>
                      <a:gd name="connsiteY5" fmla="*/ 930497 h 1094015"/>
                      <a:gd name="connsiteX6" fmla="*/ 988100 w 1101374"/>
                      <a:gd name="connsiteY6" fmla="*/ 674563 h 1094015"/>
                      <a:gd name="connsiteX7" fmla="*/ 707791 w 1101374"/>
                      <a:gd name="connsiteY7" fmla="*/ 1089392 h 1094015"/>
                      <a:gd name="connsiteX8" fmla="*/ 1045968 w 1101374"/>
                      <a:gd name="connsiteY8" fmla="*/ 764101 h 1094015"/>
                      <a:gd name="connsiteX9" fmla="*/ 1101374 w 1101374"/>
                      <a:gd name="connsiteY9" fmla="*/ 786206 h 1094015"/>
                      <a:gd name="connsiteX10" fmla="*/ 688456 w 1101374"/>
                      <a:gd name="connsiteY10" fmla="*/ 1041607 h 1094015"/>
                      <a:gd name="connsiteX11" fmla="*/ 942677 w 1101374"/>
                      <a:gd name="connsiteY11" fmla="*/ 621911 h 1094015"/>
                      <a:gd name="connsiteX12" fmla="*/ 537832 w 1101374"/>
                      <a:gd name="connsiteY12" fmla="*/ 887140 h 1094015"/>
                      <a:gd name="connsiteX13" fmla="*/ 807928 w 1101374"/>
                      <a:gd name="connsiteY13" fmla="*/ 506190 h 1094015"/>
                      <a:gd name="connsiteX14" fmla="*/ 460985 w 1101374"/>
                      <a:gd name="connsiteY14" fmla="*/ 717241 h 1094015"/>
                      <a:gd name="connsiteX15" fmla="*/ 692280 w 1101374"/>
                      <a:gd name="connsiteY15" fmla="*/ 392399 h 1094015"/>
                      <a:gd name="connsiteX16" fmla="*/ 260185 w 1101374"/>
                      <a:gd name="connsiteY16" fmla="*/ 504741 h 1094015"/>
                      <a:gd name="connsiteX17" fmla="*/ 11883 w 1101374"/>
                      <a:gd name="connsiteY17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538155 w 1101374"/>
                      <a:gd name="connsiteY2" fmla="*/ 166621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260185 w 1101374"/>
                      <a:gd name="connsiteY17" fmla="*/ 504741 h 1094015"/>
                      <a:gd name="connsiteX18" fmla="*/ 11883 w 1101374"/>
                      <a:gd name="connsiteY18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329008 w 1101374"/>
                      <a:gd name="connsiteY2" fmla="*/ 577768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260185 w 1101374"/>
                      <a:gd name="connsiteY17" fmla="*/ 504741 h 1094015"/>
                      <a:gd name="connsiteX18" fmla="*/ 11883 w 1101374"/>
                      <a:gd name="connsiteY18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368063 w 1101374"/>
                      <a:gd name="connsiteY2" fmla="*/ 629761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260185 w 1101374"/>
                      <a:gd name="connsiteY17" fmla="*/ 504741 h 1094015"/>
                      <a:gd name="connsiteX18" fmla="*/ 11883 w 1101374"/>
                      <a:gd name="connsiteY18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368063 w 1101374"/>
                      <a:gd name="connsiteY2" fmla="*/ 629761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294253 w 1101374"/>
                      <a:gd name="connsiteY17" fmla="*/ 544219 h 1094015"/>
                      <a:gd name="connsiteX18" fmla="*/ 11883 w 1101374"/>
                      <a:gd name="connsiteY18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368063 w 1101374"/>
                      <a:gd name="connsiteY2" fmla="*/ 629761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316271 w 1101374"/>
                      <a:gd name="connsiteY17" fmla="*/ 576472 h 1094015"/>
                      <a:gd name="connsiteX18" fmla="*/ 11883 w 1101374"/>
                      <a:gd name="connsiteY18" fmla="*/ 31073 h 1094015"/>
                      <a:gd name="connsiteX0" fmla="*/ 6234 w 1443117"/>
                      <a:gd name="connsiteY0" fmla="*/ 903833 h 1089259"/>
                      <a:gd name="connsiteX1" fmla="*/ 764975 w 1443117"/>
                      <a:gd name="connsiteY1" fmla="*/ 112 h 1089259"/>
                      <a:gd name="connsiteX2" fmla="*/ 709806 w 1443117"/>
                      <a:gd name="connsiteY2" fmla="*/ 625005 h 1089259"/>
                      <a:gd name="connsiteX3" fmla="*/ 1065320 w 1443117"/>
                      <a:gd name="connsiteY3" fmla="*/ 450861 h 1089259"/>
                      <a:gd name="connsiteX4" fmla="*/ 846763 w 1443117"/>
                      <a:gd name="connsiteY4" fmla="*/ 776992 h 1089259"/>
                      <a:gd name="connsiteX5" fmla="*/ 1195082 w 1443117"/>
                      <a:gd name="connsiteY5" fmla="*/ 554066 h 1089259"/>
                      <a:gd name="connsiteX6" fmla="*/ 951875 w 1443117"/>
                      <a:gd name="connsiteY6" fmla="*/ 925741 h 1089259"/>
                      <a:gd name="connsiteX7" fmla="*/ 1329843 w 1443117"/>
                      <a:gd name="connsiteY7" fmla="*/ 669807 h 1089259"/>
                      <a:gd name="connsiteX8" fmla="*/ 1049534 w 1443117"/>
                      <a:gd name="connsiteY8" fmla="*/ 1084636 h 1089259"/>
                      <a:gd name="connsiteX9" fmla="*/ 1387711 w 1443117"/>
                      <a:gd name="connsiteY9" fmla="*/ 759345 h 1089259"/>
                      <a:gd name="connsiteX10" fmla="*/ 1443117 w 1443117"/>
                      <a:gd name="connsiteY10" fmla="*/ 781450 h 1089259"/>
                      <a:gd name="connsiteX11" fmla="*/ 1030199 w 1443117"/>
                      <a:gd name="connsiteY11" fmla="*/ 1036851 h 1089259"/>
                      <a:gd name="connsiteX12" fmla="*/ 1284420 w 1443117"/>
                      <a:gd name="connsiteY12" fmla="*/ 617155 h 1089259"/>
                      <a:gd name="connsiteX13" fmla="*/ 879575 w 1443117"/>
                      <a:gd name="connsiteY13" fmla="*/ 882384 h 1089259"/>
                      <a:gd name="connsiteX14" fmla="*/ 1149671 w 1443117"/>
                      <a:gd name="connsiteY14" fmla="*/ 501434 h 1089259"/>
                      <a:gd name="connsiteX15" fmla="*/ 802728 w 1443117"/>
                      <a:gd name="connsiteY15" fmla="*/ 712485 h 1089259"/>
                      <a:gd name="connsiteX16" fmla="*/ 1034023 w 1443117"/>
                      <a:gd name="connsiteY16" fmla="*/ 387643 h 1089259"/>
                      <a:gd name="connsiteX17" fmla="*/ 658014 w 1443117"/>
                      <a:gd name="connsiteY17" fmla="*/ 571716 h 1089259"/>
                      <a:gd name="connsiteX18" fmla="*/ 6234 w 1443117"/>
                      <a:gd name="connsiteY18" fmla="*/ 903833 h 1089259"/>
                      <a:gd name="connsiteX0" fmla="*/ 164354 w 1601237"/>
                      <a:gd name="connsiteY0" fmla="*/ 528928 h 714354"/>
                      <a:gd name="connsiteX1" fmla="*/ 67851 w 1601237"/>
                      <a:gd name="connsiteY1" fmla="*/ 601388 h 714354"/>
                      <a:gd name="connsiteX2" fmla="*/ 867926 w 1601237"/>
                      <a:gd name="connsiteY2" fmla="*/ 250100 h 714354"/>
                      <a:gd name="connsiteX3" fmla="*/ 1223440 w 1601237"/>
                      <a:gd name="connsiteY3" fmla="*/ 75956 h 714354"/>
                      <a:gd name="connsiteX4" fmla="*/ 1004883 w 1601237"/>
                      <a:gd name="connsiteY4" fmla="*/ 402087 h 714354"/>
                      <a:gd name="connsiteX5" fmla="*/ 1353202 w 1601237"/>
                      <a:gd name="connsiteY5" fmla="*/ 179161 h 714354"/>
                      <a:gd name="connsiteX6" fmla="*/ 1109995 w 1601237"/>
                      <a:gd name="connsiteY6" fmla="*/ 550836 h 714354"/>
                      <a:gd name="connsiteX7" fmla="*/ 1487963 w 1601237"/>
                      <a:gd name="connsiteY7" fmla="*/ 294902 h 714354"/>
                      <a:gd name="connsiteX8" fmla="*/ 1207654 w 1601237"/>
                      <a:gd name="connsiteY8" fmla="*/ 709731 h 714354"/>
                      <a:gd name="connsiteX9" fmla="*/ 1545831 w 1601237"/>
                      <a:gd name="connsiteY9" fmla="*/ 384440 h 714354"/>
                      <a:gd name="connsiteX10" fmla="*/ 1601237 w 1601237"/>
                      <a:gd name="connsiteY10" fmla="*/ 406545 h 714354"/>
                      <a:gd name="connsiteX11" fmla="*/ 1188319 w 1601237"/>
                      <a:gd name="connsiteY11" fmla="*/ 661946 h 714354"/>
                      <a:gd name="connsiteX12" fmla="*/ 1442540 w 1601237"/>
                      <a:gd name="connsiteY12" fmla="*/ 242250 h 714354"/>
                      <a:gd name="connsiteX13" fmla="*/ 1037695 w 1601237"/>
                      <a:gd name="connsiteY13" fmla="*/ 507479 h 714354"/>
                      <a:gd name="connsiteX14" fmla="*/ 1307791 w 1601237"/>
                      <a:gd name="connsiteY14" fmla="*/ 126529 h 714354"/>
                      <a:gd name="connsiteX15" fmla="*/ 960848 w 1601237"/>
                      <a:gd name="connsiteY15" fmla="*/ 337580 h 714354"/>
                      <a:gd name="connsiteX16" fmla="*/ 1192143 w 1601237"/>
                      <a:gd name="connsiteY16" fmla="*/ 12738 h 714354"/>
                      <a:gd name="connsiteX17" fmla="*/ 816134 w 1601237"/>
                      <a:gd name="connsiteY17" fmla="*/ 196811 h 714354"/>
                      <a:gd name="connsiteX18" fmla="*/ 164354 w 1601237"/>
                      <a:gd name="connsiteY18" fmla="*/ 528928 h 714354"/>
                      <a:gd name="connsiteX0" fmla="*/ 42908 w 1688490"/>
                      <a:gd name="connsiteY0" fmla="*/ 549816 h 714354"/>
                      <a:gd name="connsiteX1" fmla="*/ 155104 w 1688490"/>
                      <a:gd name="connsiteY1" fmla="*/ 601388 h 714354"/>
                      <a:gd name="connsiteX2" fmla="*/ 955179 w 1688490"/>
                      <a:gd name="connsiteY2" fmla="*/ 250100 h 714354"/>
                      <a:gd name="connsiteX3" fmla="*/ 1310693 w 1688490"/>
                      <a:gd name="connsiteY3" fmla="*/ 75956 h 714354"/>
                      <a:gd name="connsiteX4" fmla="*/ 1092136 w 1688490"/>
                      <a:gd name="connsiteY4" fmla="*/ 402087 h 714354"/>
                      <a:gd name="connsiteX5" fmla="*/ 1440455 w 1688490"/>
                      <a:gd name="connsiteY5" fmla="*/ 179161 h 714354"/>
                      <a:gd name="connsiteX6" fmla="*/ 1197248 w 1688490"/>
                      <a:gd name="connsiteY6" fmla="*/ 550836 h 714354"/>
                      <a:gd name="connsiteX7" fmla="*/ 1575216 w 1688490"/>
                      <a:gd name="connsiteY7" fmla="*/ 294902 h 714354"/>
                      <a:gd name="connsiteX8" fmla="*/ 1294907 w 1688490"/>
                      <a:gd name="connsiteY8" fmla="*/ 709731 h 714354"/>
                      <a:gd name="connsiteX9" fmla="*/ 1633084 w 1688490"/>
                      <a:gd name="connsiteY9" fmla="*/ 384440 h 714354"/>
                      <a:gd name="connsiteX10" fmla="*/ 1688490 w 1688490"/>
                      <a:gd name="connsiteY10" fmla="*/ 406545 h 714354"/>
                      <a:gd name="connsiteX11" fmla="*/ 1275572 w 1688490"/>
                      <a:gd name="connsiteY11" fmla="*/ 661946 h 714354"/>
                      <a:gd name="connsiteX12" fmla="*/ 1529793 w 1688490"/>
                      <a:gd name="connsiteY12" fmla="*/ 242250 h 714354"/>
                      <a:gd name="connsiteX13" fmla="*/ 1124948 w 1688490"/>
                      <a:gd name="connsiteY13" fmla="*/ 507479 h 714354"/>
                      <a:gd name="connsiteX14" fmla="*/ 1395044 w 1688490"/>
                      <a:gd name="connsiteY14" fmla="*/ 126529 h 714354"/>
                      <a:gd name="connsiteX15" fmla="*/ 1048101 w 1688490"/>
                      <a:gd name="connsiteY15" fmla="*/ 337580 h 714354"/>
                      <a:gd name="connsiteX16" fmla="*/ 1279396 w 1688490"/>
                      <a:gd name="connsiteY16" fmla="*/ 12738 h 714354"/>
                      <a:gd name="connsiteX17" fmla="*/ 903387 w 1688490"/>
                      <a:gd name="connsiteY17" fmla="*/ 196811 h 714354"/>
                      <a:gd name="connsiteX18" fmla="*/ 42908 w 1688490"/>
                      <a:gd name="connsiteY18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975327 w 1708638"/>
                      <a:gd name="connsiteY2" fmla="*/ 250100 h 714354"/>
                      <a:gd name="connsiteX3" fmla="*/ 1330841 w 1708638"/>
                      <a:gd name="connsiteY3" fmla="*/ 75956 h 714354"/>
                      <a:gd name="connsiteX4" fmla="*/ 1112284 w 1708638"/>
                      <a:gd name="connsiteY4" fmla="*/ 402087 h 714354"/>
                      <a:gd name="connsiteX5" fmla="*/ 1460603 w 1708638"/>
                      <a:gd name="connsiteY5" fmla="*/ 179161 h 714354"/>
                      <a:gd name="connsiteX6" fmla="*/ 1217396 w 1708638"/>
                      <a:gd name="connsiteY6" fmla="*/ 550836 h 714354"/>
                      <a:gd name="connsiteX7" fmla="*/ 1595364 w 1708638"/>
                      <a:gd name="connsiteY7" fmla="*/ 294902 h 714354"/>
                      <a:gd name="connsiteX8" fmla="*/ 1315055 w 1708638"/>
                      <a:gd name="connsiteY8" fmla="*/ 709731 h 714354"/>
                      <a:gd name="connsiteX9" fmla="*/ 1653232 w 1708638"/>
                      <a:gd name="connsiteY9" fmla="*/ 384440 h 714354"/>
                      <a:gd name="connsiteX10" fmla="*/ 1708638 w 1708638"/>
                      <a:gd name="connsiteY10" fmla="*/ 406545 h 714354"/>
                      <a:gd name="connsiteX11" fmla="*/ 1295720 w 1708638"/>
                      <a:gd name="connsiteY11" fmla="*/ 661946 h 714354"/>
                      <a:gd name="connsiteX12" fmla="*/ 1549941 w 1708638"/>
                      <a:gd name="connsiteY12" fmla="*/ 242250 h 714354"/>
                      <a:gd name="connsiteX13" fmla="*/ 1145096 w 1708638"/>
                      <a:gd name="connsiteY13" fmla="*/ 507479 h 714354"/>
                      <a:gd name="connsiteX14" fmla="*/ 1415192 w 1708638"/>
                      <a:gd name="connsiteY14" fmla="*/ 126529 h 714354"/>
                      <a:gd name="connsiteX15" fmla="*/ 1068249 w 1708638"/>
                      <a:gd name="connsiteY15" fmla="*/ 337580 h 714354"/>
                      <a:gd name="connsiteX16" fmla="*/ 1299544 w 1708638"/>
                      <a:gd name="connsiteY16" fmla="*/ 12738 h 714354"/>
                      <a:gd name="connsiteX17" fmla="*/ 923535 w 1708638"/>
                      <a:gd name="connsiteY17" fmla="*/ 196811 h 714354"/>
                      <a:gd name="connsiteX18" fmla="*/ 63056 w 1708638"/>
                      <a:gd name="connsiteY18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720771 w 1708638"/>
                      <a:gd name="connsiteY2" fmla="*/ 332394 h 714354"/>
                      <a:gd name="connsiteX3" fmla="*/ 975327 w 1708638"/>
                      <a:gd name="connsiteY3" fmla="*/ 250100 h 714354"/>
                      <a:gd name="connsiteX4" fmla="*/ 1330841 w 1708638"/>
                      <a:gd name="connsiteY4" fmla="*/ 75956 h 714354"/>
                      <a:gd name="connsiteX5" fmla="*/ 1112284 w 1708638"/>
                      <a:gd name="connsiteY5" fmla="*/ 402087 h 714354"/>
                      <a:gd name="connsiteX6" fmla="*/ 1460603 w 1708638"/>
                      <a:gd name="connsiteY6" fmla="*/ 179161 h 714354"/>
                      <a:gd name="connsiteX7" fmla="*/ 1217396 w 1708638"/>
                      <a:gd name="connsiteY7" fmla="*/ 550836 h 714354"/>
                      <a:gd name="connsiteX8" fmla="*/ 1595364 w 1708638"/>
                      <a:gd name="connsiteY8" fmla="*/ 294902 h 714354"/>
                      <a:gd name="connsiteX9" fmla="*/ 1315055 w 1708638"/>
                      <a:gd name="connsiteY9" fmla="*/ 709731 h 714354"/>
                      <a:gd name="connsiteX10" fmla="*/ 1653232 w 1708638"/>
                      <a:gd name="connsiteY10" fmla="*/ 384440 h 714354"/>
                      <a:gd name="connsiteX11" fmla="*/ 1708638 w 1708638"/>
                      <a:gd name="connsiteY11" fmla="*/ 406545 h 714354"/>
                      <a:gd name="connsiteX12" fmla="*/ 1295720 w 1708638"/>
                      <a:gd name="connsiteY12" fmla="*/ 661946 h 714354"/>
                      <a:gd name="connsiteX13" fmla="*/ 1549941 w 1708638"/>
                      <a:gd name="connsiteY13" fmla="*/ 242250 h 714354"/>
                      <a:gd name="connsiteX14" fmla="*/ 1145096 w 1708638"/>
                      <a:gd name="connsiteY14" fmla="*/ 507479 h 714354"/>
                      <a:gd name="connsiteX15" fmla="*/ 1415192 w 1708638"/>
                      <a:gd name="connsiteY15" fmla="*/ 126529 h 714354"/>
                      <a:gd name="connsiteX16" fmla="*/ 1068249 w 1708638"/>
                      <a:gd name="connsiteY16" fmla="*/ 337580 h 714354"/>
                      <a:gd name="connsiteX17" fmla="*/ 1299544 w 1708638"/>
                      <a:gd name="connsiteY17" fmla="*/ 12738 h 714354"/>
                      <a:gd name="connsiteX18" fmla="*/ 923535 w 1708638"/>
                      <a:gd name="connsiteY18" fmla="*/ 196811 h 714354"/>
                      <a:gd name="connsiteX19" fmla="*/ 63056 w 1708638"/>
                      <a:gd name="connsiteY19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720771 w 1708638"/>
                      <a:gd name="connsiteY2" fmla="*/ 332394 h 714354"/>
                      <a:gd name="connsiteX3" fmla="*/ 975327 w 1708638"/>
                      <a:gd name="connsiteY3" fmla="*/ 250100 h 714354"/>
                      <a:gd name="connsiteX4" fmla="*/ 1330841 w 1708638"/>
                      <a:gd name="connsiteY4" fmla="*/ 75956 h 714354"/>
                      <a:gd name="connsiteX5" fmla="*/ 1112284 w 1708638"/>
                      <a:gd name="connsiteY5" fmla="*/ 402087 h 714354"/>
                      <a:gd name="connsiteX6" fmla="*/ 1460603 w 1708638"/>
                      <a:gd name="connsiteY6" fmla="*/ 179161 h 714354"/>
                      <a:gd name="connsiteX7" fmla="*/ 1217396 w 1708638"/>
                      <a:gd name="connsiteY7" fmla="*/ 550836 h 714354"/>
                      <a:gd name="connsiteX8" fmla="*/ 1595364 w 1708638"/>
                      <a:gd name="connsiteY8" fmla="*/ 294902 h 714354"/>
                      <a:gd name="connsiteX9" fmla="*/ 1315055 w 1708638"/>
                      <a:gd name="connsiteY9" fmla="*/ 709731 h 714354"/>
                      <a:gd name="connsiteX10" fmla="*/ 1653232 w 1708638"/>
                      <a:gd name="connsiteY10" fmla="*/ 384440 h 714354"/>
                      <a:gd name="connsiteX11" fmla="*/ 1708638 w 1708638"/>
                      <a:gd name="connsiteY11" fmla="*/ 406545 h 714354"/>
                      <a:gd name="connsiteX12" fmla="*/ 1295720 w 1708638"/>
                      <a:gd name="connsiteY12" fmla="*/ 661946 h 714354"/>
                      <a:gd name="connsiteX13" fmla="*/ 1549941 w 1708638"/>
                      <a:gd name="connsiteY13" fmla="*/ 242250 h 714354"/>
                      <a:gd name="connsiteX14" fmla="*/ 1145096 w 1708638"/>
                      <a:gd name="connsiteY14" fmla="*/ 507479 h 714354"/>
                      <a:gd name="connsiteX15" fmla="*/ 1415192 w 1708638"/>
                      <a:gd name="connsiteY15" fmla="*/ 126529 h 714354"/>
                      <a:gd name="connsiteX16" fmla="*/ 1068249 w 1708638"/>
                      <a:gd name="connsiteY16" fmla="*/ 337580 h 714354"/>
                      <a:gd name="connsiteX17" fmla="*/ 1299544 w 1708638"/>
                      <a:gd name="connsiteY17" fmla="*/ 12738 h 714354"/>
                      <a:gd name="connsiteX18" fmla="*/ 923535 w 1708638"/>
                      <a:gd name="connsiteY18" fmla="*/ 196811 h 714354"/>
                      <a:gd name="connsiteX19" fmla="*/ 691554 w 1708638"/>
                      <a:gd name="connsiteY19" fmla="*/ 251373 h 714354"/>
                      <a:gd name="connsiteX20" fmla="*/ 63056 w 1708638"/>
                      <a:gd name="connsiteY20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720771 w 1708638"/>
                      <a:gd name="connsiteY2" fmla="*/ 332394 h 714354"/>
                      <a:gd name="connsiteX3" fmla="*/ 975327 w 1708638"/>
                      <a:gd name="connsiteY3" fmla="*/ 250100 h 714354"/>
                      <a:gd name="connsiteX4" fmla="*/ 1330841 w 1708638"/>
                      <a:gd name="connsiteY4" fmla="*/ 75956 h 714354"/>
                      <a:gd name="connsiteX5" fmla="*/ 1112284 w 1708638"/>
                      <a:gd name="connsiteY5" fmla="*/ 402087 h 714354"/>
                      <a:gd name="connsiteX6" fmla="*/ 1460603 w 1708638"/>
                      <a:gd name="connsiteY6" fmla="*/ 179161 h 714354"/>
                      <a:gd name="connsiteX7" fmla="*/ 1217396 w 1708638"/>
                      <a:gd name="connsiteY7" fmla="*/ 550836 h 714354"/>
                      <a:gd name="connsiteX8" fmla="*/ 1595364 w 1708638"/>
                      <a:gd name="connsiteY8" fmla="*/ 294902 h 714354"/>
                      <a:gd name="connsiteX9" fmla="*/ 1315055 w 1708638"/>
                      <a:gd name="connsiteY9" fmla="*/ 709731 h 714354"/>
                      <a:gd name="connsiteX10" fmla="*/ 1653232 w 1708638"/>
                      <a:gd name="connsiteY10" fmla="*/ 384440 h 714354"/>
                      <a:gd name="connsiteX11" fmla="*/ 1708638 w 1708638"/>
                      <a:gd name="connsiteY11" fmla="*/ 406545 h 714354"/>
                      <a:gd name="connsiteX12" fmla="*/ 1295720 w 1708638"/>
                      <a:gd name="connsiteY12" fmla="*/ 661946 h 714354"/>
                      <a:gd name="connsiteX13" fmla="*/ 1549941 w 1708638"/>
                      <a:gd name="connsiteY13" fmla="*/ 242250 h 714354"/>
                      <a:gd name="connsiteX14" fmla="*/ 1145096 w 1708638"/>
                      <a:gd name="connsiteY14" fmla="*/ 507479 h 714354"/>
                      <a:gd name="connsiteX15" fmla="*/ 1415192 w 1708638"/>
                      <a:gd name="connsiteY15" fmla="*/ 126529 h 714354"/>
                      <a:gd name="connsiteX16" fmla="*/ 1068249 w 1708638"/>
                      <a:gd name="connsiteY16" fmla="*/ 337580 h 714354"/>
                      <a:gd name="connsiteX17" fmla="*/ 1299544 w 1708638"/>
                      <a:gd name="connsiteY17" fmla="*/ 12738 h 714354"/>
                      <a:gd name="connsiteX18" fmla="*/ 923535 w 1708638"/>
                      <a:gd name="connsiteY18" fmla="*/ 196811 h 714354"/>
                      <a:gd name="connsiteX19" fmla="*/ 691554 w 1708638"/>
                      <a:gd name="connsiteY19" fmla="*/ 251373 h 714354"/>
                      <a:gd name="connsiteX20" fmla="*/ 413732 w 1708638"/>
                      <a:gd name="connsiteY20" fmla="*/ 367340 h 714354"/>
                      <a:gd name="connsiteX21" fmla="*/ 63056 w 1708638"/>
                      <a:gd name="connsiteY21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500977 w 1708638"/>
                      <a:gd name="connsiteY2" fmla="*/ 448234 h 714354"/>
                      <a:gd name="connsiteX3" fmla="*/ 720771 w 1708638"/>
                      <a:gd name="connsiteY3" fmla="*/ 332394 h 714354"/>
                      <a:gd name="connsiteX4" fmla="*/ 975327 w 1708638"/>
                      <a:gd name="connsiteY4" fmla="*/ 250100 h 714354"/>
                      <a:gd name="connsiteX5" fmla="*/ 1330841 w 1708638"/>
                      <a:gd name="connsiteY5" fmla="*/ 75956 h 714354"/>
                      <a:gd name="connsiteX6" fmla="*/ 1112284 w 1708638"/>
                      <a:gd name="connsiteY6" fmla="*/ 402087 h 714354"/>
                      <a:gd name="connsiteX7" fmla="*/ 1460603 w 1708638"/>
                      <a:gd name="connsiteY7" fmla="*/ 179161 h 714354"/>
                      <a:gd name="connsiteX8" fmla="*/ 1217396 w 1708638"/>
                      <a:gd name="connsiteY8" fmla="*/ 550836 h 714354"/>
                      <a:gd name="connsiteX9" fmla="*/ 1595364 w 1708638"/>
                      <a:gd name="connsiteY9" fmla="*/ 294902 h 714354"/>
                      <a:gd name="connsiteX10" fmla="*/ 1315055 w 1708638"/>
                      <a:gd name="connsiteY10" fmla="*/ 709731 h 714354"/>
                      <a:gd name="connsiteX11" fmla="*/ 1653232 w 1708638"/>
                      <a:gd name="connsiteY11" fmla="*/ 384440 h 714354"/>
                      <a:gd name="connsiteX12" fmla="*/ 1708638 w 1708638"/>
                      <a:gd name="connsiteY12" fmla="*/ 406545 h 714354"/>
                      <a:gd name="connsiteX13" fmla="*/ 1295720 w 1708638"/>
                      <a:gd name="connsiteY13" fmla="*/ 661946 h 714354"/>
                      <a:gd name="connsiteX14" fmla="*/ 1549941 w 1708638"/>
                      <a:gd name="connsiteY14" fmla="*/ 242250 h 714354"/>
                      <a:gd name="connsiteX15" fmla="*/ 1145096 w 1708638"/>
                      <a:gd name="connsiteY15" fmla="*/ 507479 h 714354"/>
                      <a:gd name="connsiteX16" fmla="*/ 1415192 w 1708638"/>
                      <a:gd name="connsiteY16" fmla="*/ 126529 h 714354"/>
                      <a:gd name="connsiteX17" fmla="*/ 1068249 w 1708638"/>
                      <a:gd name="connsiteY17" fmla="*/ 337580 h 714354"/>
                      <a:gd name="connsiteX18" fmla="*/ 1299544 w 1708638"/>
                      <a:gd name="connsiteY18" fmla="*/ 12738 h 714354"/>
                      <a:gd name="connsiteX19" fmla="*/ 923535 w 1708638"/>
                      <a:gd name="connsiteY19" fmla="*/ 196811 h 714354"/>
                      <a:gd name="connsiteX20" fmla="*/ 691554 w 1708638"/>
                      <a:gd name="connsiteY20" fmla="*/ 251373 h 714354"/>
                      <a:gd name="connsiteX21" fmla="*/ 413732 w 1708638"/>
                      <a:gd name="connsiteY21" fmla="*/ 367340 h 714354"/>
                      <a:gd name="connsiteX22" fmla="*/ 63056 w 1708638"/>
                      <a:gd name="connsiteY22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316501 w 1708638"/>
                      <a:gd name="connsiteY2" fmla="*/ 537631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63056 w 1708638"/>
                      <a:gd name="connsiteY23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316501 w 1708638"/>
                      <a:gd name="connsiteY2" fmla="*/ 537631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270944 w 1708638"/>
                      <a:gd name="connsiteY23" fmla="*/ 430934 h 714354"/>
                      <a:gd name="connsiteX24" fmla="*/ 63056 w 1708638"/>
                      <a:gd name="connsiteY24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849416 w 1708638"/>
                      <a:gd name="connsiteY2" fmla="*/ 555592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270944 w 1708638"/>
                      <a:gd name="connsiteY23" fmla="*/ 430934 h 714354"/>
                      <a:gd name="connsiteX24" fmla="*/ 63056 w 1708638"/>
                      <a:gd name="connsiteY24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849416 w 1708638"/>
                      <a:gd name="connsiteY2" fmla="*/ 555592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826434 w 1708638"/>
                      <a:gd name="connsiteY23" fmla="*/ 421160 h 714354"/>
                      <a:gd name="connsiteX24" fmla="*/ 63056 w 1708638"/>
                      <a:gd name="connsiteY24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914375 w 1708638"/>
                      <a:gd name="connsiteY2" fmla="*/ 496121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826434 w 1708638"/>
                      <a:gd name="connsiteY23" fmla="*/ 421160 h 714354"/>
                      <a:gd name="connsiteX24" fmla="*/ 63056 w 1708638"/>
                      <a:gd name="connsiteY24" fmla="*/ 549816 h 714354"/>
                      <a:gd name="connsiteX0" fmla="*/ 3839 w 1649421"/>
                      <a:gd name="connsiteY0" fmla="*/ 549816 h 904875"/>
                      <a:gd name="connsiteX1" fmla="*/ 1215085 w 1649421"/>
                      <a:gd name="connsiteY1" fmla="*/ 904876 h 904875"/>
                      <a:gd name="connsiteX2" fmla="*/ 855158 w 1649421"/>
                      <a:gd name="connsiteY2" fmla="*/ 496121 h 904875"/>
                      <a:gd name="connsiteX3" fmla="*/ 441760 w 1649421"/>
                      <a:gd name="connsiteY3" fmla="*/ 448234 h 904875"/>
                      <a:gd name="connsiteX4" fmla="*/ 661554 w 1649421"/>
                      <a:gd name="connsiteY4" fmla="*/ 332394 h 904875"/>
                      <a:gd name="connsiteX5" fmla="*/ 916110 w 1649421"/>
                      <a:gd name="connsiteY5" fmla="*/ 250100 h 904875"/>
                      <a:gd name="connsiteX6" fmla="*/ 1271624 w 1649421"/>
                      <a:gd name="connsiteY6" fmla="*/ 75956 h 904875"/>
                      <a:gd name="connsiteX7" fmla="*/ 1053067 w 1649421"/>
                      <a:gd name="connsiteY7" fmla="*/ 402087 h 904875"/>
                      <a:gd name="connsiteX8" fmla="*/ 1401386 w 1649421"/>
                      <a:gd name="connsiteY8" fmla="*/ 179161 h 904875"/>
                      <a:gd name="connsiteX9" fmla="*/ 1158179 w 1649421"/>
                      <a:gd name="connsiteY9" fmla="*/ 550836 h 904875"/>
                      <a:gd name="connsiteX10" fmla="*/ 1536147 w 1649421"/>
                      <a:gd name="connsiteY10" fmla="*/ 294902 h 904875"/>
                      <a:gd name="connsiteX11" fmla="*/ 1255838 w 1649421"/>
                      <a:gd name="connsiteY11" fmla="*/ 709731 h 904875"/>
                      <a:gd name="connsiteX12" fmla="*/ 1594015 w 1649421"/>
                      <a:gd name="connsiteY12" fmla="*/ 384440 h 904875"/>
                      <a:gd name="connsiteX13" fmla="*/ 1649421 w 1649421"/>
                      <a:gd name="connsiteY13" fmla="*/ 406545 h 904875"/>
                      <a:gd name="connsiteX14" fmla="*/ 1236503 w 1649421"/>
                      <a:gd name="connsiteY14" fmla="*/ 661946 h 904875"/>
                      <a:gd name="connsiteX15" fmla="*/ 1490724 w 1649421"/>
                      <a:gd name="connsiteY15" fmla="*/ 242250 h 904875"/>
                      <a:gd name="connsiteX16" fmla="*/ 1085879 w 1649421"/>
                      <a:gd name="connsiteY16" fmla="*/ 507479 h 904875"/>
                      <a:gd name="connsiteX17" fmla="*/ 1355975 w 1649421"/>
                      <a:gd name="connsiteY17" fmla="*/ 126529 h 904875"/>
                      <a:gd name="connsiteX18" fmla="*/ 1009032 w 1649421"/>
                      <a:gd name="connsiteY18" fmla="*/ 337580 h 904875"/>
                      <a:gd name="connsiteX19" fmla="*/ 1240327 w 1649421"/>
                      <a:gd name="connsiteY19" fmla="*/ 12738 h 904875"/>
                      <a:gd name="connsiteX20" fmla="*/ 864318 w 1649421"/>
                      <a:gd name="connsiteY20" fmla="*/ 196811 h 904875"/>
                      <a:gd name="connsiteX21" fmla="*/ 632337 w 1649421"/>
                      <a:gd name="connsiteY21" fmla="*/ 251373 h 904875"/>
                      <a:gd name="connsiteX22" fmla="*/ 354515 w 1649421"/>
                      <a:gd name="connsiteY22" fmla="*/ 367340 h 904875"/>
                      <a:gd name="connsiteX23" fmla="*/ 767217 w 1649421"/>
                      <a:gd name="connsiteY23" fmla="*/ 421160 h 904875"/>
                      <a:gd name="connsiteX24" fmla="*/ 3839 w 1649421"/>
                      <a:gd name="connsiteY24" fmla="*/ 549816 h 904875"/>
                      <a:gd name="connsiteX0" fmla="*/ 473237 w 1301187"/>
                      <a:gd name="connsiteY0" fmla="*/ 944890 h 944889"/>
                      <a:gd name="connsiteX1" fmla="*/ 866851 w 1301187"/>
                      <a:gd name="connsiteY1" fmla="*/ 904876 h 944889"/>
                      <a:gd name="connsiteX2" fmla="*/ 506924 w 1301187"/>
                      <a:gd name="connsiteY2" fmla="*/ 496121 h 944889"/>
                      <a:gd name="connsiteX3" fmla="*/ 93526 w 1301187"/>
                      <a:gd name="connsiteY3" fmla="*/ 448234 h 944889"/>
                      <a:gd name="connsiteX4" fmla="*/ 313320 w 1301187"/>
                      <a:gd name="connsiteY4" fmla="*/ 332394 h 944889"/>
                      <a:gd name="connsiteX5" fmla="*/ 567876 w 1301187"/>
                      <a:gd name="connsiteY5" fmla="*/ 250100 h 944889"/>
                      <a:gd name="connsiteX6" fmla="*/ 923390 w 1301187"/>
                      <a:gd name="connsiteY6" fmla="*/ 75956 h 944889"/>
                      <a:gd name="connsiteX7" fmla="*/ 704833 w 1301187"/>
                      <a:gd name="connsiteY7" fmla="*/ 402087 h 944889"/>
                      <a:gd name="connsiteX8" fmla="*/ 1053152 w 1301187"/>
                      <a:gd name="connsiteY8" fmla="*/ 179161 h 944889"/>
                      <a:gd name="connsiteX9" fmla="*/ 809945 w 1301187"/>
                      <a:gd name="connsiteY9" fmla="*/ 550836 h 944889"/>
                      <a:gd name="connsiteX10" fmla="*/ 1187913 w 1301187"/>
                      <a:gd name="connsiteY10" fmla="*/ 294902 h 944889"/>
                      <a:gd name="connsiteX11" fmla="*/ 907604 w 1301187"/>
                      <a:gd name="connsiteY11" fmla="*/ 709731 h 944889"/>
                      <a:gd name="connsiteX12" fmla="*/ 1245781 w 1301187"/>
                      <a:gd name="connsiteY12" fmla="*/ 384440 h 944889"/>
                      <a:gd name="connsiteX13" fmla="*/ 1301187 w 1301187"/>
                      <a:gd name="connsiteY13" fmla="*/ 406545 h 944889"/>
                      <a:gd name="connsiteX14" fmla="*/ 888269 w 1301187"/>
                      <a:gd name="connsiteY14" fmla="*/ 661946 h 944889"/>
                      <a:gd name="connsiteX15" fmla="*/ 1142490 w 1301187"/>
                      <a:gd name="connsiteY15" fmla="*/ 242250 h 944889"/>
                      <a:gd name="connsiteX16" fmla="*/ 737645 w 1301187"/>
                      <a:gd name="connsiteY16" fmla="*/ 507479 h 944889"/>
                      <a:gd name="connsiteX17" fmla="*/ 1007741 w 1301187"/>
                      <a:gd name="connsiteY17" fmla="*/ 126529 h 944889"/>
                      <a:gd name="connsiteX18" fmla="*/ 660798 w 1301187"/>
                      <a:gd name="connsiteY18" fmla="*/ 337580 h 944889"/>
                      <a:gd name="connsiteX19" fmla="*/ 892093 w 1301187"/>
                      <a:gd name="connsiteY19" fmla="*/ 12738 h 944889"/>
                      <a:gd name="connsiteX20" fmla="*/ 516084 w 1301187"/>
                      <a:gd name="connsiteY20" fmla="*/ 196811 h 944889"/>
                      <a:gd name="connsiteX21" fmla="*/ 284103 w 1301187"/>
                      <a:gd name="connsiteY21" fmla="*/ 251373 h 944889"/>
                      <a:gd name="connsiteX22" fmla="*/ 6281 w 1301187"/>
                      <a:gd name="connsiteY22" fmla="*/ 367340 h 944889"/>
                      <a:gd name="connsiteX23" fmla="*/ 418983 w 1301187"/>
                      <a:gd name="connsiteY23" fmla="*/ 421160 h 944889"/>
                      <a:gd name="connsiteX24" fmla="*/ 473237 w 1301187"/>
                      <a:gd name="connsiteY24" fmla="*/ 944890 h 944889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06924 w 1301187"/>
                      <a:gd name="connsiteY2" fmla="*/ 496121 h 904877"/>
                      <a:gd name="connsiteX3" fmla="*/ 93526 w 1301187"/>
                      <a:gd name="connsiteY3" fmla="*/ 448234 h 904877"/>
                      <a:gd name="connsiteX4" fmla="*/ 313320 w 1301187"/>
                      <a:gd name="connsiteY4" fmla="*/ 332394 h 904877"/>
                      <a:gd name="connsiteX5" fmla="*/ 567876 w 1301187"/>
                      <a:gd name="connsiteY5" fmla="*/ 250100 h 904877"/>
                      <a:gd name="connsiteX6" fmla="*/ 923390 w 1301187"/>
                      <a:gd name="connsiteY6" fmla="*/ 75956 h 904877"/>
                      <a:gd name="connsiteX7" fmla="*/ 704833 w 1301187"/>
                      <a:gd name="connsiteY7" fmla="*/ 402087 h 904877"/>
                      <a:gd name="connsiteX8" fmla="*/ 1053152 w 1301187"/>
                      <a:gd name="connsiteY8" fmla="*/ 179161 h 904877"/>
                      <a:gd name="connsiteX9" fmla="*/ 809945 w 1301187"/>
                      <a:gd name="connsiteY9" fmla="*/ 550836 h 904877"/>
                      <a:gd name="connsiteX10" fmla="*/ 1187913 w 1301187"/>
                      <a:gd name="connsiteY10" fmla="*/ 294902 h 904877"/>
                      <a:gd name="connsiteX11" fmla="*/ 907604 w 1301187"/>
                      <a:gd name="connsiteY11" fmla="*/ 709731 h 904877"/>
                      <a:gd name="connsiteX12" fmla="*/ 1245781 w 1301187"/>
                      <a:gd name="connsiteY12" fmla="*/ 384440 h 904877"/>
                      <a:gd name="connsiteX13" fmla="*/ 1301187 w 1301187"/>
                      <a:gd name="connsiteY13" fmla="*/ 406545 h 904877"/>
                      <a:gd name="connsiteX14" fmla="*/ 888269 w 1301187"/>
                      <a:gd name="connsiteY14" fmla="*/ 661946 h 904877"/>
                      <a:gd name="connsiteX15" fmla="*/ 1142490 w 1301187"/>
                      <a:gd name="connsiteY15" fmla="*/ 242250 h 904877"/>
                      <a:gd name="connsiteX16" fmla="*/ 737645 w 1301187"/>
                      <a:gd name="connsiteY16" fmla="*/ 507479 h 904877"/>
                      <a:gd name="connsiteX17" fmla="*/ 1007741 w 1301187"/>
                      <a:gd name="connsiteY17" fmla="*/ 126529 h 904877"/>
                      <a:gd name="connsiteX18" fmla="*/ 660798 w 1301187"/>
                      <a:gd name="connsiteY18" fmla="*/ 337580 h 904877"/>
                      <a:gd name="connsiteX19" fmla="*/ 892093 w 1301187"/>
                      <a:gd name="connsiteY19" fmla="*/ 12738 h 904877"/>
                      <a:gd name="connsiteX20" fmla="*/ 516084 w 1301187"/>
                      <a:gd name="connsiteY20" fmla="*/ 196811 h 904877"/>
                      <a:gd name="connsiteX21" fmla="*/ 284103 w 1301187"/>
                      <a:gd name="connsiteY21" fmla="*/ 251373 h 904877"/>
                      <a:gd name="connsiteX22" fmla="*/ 6281 w 1301187"/>
                      <a:gd name="connsiteY22" fmla="*/ 367340 h 904877"/>
                      <a:gd name="connsiteX23" fmla="*/ 418983 w 1301187"/>
                      <a:gd name="connsiteY23" fmla="*/ 421160 h 904877"/>
                      <a:gd name="connsiteX24" fmla="*/ 1126924 w 1301187"/>
                      <a:gd name="connsiteY24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478672 w 1301187"/>
                      <a:gd name="connsiteY2" fmla="*/ 517276 h 904877"/>
                      <a:gd name="connsiteX3" fmla="*/ 93526 w 1301187"/>
                      <a:gd name="connsiteY3" fmla="*/ 448234 h 904877"/>
                      <a:gd name="connsiteX4" fmla="*/ 313320 w 1301187"/>
                      <a:gd name="connsiteY4" fmla="*/ 332394 h 904877"/>
                      <a:gd name="connsiteX5" fmla="*/ 567876 w 1301187"/>
                      <a:gd name="connsiteY5" fmla="*/ 250100 h 904877"/>
                      <a:gd name="connsiteX6" fmla="*/ 923390 w 1301187"/>
                      <a:gd name="connsiteY6" fmla="*/ 75956 h 904877"/>
                      <a:gd name="connsiteX7" fmla="*/ 704833 w 1301187"/>
                      <a:gd name="connsiteY7" fmla="*/ 402087 h 904877"/>
                      <a:gd name="connsiteX8" fmla="*/ 1053152 w 1301187"/>
                      <a:gd name="connsiteY8" fmla="*/ 179161 h 904877"/>
                      <a:gd name="connsiteX9" fmla="*/ 809945 w 1301187"/>
                      <a:gd name="connsiteY9" fmla="*/ 550836 h 904877"/>
                      <a:gd name="connsiteX10" fmla="*/ 1187913 w 1301187"/>
                      <a:gd name="connsiteY10" fmla="*/ 294902 h 904877"/>
                      <a:gd name="connsiteX11" fmla="*/ 907604 w 1301187"/>
                      <a:gd name="connsiteY11" fmla="*/ 709731 h 904877"/>
                      <a:gd name="connsiteX12" fmla="*/ 1245781 w 1301187"/>
                      <a:gd name="connsiteY12" fmla="*/ 384440 h 904877"/>
                      <a:gd name="connsiteX13" fmla="*/ 1301187 w 1301187"/>
                      <a:gd name="connsiteY13" fmla="*/ 406545 h 904877"/>
                      <a:gd name="connsiteX14" fmla="*/ 888269 w 1301187"/>
                      <a:gd name="connsiteY14" fmla="*/ 661946 h 904877"/>
                      <a:gd name="connsiteX15" fmla="*/ 1142490 w 1301187"/>
                      <a:gd name="connsiteY15" fmla="*/ 242250 h 904877"/>
                      <a:gd name="connsiteX16" fmla="*/ 737645 w 1301187"/>
                      <a:gd name="connsiteY16" fmla="*/ 507479 h 904877"/>
                      <a:gd name="connsiteX17" fmla="*/ 1007741 w 1301187"/>
                      <a:gd name="connsiteY17" fmla="*/ 126529 h 904877"/>
                      <a:gd name="connsiteX18" fmla="*/ 660798 w 1301187"/>
                      <a:gd name="connsiteY18" fmla="*/ 337580 h 904877"/>
                      <a:gd name="connsiteX19" fmla="*/ 892093 w 1301187"/>
                      <a:gd name="connsiteY19" fmla="*/ 12738 h 904877"/>
                      <a:gd name="connsiteX20" fmla="*/ 516084 w 1301187"/>
                      <a:gd name="connsiteY20" fmla="*/ 196811 h 904877"/>
                      <a:gd name="connsiteX21" fmla="*/ 284103 w 1301187"/>
                      <a:gd name="connsiteY21" fmla="*/ 251373 h 904877"/>
                      <a:gd name="connsiteX22" fmla="*/ 6281 w 1301187"/>
                      <a:gd name="connsiteY22" fmla="*/ 367340 h 904877"/>
                      <a:gd name="connsiteX23" fmla="*/ 418983 w 1301187"/>
                      <a:gd name="connsiteY23" fmla="*/ 421160 h 904877"/>
                      <a:gd name="connsiteX24" fmla="*/ 1126924 w 1301187"/>
                      <a:gd name="connsiteY24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66742 w 1301187"/>
                      <a:gd name="connsiteY2" fmla="*/ 646292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1126924 w 1301187"/>
                      <a:gd name="connsiteY25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128274 w 1301187"/>
                      <a:gd name="connsiteY2" fmla="*/ 757996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1126924 w 1301187"/>
                      <a:gd name="connsiteY25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128274 w 1301187"/>
                      <a:gd name="connsiteY2" fmla="*/ 757996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694711 w 1301187"/>
                      <a:gd name="connsiteY25" fmla="*/ 599211 h 904877"/>
                      <a:gd name="connsiteX26" fmla="*/ 1126924 w 1301187"/>
                      <a:gd name="connsiteY26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128274 w 1301187"/>
                      <a:gd name="connsiteY2" fmla="*/ 757996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97668 w 1301187"/>
                      <a:gd name="connsiteY25" fmla="*/ 688841 h 904877"/>
                      <a:gd name="connsiteX26" fmla="*/ 1126924 w 1301187"/>
                      <a:gd name="connsiteY26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128274 w 1301187"/>
                      <a:gd name="connsiteY2" fmla="*/ 757996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97668 w 1301187"/>
                      <a:gd name="connsiteY25" fmla="*/ 688841 h 904877"/>
                      <a:gd name="connsiteX26" fmla="*/ 513278 w 1301187"/>
                      <a:gd name="connsiteY26" fmla="*/ 772979 h 904877"/>
                      <a:gd name="connsiteX27" fmla="*/ 1126924 w 1301187"/>
                      <a:gd name="connsiteY27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447627 w 1301187"/>
                      <a:gd name="connsiteY2" fmla="*/ 838383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13278 w 1301187"/>
                      <a:gd name="connsiteY27" fmla="*/ 772979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447627 w 1301187"/>
                      <a:gd name="connsiteY2" fmla="*/ 838383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32677 w 1301187"/>
                      <a:gd name="connsiteY27" fmla="*/ 606811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17306 w 1301187"/>
                      <a:gd name="connsiteY2" fmla="*/ 683316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32677 w 1301187"/>
                      <a:gd name="connsiteY27" fmla="*/ 606811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17306 w 1301187"/>
                      <a:gd name="connsiteY2" fmla="*/ 683316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10659 w 1301187"/>
                      <a:gd name="connsiteY27" fmla="*/ 574555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66750 w 1301187"/>
                      <a:gd name="connsiteY2" fmla="*/ 646294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10659 w 1301187"/>
                      <a:gd name="connsiteY27" fmla="*/ 574555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689439 w 1301187"/>
                      <a:gd name="connsiteY2" fmla="*/ 754797 h 904877"/>
                      <a:gd name="connsiteX3" fmla="*/ 566750 w 1301187"/>
                      <a:gd name="connsiteY3" fmla="*/ 646294 h 904877"/>
                      <a:gd name="connsiteX4" fmla="*/ 128274 w 1301187"/>
                      <a:gd name="connsiteY4" fmla="*/ 757996 h 904877"/>
                      <a:gd name="connsiteX5" fmla="*/ 478672 w 1301187"/>
                      <a:gd name="connsiteY5" fmla="*/ 517276 h 904877"/>
                      <a:gd name="connsiteX6" fmla="*/ 93526 w 1301187"/>
                      <a:gd name="connsiteY6" fmla="*/ 448234 h 904877"/>
                      <a:gd name="connsiteX7" fmla="*/ 313320 w 1301187"/>
                      <a:gd name="connsiteY7" fmla="*/ 332394 h 904877"/>
                      <a:gd name="connsiteX8" fmla="*/ 567876 w 1301187"/>
                      <a:gd name="connsiteY8" fmla="*/ 250100 h 904877"/>
                      <a:gd name="connsiteX9" fmla="*/ 923390 w 1301187"/>
                      <a:gd name="connsiteY9" fmla="*/ 75956 h 904877"/>
                      <a:gd name="connsiteX10" fmla="*/ 704833 w 1301187"/>
                      <a:gd name="connsiteY10" fmla="*/ 402087 h 904877"/>
                      <a:gd name="connsiteX11" fmla="*/ 1053152 w 1301187"/>
                      <a:gd name="connsiteY11" fmla="*/ 179161 h 904877"/>
                      <a:gd name="connsiteX12" fmla="*/ 809945 w 1301187"/>
                      <a:gd name="connsiteY12" fmla="*/ 550836 h 904877"/>
                      <a:gd name="connsiteX13" fmla="*/ 1187913 w 1301187"/>
                      <a:gd name="connsiteY13" fmla="*/ 294902 h 904877"/>
                      <a:gd name="connsiteX14" fmla="*/ 907604 w 1301187"/>
                      <a:gd name="connsiteY14" fmla="*/ 709731 h 904877"/>
                      <a:gd name="connsiteX15" fmla="*/ 1245781 w 1301187"/>
                      <a:gd name="connsiteY15" fmla="*/ 384440 h 904877"/>
                      <a:gd name="connsiteX16" fmla="*/ 1301187 w 1301187"/>
                      <a:gd name="connsiteY16" fmla="*/ 406545 h 904877"/>
                      <a:gd name="connsiteX17" fmla="*/ 888269 w 1301187"/>
                      <a:gd name="connsiteY17" fmla="*/ 661946 h 904877"/>
                      <a:gd name="connsiteX18" fmla="*/ 1142490 w 1301187"/>
                      <a:gd name="connsiteY18" fmla="*/ 242250 h 904877"/>
                      <a:gd name="connsiteX19" fmla="*/ 737645 w 1301187"/>
                      <a:gd name="connsiteY19" fmla="*/ 507479 h 904877"/>
                      <a:gd name="connsiteX20" fmla="*/ 1007741 w 1301187"/>
                      <a:gd name="connsiteY20" fmla="*/ 126529 h 904877"/>
                      <a:gd name="connsiteX21" fmla="*/ 660798 w 1301187"/>
                      <a:gd name="connsiteY21" fmla="*/ 337580 h 904877"/>
                      <a:gd name="connsiteX22" fmla="*/ 892093 w 1301187"/>
                      <a:gd name="connsiteY22" fmla="*/ 12738 h 904877"/>
                      <a:gd name="connsiteX23" fmla="*/ 516084 w 1301187"/>
                      <a:gd name="connsiteY23" fmla="*/ 196811 h 904877"/>
                      <a:gd name="connsiteX24" fmla="*/ 284103 w 1301187"/>
                      <a:gd name="connsiteY24" fmla="*/ 251373 h 904877"/>
                      <a:gd name="connsiteX25" fmla="*/ 6281 w 1301187"/>
                      <a:gd name="connsiteY25" fmla="*/ 367340 h 904877"/>
                      <a:gd name="connsiteX26" fmla="*/ 418983 w 1301187"/>
                      <a:gd name="connsiteY26" fmla="*/ 421160 h 904877"/>
                      <a:gd name="connsiteX27" fmla="*/ 97668 w 1301187"/>
                      <a:gd name="connsiteY27" fmla="*/ 688841 h 904877"/>
                      <a:gd name="connsiteX28" fmla="*/ 510659 w 1301187"/>
                      <a:gd name="connsiteY28" fmla="*/ 574555 h 904877"/>
                      <a:gd name="connsiteX29" fmla="*/ 1126924 w 1301187"/>
                      <a:gd name="connsiteY29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689439 w 1301187"/>
                      <a:gd name="connsiteY2" fmla="*/ 754797 h 904877"/>
                      <a:gd name="connsiteX3" fmla="*/ 566750 w 1301187"/>
                      <a:gd name="connsiteY3" fmla="*/ 646294 h 904877"/>
                      <a:gd name="connsiteX4" fmla="*/ 128274 w 1301187"/>
                      <a:gd name="connsiteY4" fmla="*/ 757996 h 904877"/>
                      <a:gd name="connsiteX5" fmla="*/ 478672 w 1301187"/>
                      <a:gd name="connsiteY5" fmla="*/ 517276 h 904877"/>
                      <a:gd name="connsiteX6" fmla="*/ 93526 w 1301187"/>
                      <a:gd name="connsiteY6" fmla="*/ 448234 h 904877"/>
                      <a:gd name="connsiteX7" fmla="*/ 313320 w 1301187"/>
                      <a:gd name="connsiteY7" fmla="*/ 332394 h 904877"/>
                      <a:gd name="connsiteX8" fmla="*/ 567876 w 1301187"/>
                      <a:gd name="connsiteY8" fmla="*/ 250100 h 904877"/>
                      <a:gd name="connsiteX9" fmla="*/ 923390 w 1301187"/>
                      <a:gd name="connsiteY9" fmla="*/ 75956 h 904877"/>
                      <a:gd name="connsiteX10" fmla="*/ 704833 w 1301187"/>
                      <a:gd name="connsiteY10" fmla="*/ 402087 h 904877"/>
                      <a:gd name="connsiteX11" fmla="*/ 1053152 w 1301187"/>
                      <a:gd name="connsiteY11" fmla="*/ 179161 h 904877"/>
                      <a:gd name="connsiteX12" fmla="*/ 809945 w 1301187"/>
                      <a:gd name="connsiteY12" fmla="*/ 550836 h 904877"/>
                      <a:gd name="connsiteX13" fmla="*/ 1187913 w 1301187"/>
                      <a:gd name="connsiteY13" fmla="*/ 294902 h 904877"/>
                      <a:gd name="connsiteX14" fmla="*/ 907604 w 1301187"/>
                      <a:gd name="connsiteY14" fmla="*/ 709731 h 904877"/>
                      <a:gd name="connsiteX15" fmla="*/ 1245781 w 1301187"/>
                      <a:gd name="connsiteY15" fmla="*/ 384440 h 904877"/>
                      <a:gd name="connsiteX16" fmla="*/ 1301187 w 1301187"/>
                      <a:gd name="connsiteY16" fmla="*/ 406545 h 904877"/>
                      <a:gd name="connsiteX17" fmla="*/ 888269 w 1301187"/>
                      <a:gd name="connsiteY17" fmla="*/ 661946 h 904877"/>
                      <a:gd name="connsiteX18" fmla="*/ 1142490 w 1301187"/>
                      <a:gd name="connsiteY18" fmla="*/ 242250 h 904877"/>
                      <a:gd name="connsiteX19" fmla="*/ 737645 w 1301187"/>
                      <a:gd name="connsiteY19" fmla="*/ 507479 h 904877"/>
                      <a:gd name="connsiteX20" fmla="*/ 1007741 w 1301187"/>
                      <a:gd name="connsiteY20" fmla="*/ 126529 h 904877"/>
                      <a:gd name="connsiteX21" fmla="*/ 660798 w 1301187"/>
                      <a:gd name="connsiteY21" fmla="*/ 337580 h 904877"/>
                      <a:gd name="connsiteX22" fmla="*/ 892093 w 1301187"/>
                      <a:gd name="connsiteY22" fmla="*/ 12738 h 904877"/>
                      <a:gd name="connsiteX23" fmla="*/ 516084 w 1301187"/>
                      <a:gd name="connsiteY23" fmla="*/ 196811 h 904877"/>
                      <a:gd name="connsiteX24" fmla="*/ 284103 w 1301187"/>
                      <a:gd name="connsiteY24" fmla="*/ 251373 h 904877"/>
                      <a:gd name="connsiteX25" fmla="*/ 6281 w 1301187"/>
                      <a:gd name="connsiteY25" fmla="*/ 367340 h 904877"/>
                      <a:gd name="connsiteX26" fmla="*/ 418983 w 1301187"/>
                      <a:gd name="connsiteY26" fmla="*/ 421160 h 904877"/>
                      <a:gd name="connsiteX27" fmla="*/ 97668 w 1301187"/>
                      <a:gd name="connsiteY27" fmla="*/ 688841 h 904877"/>
                      <a:gd name="connsiteX28" fmla="*/ 510659 w 1301187"/>
                      <a:gd name="connsiteY28" fmla="*/ 574555 h 904877"/>
                      <a:gd name="connsiteX29" fmla="*/ 740134 w 1301187"/>
                      <a:gd name="connsiteY29" fmla="*/ 651850 h 904877"/>
                      <a:gd name="connsiteX30" fmla="*/ 1126924 w 1301187"/>
                      <a:gd name="connsiteY30" fmla="*/ 866999 h 904877"/>
                      <a:gd name="connsiteX0" fmla="*/ 1126924 w 1301187"/>
                      <a:gd name="connsiteY0" fmla="*/ 866999 h 954485"/>
                      <a:gd name="connsiteX1" fmla="*/ 866851 w 1301187"/>
                      <a:gd name="connsiteY1" fmla="*/ 904876 h 954485"/>
                      <a:gd name="connsiteX2" fmla="*/ 241959 w 1301187"/>
                      <a:gd name="connsiteY2" fmla="*/ 943645 h 954485"/>
                      <a:gd name="connsiteX3" fmla="*/ 566750 w 1301187"/>
                      <a:gd name="connsiteY3" fmla="*/ 646294 h 954485"/>
                      <a:gd name="connsiteX4" fmla="*/ 128274 w 1301187"/>
                      <a:gd name="connsiteY4" fmla="*/ 757996 h 954485"/>
                      <a:gd name="connsiteX5" fmla="*/ 478672 w 1301187"/>
                      <a:gd name="connsiteY5" fmla="*/ 517276 h 954485"/>
                      <a:gd name="connsiteX6" fmla="*/ 93526 w 1301187"/>
                      <a:gd name="connsiteY6" fmla="*/ 448234 h 954485"/>
                      <a:gd name="connsiteX7" fmla="*/ 313320 w 1301187"/>
                      <a:gd name="connsiteY7" fmla="*/ 332394 h 954485"/>
                      <a:gd name="connsiteX8" fmla="*/ 567876 w 1301187"/>
                      <a:gd name="connsiteY8" fmla="*/ 250100 h 954485"/>
                      <a:gd name="connsiteX9" fmla="*/ 923390 w 1301187"/>
                      <a:gd name="connsiteY9" fmla="*/ 75956 h 954485"/>
                      <a:gd name="connsiteX10" fmla="*/ 704833 w 1301187"/>
                      <a:gd name="connsiteY10" fmla="*/ 402087 h 954485"/>
                      <a:gd name="connsiteX11" fmla="*/ 1053152 w 1301187"/>
                      <a:gd name="connsiteY11" fmla="*/ 179161 h 954485"/>
                      <a:gd name="connsiteX12" fmla="*/ 809945 w 1301187"/>
                      <a:gd name="connsiteY12" fmla="*/ 550836 h 954485"/>
                      <a:gd name="connsiteX13" fmla="*/ 1187913 w 1301187"/>
                      <a:gd name="connsiteY13" fmla="*/ 294902 h 954485"/>
                      <a:gd name="connsiteX14" fmla="*/ 907604 w 1301187"/>
                      <a:gd name="connsiteY14" fmla="*/ 709731 h 954485"/>
                      <a:gd name="connsiteX15" fmla="*/ 1245781 w 1301187"/>
                      <a:gd name="connsiteY15" fmla="*/ 384440 h 954485"/>
                      <a:gd name="connsiteX16" fmla="*/ 1301187 w 1301187"/>
                      <a:gd name="connsiteY16" fmla="*/ 406545 h 954485"/>
                      <a:gd name="connsiteX17" fmla="*/ 888269 w 1301187"/>
                      <a:gd name="connsiteY17" fmla="*/ 661946 h 954485"/>
                      <a:gd name="connsiteX18" fmla="*/ 1142490 w 1301187"/>
                      <a:gd name="connsiteY18" fmla="*/ 242250 h 954485"/>
                      <a:gd name="connsiteX19" fmla="*/ 737645 w 1301187"/>
                      <a:gd name="connsiteY19" fmla="*/ 507479 h 954485"/>
                      <a:gd name="connsiteX20" fmla="*/ 1007741 w 1301187"/>
                      <a:gd name="connsiteY20" fmla="*/ 126529 h 954485"/>
                      <a:gd name="connsiteX21" fmla="*/ 660798 w 1301187"/>
                      <a:gd name="connsiteY21" fmla="*/ 337580 h 954485"/>
                      <a:gd name="connsiteX22" fmla="*/ 892093 w 1301187"/>
                      <a:gd name="connsiteY22" fmla="*/ 12738 h 954485"/>
                      <a:gd name="connsiteX23" fmla="*/ 516084 w 1301187"/>
                      <a:gd name="connsiteY23" fmla="*/ 196811 h 954485"/>
                      <a:gd name="connsiteX24" fmla="*/ 284103 w 1301187"/>
                      <a:gd name="connsiteY24" fmla="*/ 251373 h 954485"/>
                      <a:gd name="connsiteX25" fmla="*/ 6281 w 1301187"/>
                      <a:gd name="connsiteY25" fmla="*/ 367340 h 954485"/>
                      <a:gd name="connsiteX26" fmla="*/ 418983 w 1301187"/>
                      <a:gd name="connsiteY26" fmla="*/ 421160 h 954485"/>
                      <a:gd name="connsiteX27" fmla="*/ 97668 w 1301187"/>
                      <a:gd name="connsiteY27" fmla="*/ 688841 h 954485"/>
                      <a:gd name="connsiteX28" fmla="*/ 510659 w 1301187"/>
                      <a:gd name="connsiteY28" fmla="*/ 574555 h 954485"/>
                      <a:gd name="connsiteX29" fmla="*/ 740134 w 1301187"/>
                      <a:gd name="connsiteY29" fmla="*/ 651850 h 954485"/>
                      <a:gd name="connsiteX30" fmla="*/ 1126924 w 1301187"/>
                      <a:gd name="connsiteY30" fmla="*/ 866999 h 954485"/>
                      <a:gd name="connsiteX0" fmla="*/ 1126924 w 1301187"/>
                      <a:gd name="connsiteY0" fmla="*/ 866999 h 954485"/>
                      <a:gd name="connsiteX1" fmla="*/ 866851 w 1301187"/>
                      <a:gd name="connsiteY1" fmla="*/ 904876 h 954485"/>
                      <a:gd name="connsiteX2" fmla="*/ 241959 w 1301187"/>
                      <a:gd name="connsiteY2" fmla="*/ 943645 h 954485"/>
                      <a:gd name="connsiteX3" fmla="*/ 566750 w 1301187"/>
                      <a:gd name="connsiteY3" fmla="*/ 646294 h 954485"/>
                      <a:gd name="connsiteX4" fmla="*/ 128274 w 1301187"/>
                      <a:gd name="connsiteY4" fmla="*/ 757996 h 954485"/>
                      <a:gd name="connsiteX5" fmla="*/ 478672 w 1301187"/>
                      <a:gd name="connsiteY5" fmla="*/ 517276 h 954485"/>
                      <a:gd name="connsiteX6" fmla="*/ 93526 w 1301187"/>
                      <a:gd name="connsiteY6" fmla="*/ 448234 h 954485"/>
                      <a:gd name="connsiteX7" fmla="*/ 313320 w 1301187"/>
                      <a:gd name="connsiteY7" fmla="*/ 332394 h 954485"/>
                      <a:gd name="connsiteX8" fmla="*/ 567876 w 1301187"/>
                      <a:gd name="connsiteY8" fmla="*/ 250100 h 954485"/>
                      <a:gd name="connsiteX9" fmla="*/ 923390 w 1301187"/>
                      <a:gd name="connsiteY9" fmla="*/ 75956 h 954485"/>
                      <a:gd name="connsiteX10" fmla="*/ 704833 w 1301187"/>
                      <a:gd name="connsiteY10" fmla="*/ 402087 h 954485"/>
                      <a:gd name="connsiteX11" fmla="*/ 1053152 w 1301187"/>
                      <a:gd name="connsiteY11" fmla="*/ 179161 h 954485"/>
                      <a:gd name="connsiteX12" fmla="*/ 809945 w 1301187"/>
                      <a:gd name="connsiteY12" fmla="*/ 550836 h 954485"/>
                      <a:gd name="connsiteX13" fmla="*/ 1187913 w 1301187"/>
                      <a:gd name="connsiteY13" fmla="*/ 294902 h 954485"/>
                      <a:gd name="connsiteX14" fmla="*/ 907604 w 1301187"/>
                      <a:gd name="connsiteY14" fmla="*/ 709731 h 954485"/>
                      <a:gd name="connsiteX15" fmla="*/ 1245781 w 1301187"/>
                      <a:gd name="connsiteY15" fmla="*/ 384440 h 954485"/>
                      <a:gd name="connsiteX16" fmla="*/ 1301187 w 1301187"/>
                      <a:gd name="connsiteY16" fmla="*/ 406545 h 954485"/>
                      <a:gd name="connsiteX17" fmla="*/ 888269 w 1301187"/>
                      <a:gd name="connsiteY17" fmla="*/ 661946 h 954485"/>
                      <a:gd name="connsiteX18" fmla="*/ 1142490 w 1301187"/>
                      <a:gd name="connsiteY18" fmla="*/ 242250 h 954485"/>
                      <a:gd name="connsiteX19" fmla="*/ 737645 w 1301187"/>
                      <a:gd name="connsiteY19" fmla="*/ 507479 h 954485"/>
                      <a:gd name="connsiteX20" fmla="*/ 1007741 w 1301187"/>
                      <a:gd name="connsiteY20" fmla="*/ 126529 h 954485"/>
                      <a:gd name="connsiteX21" fmla="*/ 660798 w 1301187"/>
                      <a:gd name="connsiteY21" fmla="*/ 337580 h 954485"/>
                      <a:gd name="connsiteX22" fmla="*/ 892093 w 1301187"/>
                      <a:gd name="connsiteY22" fmla="*/ 12738 h 954485"/>
                      <a:gd name="connsiteX23" fmla="*/ 516084 w 1301187"/>
                      <a:gd name="connsiteY23" fmla="*/ 196811 h 954485"/>
                      <a:gd name="connsiteX24" fmla="*/ 284103 w 1301187"/>
                      <a:gd name="connsiteY24" fmla="*/ 251373 h 954485"/>
                      <a:gd name="connsiteX25" fmla="*/ 6281 w 1301187"/>
                      <a:gd name="connsiteY25" fmla="*/ 367340 h 954485"/>
                      <a:gd name="connsiteX26" fmla="*/ 418983 w 1301187"/>
                      <a:gd name="connsiteY26" fmla="*/ 421160 h 954485"/>
                      <a:gd name="connsiteX27" fmla="*/ 97668 w 1301187"/>
                      <a:gd name="connsiteY27" fmla="*/ 688841 h 954485"/>
                      <a:gd name="connsiteX28" fmla="*/ 510659 w 1301187"/>
                      <a:gd name="connsiteY28" fmla="*/ 574555 h 954485"/>
                      <a:gd name="connsiteX29" fmla="*/ 211360 w 1301187"/>
                      <a:gd name="connsiteY29" fmla="*/ 874495 h 954485"/>
                      <a:gd name="connsiteX30" fmla="*/ 1126924 w 1301187"/>
                      <a:gd name="connsiteY30" fmla="*/ 866999 h 954485"/>
                      <a:gd name="connsiteX0" fmla="*/ 650380 w 1301187"/>
                      <a:gd name="connsiteY0" fmla="*/ 752674 h 954485"/>
                      <a:gd name="connsiteX1" fmla="*/ 866851 w 1301187"/>
                      <a:gd name="connsiteY1" fmla="*/ 904876 h 954485"/>
                      <a:gd name="connsiteX2" fmla="*/ 241959 w 1301187"/>
                      <a:gd name="connsiteY2" fmla="*/ 943645 h 954485"/>
                      <a:gd name="connsiteX3" fmla="*/ 566750 w 1301187"/>
                      <a:gd name="connsiteY3" fmla="*/ 646294 h 954485"/>
                      <a:gd name="connsiteX4" fmla="*/ 128274 w 1301187"/>
                      <a:gd name="connsiteY4" fmla="*/ 757996 h 954485"/>
                      <a:gd name="connsiteX5" fmla="*/ 478672 w 1301187"/>
                      <a:gd name="connsiteY5" fmla="*/ 517276 h 954485"/>
                      <a:gd name="connsiteX6" fmla="*/ 93526 w 1301187"/>
                      <a:gd name="connsiteY6" fmla="*/ 448234 h 954485"/>
                      <a:gd name="connsiteX7" fmla="*/ 313320 w 1301187"/>
                      <a:gd name="connsiteY7" fmla="*/ 332394 h 954485"/>
                      <a:gd name="connsiteX8" fmla="*/ 567876 w 1301187"/>
                      <a:gd name="connsiteY8" fmla="*/ 250100 h 954485"/>
                      <a:gd name="connsiteX9" fmla="*/ 923390 w 1301187"/>
                      <a:gd name="connsiteY9" fmla="*/ 75956 h 954485"/>
                      <a:gd name="connsiteX10" fmla="*/ 704833 w 1301187"/>
                      <a:gd name="connsiteY10" fmla="*/ 402087 h 954485"/>
                      <a:gd name="connsiteX11" fmla="*/ 1053152 w 1301187"/>
                      <a:gd name="connsiteY11" fmla="*/ 179161 h 954485"/>
                      <a:gd name="connsiteX12" fmla="*/ 809945 w 1301187"/>
                      <a:gd name="connsiteY12" fmla="*/ 550836 h 954485"/>
                      <a:gd name="connsiteX13" fmla="*/ 1187913 w 1301187"/>
                      <a:gd name="connsiteY13" fmla="*/ 294902 h 954485"/>
                      <a:gd name="connsiteX14" fmla="*/ 907604 w 1301187"/>
                      <a:gd name="connsiteY14" fmla="*/ 709731 h 954485"/>
                      <a:gd name="connsiteX15" fmla="*/ 1245781 w 1301187"/>
                      <a:gd name="connsiteY15" fmla="*/ 384440 h 954485"/>
                      <a:gd name="connsiteX16" fmla="*/ 1301187 w 1301187"/>
                      <a:gd name="connsiteY16" fmla="*/ 406545 h 954485"/>
                      <a:gd name="connsiteX17" fmla="*/ 888269 w 1301187"/>
                      <a:gd name="connsiteY17" fmla="*/ 661946 h 954485"/>
                      <a:gd name="connsiteX18" fmla="*/ 1142490 w 1301187"/>
                      <a:gd name="connsiteY18" fmla="*/ 242250 h 954485"/>
                      <a:gd name="connsiteX19" fmla="*/ 737645 w 1301187"/>
                      <a:gd name="connsiteY19" fmla="*/ 507479 h 954485"/>
                      <a:gd name="connsiteX20" fmla="*/ 1007741 w 1301187"/>
                      <a:gd name="connsiteY20" fmla="*/ 126529 h 954485"/>
                      <a:gd name="connsiteX21" fmla="*/ 660798 w 1301187"/>
                      <a:gd name="connsiteY21" fmla="*/ 337580 h 954485"/>
                      <a:gd name="connsiteX22" fmla="*/ 892093 w 1301187"/>
                      <a:gd name="connsiteY22" fmla="*/ 12738 h 954485"/>
                      <a:gd name="connsiteX23" fmla="*/ 516084 w 1301187"/>
                      <a:gd name="connsiteY23" fmla="*/ 196811 h 954485"/>
                      <a:gd name="connsiteX24" fmla="*/ 284103 w 1301187"/>
                      <a:gd name="connsiteY24" fmla="*/ 251373 h 954485"/>
                      <a:gd name="connsiteX25" fmla="*/ 6281 w 1301187"/>
                      <a:gd name="connsiteY25" fmla="*/ 367340 h 954485"/>
                      <a:gd name="connsiteX26" fmla="*/ 418983 w 1301187"/>
                      <a:gd name="connsiteY26" fmla="*/ 421160 h 954485"/>
                      <a:gd name="connsiteX27" fmla="*/ 97668 w 1301187"/>
                      <a:gd name="connsiteY27" fmla="*/ 688841 h 954485"/>
                      <a:gd name="connsiteX28" fmla="*/ 510659 w 1301187"/>
                      <a:gd name="connsiteY28" fmla="*/ 574555 h 954485"/>
                      <a:gd name="connsiteX29" fmla="*/ 211360 w 1301187"/>
                      <a:gd name="connsiteY29" fmla="*/ 874495 h 954485"/>
                      <a:gd name="connsiteX30" fmla="*/ 650380 w 1301187"/>
                      <a:gd name="connsiteY30" fmla="*/ 752674 h 954485"/>
                      <a:gd name="connsiteX0" fmla="*/ 650380 w 1301187"/>
                      <a:gd name="connsiteY0" fmla="*/ 752674 h 950760"/>
                      <a:gd name="connsiteX1" fmla="*/ 739306 w 1301187"/>
                      <a:gd name="connsiteY1" fmla="*/ 837915 h 950760"/>
                      <a:gd name="connsiteX2" fmla="*/ 241959 w 1301187"/>
                      <a:gd name="connsiteY2" fmla="*/ 943645 h 950760"/>
                      <a:gd name="connsiteX3" fmla="*/ 566750 w 1301187"/>
                      <a:gd name="connsiteY3" fmla="*/ 646294 h 950760"/>
                      <a:gd name="connsiteX4" fmla="*/ 128274 w 1301187"/>
                      <a:gd name="connsiteY4" fmla="*/ 757996 h 950760"/>
                      <a:gd name="connsiteX5" fmla="*/ 478672 w 1301187"/>
                      <a:gd name="connsiteY5" fmla="*/ 517276 h 950760"/>
                      <a:gd name="connsiteX6" fmla="*/ 93526 w 1301187"/>
                      <a:gd name="connsiteY6" fmla="*/ 448234 h 950760"/>
                      <a:gd name="connsiteX7" fmla="*/ 313320 w 1301187"/>
                      <a:gd name="connsiteY7" fmla="*/ 332394 h 950760"/>
                      <a:gd name="connsiteX8" fmla="*/ 567876 w 1301187"/>
                      <a:gd name="connsiteY8" fmla="*/ 250100 h 950760"/>
                      <a:gd name="connsiteX9" fmla="*/ 923390 w 1301187"/>
                      <a:gd name="connsiteY9" fmla="*/ 75956 h 950760"/>
                      <a:gd name="connsiteX10" fmla="*/ 704833 w 1301187"/>
                      <a:gd name="connsiteY10" fmla="*/ 402087 h 950760"/>
                      <a:gd name="connsiteX11" fmla="*/ 1053152 w 1301187"/>
                      <a:gd name="connsiteY11" fmla="*/ 179161 h 950760"/>
                      <a:gd name="connsiteX12" fmla="*/ 809945 w 1301187"/>
                      <a:gd name="connsiteY12" fmla="*/ 550836 h 950760"/>
                      <a:gd name="connsiteX13" fmla="*/ 1187913 w 1301187"/>
                      <a:gd name="connsiteY13" fmla="*/ 294902 h 950760"/>
                      <a:gd name="connsiteX14" fmla="*/ 907604 w 1301187"/>
                      <a:gd name="connsiteY14" fmla="*/ 709731 h 950760"/>
                      <a:gd name="connsiteX15" fmla="*/ 1245781 w 1301187"/>
                      <a:gd name="connsiteY15" fmla="*/ 384440 h 950760"/>
                      <a:gd name="connsiteX16" fmla="*/ 1301187 w 1301187"/>
                      <a:gd name="connsiteY16" fmla="*/ 406545 h 950760"/>
                      <a:gd name="connsiteX17" fmla="*/ 888269 w 1301187"/>
                      <a:gd name="connsiteY17" fmla="*/ 661946 h 950760"/>
                      <a:gd name="connsiteX18" fmla="*/ 1142490 w 1301187"/>
                      <a:gd name="connsiteY18" fmla="*/ 242250 h 950760"/>
                      <a:gd name="connsiteX19" fmla="*/ 737645 w 1301187"/>
                      <a:gd name="connsiteY19" fmla="*/ 507479 h 950760"/>
                      <a:gd name="connsiteX20" fmla="*/ 1007741 w 1301187"/>
                      <a:gd name="connsiteY20" fmla="*/ 126529 h 950760"/>
                      <a:gd name="connsiteX21" fmla="*/ 660798 w 1301187"/>
                      <a:gd name="connsiteY21" fmla="*/ 337580 h 950760"/>
                      <a:gd name="connsiteX22" fmla="*/ 892093 w 1301187"/>
                      <a:gd name="connsiteY22" fmla="*/ 12738 h 950760"/>
                      <a:gd name="connsiteX23" fmla="*/ 516084 w 1301187"/>
                      <a:gd name="connsiteY23" fmla="*/ 196811 h 950760"/>
                      <a:gd name="connsiteX24" fmla="*/ 284103 w 1301187"/>
                      <a:gd name="connsiteY24" fmla="*/ 251373 h 950760"/>
                      <a:gd name="connsiteX25" fmla="*/ 6281 w 1301187"/>
                      <a:gd name="connsiteY25" fmla="*/ 367340 h 950760"/>
                      <a:gd name="connsiteX26" fmla="*/ 418983 w 1301187"/>
                      <a:gd name="connsiteY26" fmla="*/ 421160 h 950760"/>
                      <a:gd name="connsiteX27" fmla="*/ 97668 w 1301187"/>
                      <a:gd name="connsiteY27" fmla="*/ 688841 h 950760"/>
                      <a:gd name="connsiteX28" fmla="*/ 510659 w 1301187"/>
                      <a:gd name="connsiteY28" fmla="*/ 574555 h 950760"/>
                      <a:gd name="connsiteX29" fmla="*/ 211360 w 1301187"/>
                      <a:gd name="connsiteY29" fmla="*/ 874495 h 950760"/>
                      <a:gd name="connsiteX30" fmla="*/ 650380 w 1301187"/>
                      <a:gd name="connsiteY30" fmla="*/ 752674 h 950760"/>
                      <a:gd name="connsiteX0" fmla="*/ 650380 w 1301187"/>
                      <a:gd name="connsiteY0" fmla="*/ 752674 h 950760"/>
                      <a:gd name="connsiteX1" fmla="*/ 739306 w 1301187"/>
                      <a:gd name="connsiteY1" fmla="*/ 837915 h 950760"/>
                      <a:gd name="connsiteX2" fmla="*/ 241959 w 1301187"/>
                      <a:gd name="connsiteY2" fmla="*/ 943645 h 950760"/>
                      <a:gd name="connsiteX3" fmla="*/ 566750 w 1301187"/>
                      <a:gd name="connsiteY3" fmla="*/ 646294 h 950760"/>
                      <a:gd name="connsiteX4" fmla="*/ 128274 w 1301187"/>
                      <a:gd name="connsiteY4" fmla="*/ 757996 h 950760"/>
                      <a:gd name="connsiteX5" fmla="*/ 478672 w 1301187"/>
                      <a:gd name="connsiteY5" fmla="*/ 517276 h 950760"/>
                      <a:gd name="connsiteX6" fmla="*/ 93526 w 1301187"/>
                      <a:gd name="connsiteY6" fmla="*/ 448234 h 950760"/>
                      <a:gd name="connsiteX7" fmla="*/ 313320 w 1301187"/>
                      <a:gd name="connsiteY7" fmla="*/ 332394 h 950760"/>
                      <a:gd name="connsiteX8" fmla="*/ 567876 w 1301187"/>
                      <a:gd name="connsiteY8" fmla="*/ 250100 h 950760"/>
                      <a:gd name="connsiteX9" fmla="*/ 923390 w 1301187"/>
                      <a:gd name="connsiteY9" fmla="*/ 75956 h 950760"/>
                      <a:gd name="connsiteX10" fmla="*/ 704833 w 1301187"/>
                      <a:gd name="connsiteY10" fmla="*/ 402087 h 950760"/>
                      <a:gd name="connsiteX11" fmla="*/ 1053152 w 1301187"/>
                      <a:gd name="connsiteY11" fmla="*/ 179161 h 950760"/>
                      <a:gd name="connsiteX12" fmla="*/ 809945 w 1301187"/>
                      <a:gd name="connsiteY12" fmla="*/ 550836 h 950760"/>
                      <a:gd name="connsiteX13" fmla="*/ 1187913 w 1301187"/>
                      <a:gd name="connsiteY13" fmla="*/ 294902 h 950760"/>
                      <a:gd name="connsiteX14" fmla="*/ 907604 w 1301187"/>
                      <a:gd name="connsiteY14" fmla="*/ 709731 h 950760"/>
                      <a:gd name="connsiteX15" fmla="*/ 1245781 w 1301187"/>
                      <a:gd name="connsiteY15" fmla="*/ 384440 h 950760"/>
                      <a:gd name="connsiteX16" fmla="*/ 1301187 w 1301187"/>
                      <a:gd name="connsiteY16" fmla="*/ 406545 h 950760"/>
                      <a:gd name="connsiteX17" fmla="*/ 888269 w 1301187"/>
                      <a:gd name="connsiteY17" fmla="*/ 661946 h 950760"/>
                      <a:gd name="connsiteX18" fmla="*/ 1142490 w 1301187"/>
                      <a:gd name="connsiteY18" fmla="*/ 242250 h 950760"/>
                      <a:gd name="connsiteX19" fmla="*/ 737645 w 1301187"/>
                      <a:gd name="connsiteY19" fmla="*/ 507479 h 950760"/>
                      <a:gd name="connsiteX20" fmla="*/ 1007741 w 1301187"/>
                      <a:gd name="connsiteY20" fmla="*/ 126529 h 950760"/>
                      <a:gd name="connsiteX21" fmla="*/ 660798 w 1301187"/>
                      <a:gd name="connsiteY21" fmla="*/ 337580 h 950760"/>
                      <a:gd name="connsiteX22" fmla="*/ 892093 w 1301187"/>
                      <a:gd name="connsiteY22" fmla="*/ 12738 h 950760"/>
                      <a:gd name="connsiteX23" fmla="*/ 516084 w 1301187"/>
                      <a:gd name="connsiteY23" fmla="*/ 196811 h 950760"/>
                      <a:gd name="connsiteX24" fmla="*/ 284103 w 1301187"/>
                      <a:gd name="connsiteY24" fmla="*/ 251373 h 950760"/>
                      <a:gd name="connsiteX25" fmla="*/ 6281 w 1301187"/>
                      <a:gd name="connsiteY25" fmla="*/ 367340 h 950760"/>
                      <a:gd name="connsiteX26" fmla="*/ 418983 w 1301187"/>
                      <a:gd name="connsiteY26" fmla="*/ 421160 h 950760"/>
                      <a:gd name="connsiteX27" fmla="*/ 97668 w 1301187"/>
                      <a:gd name="connsiteY27" fmla="*/ 688841 h 950760"/>
                      <a:gd name="connsiteX28" fmla="*/ 510659 w 1301187"/>
                      <a:gd name="connsiteY28" fmla="*/ 574555 h 950760"/>
                      <a:gd name="connsiteX29" fmla="*/ 211360 w 1301187"/>
                      <a:gd name="connsiteY29" fmla="*/ 874495 h 950760"/>
                      <a:gd name="connsiteX30" fmla="*/ 650380 w 1301187"/>
                      <a:gd name="connsiteY30" fmla="*/ 752674 h 950760"/>
                      <a:gd name="connsiteX0" fmla="*/ 650380 w 1301187"/>
                      <a:gd name="connsiteY0" fmla="*/ 752674 h 952883"/>
                      <a:gd name="connsiteX1" fmla="*/ 739306 w 1301187"/>
                      <a:gd name="connsiteY1" fmla="*/ 837915 h 952883"/>
                      <a:gd name="connsiteX2" fmla="*/ 241959 w 1301187"/>
                      <a:gd name="connsiteY2" fmla="*/ 943645 h 952883"/>
                      <a:gd name="connsiteX3" fmla="*/ 566750 w 1301187"/>
                      <a:gd name="connsiteY3" fmla="*/ 646294 h 952883"/>
                      <a:gd name="connsiteX4" fmla="*/ 128274 w 1301187"/>
                      <a:gd name="connsiteY4" fmla="*/ 757996 h 952883"/>
                      <a:gd name="connsiteX5" fmla="*/ 478672 w 1301187"/>
                      <a:gd name="connsiteY5" fmla="*/ 517276 h 952883"/>
                      <a:gd name="connsiteX6" fmla="*/ 93526 w 1301187"/>
                      <a:gd name="connsiteY6" fmla="*/ 448234 h 952883"/>
                      <a:gd name="connsiteX7" fmla="*/ 313320 w 1301187"/>
                      <a:gd name="connsiteY7" fmla="*/ 332394 h 952883"/>
                      <a:gd name="connsiteX8" fmla="*/ 567876 w 1301187"/>
                      <a:gd name="connsiteY8" fmla="*/ 250100 h 952883"/>
                      <a:gd name="connsiteX9" fmla="*/ 923390 w 1301187"/>
                      <a:gd name="connsiteY9" fmla="*/ 75956 h 952883"/>
                      <a:gd name="connsiteX10" fmla="*/ 704833 w 1301187"/>
                      <a:gd name="connsiteY10" fmla="*/ 402087 h 952883"/>
                      <a:gd name="connsiteX11" fmla="*/ 1053152 w 1301187"/>
                      <a:gd name="connsiteY11" fmla="*/ 179161 h 952883"/>
                      <a:gd name="connsiteX12" fmla="*/ 809945 w 1301187"/>
                      <a:gd name="connsiteY12" fmla="*/ 550836 h 952883"/>
                      <a:gd name="connsiteX13" fmla="*/ 1187913 w 1301187"/>
                      <a:gd name="connsiteY13" fmla="*/ 294902 h 952883"/>
                      <a:gd name="connsiteX14" fmla="*/ 907604 w 1301187"/>
                      <a:gd name="connsiteY14" fmla="*/ 709731 h 952883"/>
                      <a:gd name="connsiteX15" fmla="*/ 1245781 w 1301187"/>
                      <a:gd name="connsiteY15" fmla="*/ 384440 h 952883"/>
                      <a:gd name="connsiteX16" fmla="*/ 1301187 w 1301187"/>
                      <a:gd name="connsiteY16" fmla="*/ 406545 h 952883"/>
                      <a:gd name="connsiteX17" fmla="*/ 888269 w 1301187"/>
                      <a:gd name="connsiteY17" fmla="*/ 661946 h 952883"/>
                      <a:gd name="connsiteX18" fmla="*/ 1142490 w 1301187"/>
                      <a:gd name="connsiteY18" fmla="*/ 242250 h 952883"/>
                      <a:gd name="connsiteX19" fmla="*/ 737645 w 1301187"/>
                      <a:gd name="connsiteY19" fmla="*/ 507479 h 952883"/>
                      <a:gd name="connsiteX20" fmla="*/ 1007741 w 1301187"/>
                      <a:gd name="connsiteY20" fmla="*/ 126529 h 952883"/>
                      <a:gd name="connsiteX21" fmla="*/ 660798 w 1301187"/>
                      <a:gd name="connsiteY21" fmla="*/ 337580 h 952883"/>
                      <a:gd name="connsiteX22" fmla="*/ 892093 w 1301187"/>
                      <a:gd name="connsiteY22" fmla="*/ 12738 h 952883"/>
                      <a:gd name="connsiteX23" fmla="*/ 516084 w 1301187"/>
                      <a:gd name="connsiteY23" fmla="*/ 196811 h 952883"/>
                      <a:gd name="connsiteX24" fmla="*/ 284103 w 1301187"/>
                      <a:gd name="connsiteY24" fmla="*/ 251373 h 952883"/>
                      <a:gd name="connsiteX25" fmla="*/ 6281 w 1301187"/>
                      <a:gd name="connsiteY25" fmla="*/ 367340 h 952883"/>
                      <a:gd name="connsiteX26" fmla="*/ 418983 w 1301187"/>
                      <a:gd name="connsiteY26" fmla="*/ 421160 h 952883"/>
                      <a:gd name="connsiteX27" fmla="*/ 97668 w 1301187"/>
                      <a:gd name="connsiteY27" fmla="*/ 688841 h 952883"/>
                      <a:gd name="connsiteX28" fmla="*/ 510659 w 1301187"/>
                      <a:gd name="connsiteY28" fmla="*/ 574555 h 952883"/>
                      <a:gd name="connsiteX29" fmla="*/ 211360 w 1301187"/>
                      <a:gd name="connsiteY29" fmla="*/ 874495 h 952883"/>
                      <a:gd name="connsiteX30" fmla="*/ 650380 w 1301187"/>
                      <a:gd name="connsiteY30" fmla="*/ 752674 h 952883"/>
                      <a:gd name="connsiteX0" fmla="*/ 650380 w 1301187"/>
                      <a:gd name="connsiteY0" fmla="*/ 752674 h 951271"/>
                      <a:gd name="connsiteX1" fmla="*/ 717286 w 1301187"/>
                      <a:gd name="connsiteY1" fmla="*/ 805663 h 951271"/>
                      <a:gd name="connsiteX2" fmla="*/ 241959 w 1301187"/>
                      <a:gd name="connsiteY2" fmla="*/ 943645 h 951271"/>
                      <a:gd name="connsiteX3" fmla="*/ 566750 w 1301187"/>
                      <a:gd name="connsiteY3" fmla="*/ 646294 h 951271"/>
                      <a:gd name="connsiteX4" fmla="*/ 128274 w 1301187"/>
                      <a:gd name="connsiteY4" fmla="*/ 757996 h 951271"/>
                      <a:gd name="connsiteX5" fmla="*/ 478672 w 1301187"/>
                      <a:gd name="connsiteY5" fmla="*/ 517276 h 951271"/>
                      <a:gd name="connsiteX6" fmla="*/ 93526 w 1301187"/>
                      <a:gd name="connsiteY6" fmla="*/ 448234 h 951271"/>
                      <a:gd name="connsiteX7" fmla="*/ 313320 w 1301187"/>
                      <a:gd name="connsiteY7" fmla="*/ 332394 h 951271"/>
                      <a:gd name="connsiteX8" fmla="*/ 567876 w 1301187"/>
                      <a:gd name="connsiteY8" fmla="*/ 250100 h 951271"/>
                      <a:gd name="connsiteX9" fmla="*/ 923390 w 1301187"/>
                      <a:gd name="connsiteY9" fmla="*/ 75956 h 951271"/>
                      <a:gd name="connsiteX10" fmla="*/ 704833 w 1301187"/>
                      <a:gd name="connsiteY10" fmla="*/ 402087 h 951271"/>
                      <a:gd name="connsiteX11" fmla="*/ 1053152 w 1301187"/>
                      <a:gd name="connsiteY11" fmla="*/ 179161 h 951271"/>
                      <a:gd name="connsiteX12" fmla="*/ 809945 w 1301187"/>
                      <a:gd name="connsiteY12" fmla="*/ 550836 h 951271"/>
                      <a:gd name="connsiteX13" fmla="*/ 1187913 w 1301187"/>
                      <a:gd name="connsiteY13" fmla="*/ 294902 h 951271"/>
                      <a:gd name="connsiteX14" fmla="*/ 907604 w 1301187"/>
                      <a:gd name="connsiteY14" fmla="*/ 709731 h 951271"/>
                      <a:gd name="connsiteX15" fmla="*/ 1245781 w 1301187"/>
                      <a:gd name="connsiteY15" fmla="*/ 384440 h 951271"/>
                      <a:gd name="connsiteX16" fmla="*/ 1301187 w 1301187"/>
                      <a:gd name="connsiteY16" fmla="*/ 406545 h 951271"/>
                      <a:gd name="connsiteX17" fmla="*/ 888269 w 1301187"/>
                      <a:gd name="connsiteY17" fmla="*/ 661946 h 951271"/>
                      <a:gd name="connsiteX18" fmla="*/ 1142490 w 1301187"/>
                      <a:gd name="connsiteY18" fmla="*/ 242250 h 951271"/>
                      <a:gd name="connsiteX19" fmla="*/ 737645 w 1301187"/>
                      <a:gd name="connsiteY19" fmla="*/ 507479 h 951271"/>
                      <a:gd name="connsiteX20" fmla="*/ 1007741 w 1301187"/>
                      <a:gd name="connsiteY20" fmla="*/ 126529 h 951271"/>
                      <a:gd name="connsiteX21" fmla="*/ 660798 w 1301187"/>
                      <a:gd name="connsiteY21" fmla="*/ 337580 h 951271"/>
                      <a:gd name="connsiteX22" fmla="*/ 892093 w 1301187"/>
                      <a:gd name="connsiteY22" fmla="*/ 12738 h 951271"/>
                      <a:gd name="connsiteX23" fmla="*/ 516084 w 1301187"/>
                      <a:gd name="connsiteY23" fmla="*/ 196811 h 951271"/>
                      <a:gd name="connsiteX24" fmla="*/ 284103 w 1301187"/>
                      <a:gd name="connsiteY24" fmla="*/ 251373 h 951271"/>
                      <a:gd name="connsiteX25" fmla="*/ 6281 w 1301187"/>
                      <a:gd name="connsiteY25" fmla="*/ 367340 h 951271"/>
                      <a:gd name="connsiteX26" fmla="*/ 418983 w 1301187"/>
                      <a:gd name="connsiteY26" fmla="*/ 421160 h 951271"/>
                      <a:gd name="connsiteX27" fmla="*/ 97668 w 1301187"/>
                      <a:gd name="connsiteY27" fmla="*/ 688841 h 951271"/>
                      <a:gd name="connsiteX28" fmla="*/ 510659 w 1301187"/>
                      <a:gd name="connsiteY28" fmla="*/ 574555 h 951271"/>
                      <a:gd name="connsiteX29" fmla="*/ 211360 w 1301187"/>
                      <a:gd name="connsiteY29" fmla="*/ 874495 h 951271"/>
                      <a:gd name="connsiteX30" fmla="*/ 650380 w 1301187"/>
                      <a:gd name="connsiteY30" fmla="*/ 752674 h 951271"/>
                      <a:gd name="connsiteX0" fmla="*/ 650380 w 1301187"/>
                      <a:gd name="connsiteY0" fmla="*/ 752674 h 951271"/>
                      <a:gd name="connsiteX1" fmla="*/ 717286 w 1301187"/>
                      <a:gd name="connsiteY1" fmla="*/ 805663 h 951271"/>
                      <a:gd name="connsiteX2" fmla="*/ 241959 w 1301187"/>
                      <a:gd name="connsiteY2" fmla="*/ 943645 h 951271"/>
                      <a:gd name="connsiteX3" fmla="*/ 566750 w 1301187"/>
                      <a:gd name="connsiteY3" fmla="*/ 646294 h 951271"/>
                      <a:gd name="connsiteX4" fmla="*/ 128274 w 1301187"/>
                      <a:gd name="connsiteY4" fmla="*/ 757996 h 951271"/>
                      <a:gd name="connsiteX5" fmla="*/ 478672 w 1301187"/>
                      <a:gd name="connsiteY5" fmla="*/ 517276 h 951271"/>
                      <a:gd name="connsiteX6" fmla="*/ 93526 w 1301187"/>
                      <a:gd name="connsiteY6" fmla="*/ 448234 h 951271"/>
                      <a:gd name="connsiteX7" fmla="*/ 313320 w 1301187"/>
                      <a:gd name="connsiteY7" fmla="*/ 332394 h 951271"/>
                      <a:gd name="connsiteX8" fmla="*/ 567876 w 1301187"/>
                      <a:gd name="connsiteY8" fmla="*/ 250100 h 951271"/>
                      <a:gd name="connsiteX9" fmla="*/ 923390 w 1301187"/>
                      <a:gd name="connsiteY9" fmla="*/ 75956 h 951271"/>
                      <a:gd name="connsiteX10" fmla="*/ 704833 w 1301187"/>
                      <a:gd name="connsiteY10" fmla="*/ 402087 h 951271"/>
                      <a:gd name="connsiteX11" fmla="*/ 1053152 w 1301187"/>
                      <a:gd name="connsiteY11" fmla="*/ 179161 h 951271"/>
                      <a:gd name="connsiteX12" fmla="*/ 809945 w 1301187"/>
                      <a:gd name="connsiteY12" fmla="*/ 550836 h 951271"/>
                      <a:gd name="connsiteX13" fmla="*/ 1187913 w 1301187"/>
                      <a:gd name="connsiteY13" fmla="*/ 294902 h 951271"/>
                      <a:gd name="connsiteX14" fmla="*/ 907604 w 1301187"/>
                      <a:gd name="connsiteY14" fmla="*/ 709731 h 951271"/>
                      <a:gd name="connsiteX15" fmla="*/ 1245781 w 1301187"/>
                      <a:gd name="connsiteY15" fmla="*/ 384440 h 951271"/>
                      <a:gd name="connsiteX16" fmla="*/ 1301187 w 1301187"/>
                      <a:gd name="connsiteY16" fmla="*/ 406545 h 951271"/>
                      <a:gd name="connsiteX17" fmla="*/ 888269 w 1301187"/>
                      <a:gd name="connsiteY17" fmla="*/ 661946 h 951271"/>
                      <a:gd name="connsiteX18" fmla="*/ 1142490 w 1301187"/>
                      <a:gd name="connsiteY18" fmla="*/ 242250 h 951271"/>
                      <a:gd name="connsiteX19" fmla="*/ 737645 w 1301187"/>
                      <a:gd name="connsiteY19" fmla="*/ 507479 h 951271"/>
                      <a:gd name="connsiteX20" fmla="*/ 1007741 w 1301187"/>
                      <a:gd name="connsiteY20" fmla="*/ 126529 h 951271"/>
                      <a:gd name="connsiteX21" fmla="*/ 660798 w 1301187"/>
                      <a:gd name="connsiteY21" fmla="*/ 337580 h 951271"/>
                      <a:gd name="connsiteX22" fmla="*/ 892093 w 1301187"/>
                      <a:gd name="connsiteY22" fmla="*/ 12738 h 951271"/>
                      <a:gd name="connsiteX23" fmla="*/ 516084 w 1301187"/>
                      <a:gd name="connsiteY23" fmla="*/ 196811 h 951271"/>
                      <a:gd name="connsiteX24" fmla="*/ 284103 w 1301187"/>
                      <a:gd name="connsiteY24" fmla="*/ 251373 h 951271"/>
                      <a:gd name="connsiteX25" fmla="*/ 6281 w 1301187"/>
                      <a:gd name="connsiteY25" fmla="*/ 367340 h 951271"/>
                      <a:gd name="connsiteX26" fmla="*/ 418983 w 1301187"/>
                      <a:gd name="connsiteY26" fmla="*/ 421160 h 951271"/>
                      <a:gd name="connsiteX27" fmla="*/ 97668 w 1301187"/>
                      <a:gd name="connsiteY27" fmla="*/ 688841 h 951271"/>
                      <a:gd name="connsiteX28" fmla="*/ 510659 w 1301187"/>
                      <a:gd name="connsiteY28" fmla="*/ 574555 h 951271"/>
                      <a:gd name="connsiteX29" fmla="*/ 211360 w 1301187"/>
                      <a:gd name="connsiteY29" fmla="*/ 874495 h 951271"/>
                      <a:gd name="connsiteX30" fmla="*/ 650380 w 1301187"/>
                      <a:gd name="connsiteY30" fmla="*/ 752674 h 951271"/>
                      <a:gd name="connsiteX0" fmla="*/ 650380 w 1301187"/>
                      <a:gd name="connsiteY0" fmla="*/ 752674 h 951271"/>
                      <a:gd name="connsiteX1" fmla="*/ 717286 w 1301187"/>
                      <a:gd name="connsiteY1" fmla="*/ 805663 h 951271"/>
                      <a:gd name="connsiteX2" fmla="*/ 241959 w 1301187"/>
                      <a:gd name="connsiteY2" fmla="*/ 943645 h 951271"/>
                      <a:gd name="connsiteX3" fmla="*/ 566750 w 1301187"/>
                      <a:gd name="connsiteY3" fmla="*/ 646294 h 951271"/>
                      <a:gd name="connsiteX4" fmla="*/ 128274 w 1301187"/>
                      <a:gd name="connsiteY4" fmla="*/ 757996 h 951271"/>
                      <a:gd name="connsiteX5" fmla="*/ 478672 w 1301187"/>
                      <a:gd name="connsiteY5" fmla="*/ 517276 h 951271"/>
                      <a:gd name="connsiteX6" fmla="*/ 93526 w 1301187"/>
                      <a:gd name="connsiteY6" fmla="*/ 448234 h 951271"/>
                      <a:gd name="connsiteX7" fmla="*/ 313320 w 1301187"/>
                      <a:gd name="connsiteY7" fmla="*/ 332394 h 951271"/>
                      <a:gd name="connsiteX8" fmla="*/ 567876 w 1301187"/>
                      <a:gd name="connsiteY8" fmla="*/ 250100 h 951271"/>
                      <a:gd name="connsiteX9" fmla="*/ 923390 w 1301187"/>
                      <a:gd name="connsiteY9" fmla="*/ 75956 h 951271"/>
                      <a:gd name="connsiteX10" fmla="*/ 704833 w 1301187"/>
                      <a:gd name="connsiteY10" fmla="*/ 402087 h 951271"/>
                      <a:gd name="connsiteX11" fmla="*/ 1053152 w 1301187"/>
                      <a:gd name="connsiteY11" fmla="*/ 179161 h 951271"/>
                      <a:gd name="connsiteX12" fmla="*/ 809945 w 1301187"/>
                      <a:gd name="connsiteY12" fmla="*/ 550836 h 951271"/>
                      <a:gd name="connsiteX13" fmla="*/ 1187913 w 1301187"/>
                      <a:gd name="connsiteY13" fmla="*/ 294902 h 951271"/>
                      <a:gd name="connsiteX14" fmla="*/ 907604 w 1301187"/>
                      <a:gd name="connsiteY14" fmla="*/ 709731 h 951271"/>
                      <a:gd name="connsiteX15" fmla="*/ 1245781 w 1301187"/>
                      <a:gd name="connsiteY15" fmla="*/ 384440 h 951271"/>
                      <a:gd name="connsiteX16" fmla="*/ 1301187 w 1301187"/>
                      <a:gd name="connsiteY16" fmla="*/ 406545 h 951271"/>
                      <a:gd name="connsiteX17" fmla="*/ 888269 w 1301187"/>
                      <a:gd name="connsiteY17" fmla="*/ 661946 h 951271"/>
                      <a:gd name="connsiteX18" fmla="*/ 1142490 w 1301187"/>
                      <a:gd name="connsiteY18" fmla="*/ 242250 h 951271"/>
                      <a:gd name="connsiteX19" fmla="*/ 737645 w 1301187"/>
                      <a:gd name="connsiteY19" fmla="*/ 507479 h 951271"/>
                      <a:gd name="connsiteX20" fmla="*/ 1007741 w 1301187"/>
                      <a:gd name="connsiteY20" fmla="*/ 126529 h 951271"/>
                      <a:gd name="connsiteX21" fmla="*/ 660798 w 1301187"/>
                      <a:gd name="connsiteY21" fmla="*/ 337580 h 951271"/>
                      <a:gd name="connsiteX22" fmla="*/ 892093 w 1301187"/>
                      <a:gd name="connsiteY22" fmla="*/ 12738 h 951271"/>
                      <a:gd name="connsiteX23" fmla="*/ 516084 w 1301187"/>
                      <a:gd name="connsiteY23" fmla="*/ 196811 h 951271"/>
                      <a:gd name="connsiteX24" fmla="*/ 284103 w 1301187"/>
                      <a:gd name="connsiteY24" fmla="*/ 251373 h 951271"/>
                      <a:gd name="connsiteX25" fmla="*/ 6281 w 1301187"/>
                      <a:gd name="connsiteY25" fmla="*/ 367340 h 951271"/>
                      <a:gd name="connsiteX26" fmla="*/ 418983 w 1301187"/>
                      <a:gd name="connsiteY26" fmla="*/ 421160 h 951271"/>
                      <a:gd name="connsiteX27" fmla="*/ 97668 w 1301187"/>
                      <a:gd name="connsiteY27" fmla="*/ 688841 h 951271"/>
                      <a:gd name="connsiteX28" fmla="*/ 510659 w 1301187"/>
                      <a:gd name="connsiteY28" fmla="*/ 574555 h 951271"/>
                      <a:gd name="connsiteX29" fmla="*/ 211360 w 1301187"/>
                      <a:gd name="connsiteY29" fmla="*/ 874495 h 951271"/>
                      <a:gd name="connsiteX30" fmla="*/ 650380 w 1301187"/>
                      <a:gd name="connsiteY30" fmla="*/ 752674 h 951271"/>
                      <a:gd name="connsiteX0" fmla="*/ 650380 w 1301187"/>
                      <a:gd name="connsiteY0" fmla="*/ 740696 h 939293"/>
                      <a:gd name="connsiteX1" fmla="*/ 717286 w 1301187"/>
                      <a:gd name="connsiteY1" fmla="*/ 793685 h 939293"/>
                      <a:gd name="connsiteX2" fmla="*/ 241959 w 1301187"/>
                      <a:gd name="connsiteY2" fmla="*/ 931667 h 939293"/>
                      <a:gd name="connsiteX3" fmla="*/ 566750 w 1301187"/>
                      <a:gd name="connsiteY3" fmla="*/ 634316 h 939293"/>
                      <a:gd name="connsiteX4" fmla="*/ 128274 w 1301187"/>
                      <a:gd name="connsiteY4" fmla="*/ 746018 h 939293"/>
                      <a:gd name="connsiteX5" fmla="*/ 478672 w 1301187"/>
                      <a:gd name="connsiteY5" fmla="*/ 505298 h 939293"/>
                      <a:gd name="connsiteX6" fmla="*/ 93526 w 1301187"/>
                      <a:gd name="connsiteY6" fmla="*/ 436256 h 939293"/>
                      <a:gd name="connsiteX7" fmla="*/ 313320 w 1301187"/>
                      <a:gd name="connsiteY7" fmla="*/ 320416 h 939293"/>
                      <a:gd name="connsiteX8" fmla="*/ 567876 w 1301187"/>
                      <a:gd name="connsiteY8" fmla="*/ 238122 h 939293"/>
                      <a:gd name="connsiteX9" fmla="*/ 923390 w 1301187"/>
                      <a:gd name="connsiteY9" fmla="*/ 63978 h 939293"/>
                      <a:gd name="connsiteX10" fmla="*/ 704833 w 1301187"/>
                      <a:gd name="connsiteY10" fmla="*/ 390109 h 939293"/>
                      <a:gd name="connsiteX11" fmla="*/ 1053152 w 1301187"/>
                      <a:gd name="connsiteY11" fmla="*/ 167183 h 939293"/>
                      <a:gd name="connsiteX12" fmla="*/ 809945 w 1301187"/>
                      <a:gd name="connsiteY12" fmla="*/ 538858 h 939293"/>
                      <a:gd name="connsiteX13" fmla="*/ 1187913 w 1301187"/>
                      <a:gd name="connsiteY13" fmla="*/ 282924 h 939293"/>
                      <a:gd name="connsiteX14" fmla="*/ 907604 w 1301187"/>
                      <a:gd name="connsiteY14" fmla="*/ 697753 h 939293"/>
                      <a:gd name="connsiteX15" fmla="*/ 1245781 w 1301187"/>
                      <a:gd name="connsiteY15" fmla="*/ 372462 h 939293"/>
                      <a:gd name="connsiteX16" fmla="*/ 1301187 w 1301187"/>
                      <a:gd name="connsiteY16" fmla="*/ 394567 h 939293"/>
                      <a:gd name="connsiteX17" fmla="*/ 888269 w 1301187"/>
                      <a:gd name="connsiteY17" fmla="*/ 649968 h 939293"/>
                      <a:gd name="connsiteX18" fmla="*/ 1142490 w 1301187"/>
                      <a:gd name="connsiteY18" fmla="*/ 230272 h 939293"/>
                      <a:gd name="connsiteX19" fmla="*/ 737645 w 1301187"/>
                      <a:gd name="connsiteY19" fmla="*/ 495501 h 939293"/>
                      <a:gd name="connsiteX20" fmla="*/ 1007741 w 1301187"/>
                      <a:gd name="connsiteY20" fmla="*/ 114551 h 939293"/>
                      <a:gd name="connsiteX21" fmla="*/ 660798 w 1301187"/>
                      <a:gd name="connsiteY21" fmla="*/ 325602 h 939293"/>
                      <a:gd name="connsiteX22" fmla="*/ 892093 w 1301187"/>
                      <a:gd name="connsiteY22" fmla="*/ 760 h 939293"/>
                      <a:gd name="connsiteX23" fmla="*/ 284103 w 1301187"/>
                      <a:gd name="connsiteY23" fmla="*/ 239395 h 939293"/>
                      <a:gd name="connsiteX24" fmla="*/ 6281 w 1301187"/>
                      <a:gd name="connsiteY24" fmla="*/ 355362 h 939293"/>
                      <a:gd name="connsiteX25" fmla="*/ 418983 w 1301187"/>
                      <a:gd name="connsiteY25" fmla="*/ 409182 h 939293"/>
                      <a:gd name="connsiteX26" fmla="*/ 97668 w 1301187"/>
                      <a:gd name="connsiteY26" fmla="*/ 676863 h 939293"/>
                      <a:gd name="connsiteX27" fmla="*/ 510659 w 1301187"/>
                      <a:gd name="connsiteY27" fmla="*/ 562577 h 939293"/>
                      <a:gd name="connsiteX28" fmla="*/ 211360 w 1301187"/>
                      <a:gd name="connsiteY28" fmla="*/ 862517 h 939293"/>
                      <a:gd name="connsiteX29" fmla="*/ 650380 w 1301187"/>
                      <a:gd name="connsiteY29" fmla="*/ 740696 h 939293"/>
                      <a:gd name="connsiteX0" fmla="*/ 650380 w 1301187"/>
                      <a:gd name="connsiteY0" fmla="*/ 740696 h 939293"/>
                      <a:gd name="connsiteX1" fmla="*/ 717286 w 1301187"/>
                      <a:gd name="connsiteY1" fmla="*/ 793685 h 939293"/>
                      <a:gd name="connsiteX2" fmla="*/ 241959 w 1301187"/>
                      <a:gd name="connsiteY2" fmla="*/ 931667 h 939293"/>
                      <a:gd name="connsiteX3" fmla="*/ 566750 w 1301187"/>
                      <a:gd name="connsiteY3" fmla="*/ 634316 h 939293"/>
                      <a:gd name="connsiteX4" fmla="*/ 128274 w 1301187"/>
                      <a:gd name="connsiteY4" fmla="*/ 746018 h 939293"/>
                      <a:gd name="connsiteX5" fmla="*/ 478672 w 1301187"/>
                      <a:gd name="connsiteY5" fmla="*/ 505298 h 939293"/>
                      <a:gd name="connsiteX6" fmla="*/ 93526 w 1301187"/>
                      <a:gd name="connsiteY6" fmla="*/ 436256 h 939293"/>
                      <a:gd name="connsiteX7" fmla="*/ 313320 w 1301187"/>
                      <a:gd name="connsiteY7" fmla="*/ 320416 h 939293"/>
                      <a:gd name="connsiteX8" fmla="*/ 923390 w 1301187"/>
                      <a:gd name="connsiteY8" fmla="*/ 63978 h 939293"/>
                      <a:gd name="connsiteX9" fmla="*/ 704833 w 1301187"/>
                      <a:gd name="connsiteY9" fmla="*/ 390109 h 939293"/>
                      <a:gd name="connsiteX10" fmla="*/ 1053152 w 1301187"/>
                      <a:gd name="connsiteY10" fmla="*/ 167183 h 939293"/>
                      <a:gd name="connsiteX11" fmla="*/ 809945 w 1301187"/>
                      <a:gd name="connsiteY11" fmla="*/ 538858 h 939293"/>
                      <a:gd name="connsiteX12" fmla="*/ 1187913 w 1301187"/>
                      <a:gd name="connsiteY12" fmla="*/ 282924 h 939293"/>
                      <a:gd name="connsiteX13" fmla="*/ 907604 w 1301187"/>
                      <a:gd name="connsiteY13" fmla="*/ 697753 h 939293"/>
                      <a:gd name="connsiteX14" fmla="*/ 1245781 w 1301187"/>
                      <a:gd name="connsiteY14" fmla="*/ 372462 h 939293"/>
                      <a:gd name="connsiteX15" fmla="*/ 1301187 w 1301187"/>
                      <a:gd name="connsiteY15" fmla="*/ 394567 h 939293"/>
                      <a:gd name="connsiteX16" fmla="*/ 888269 w 1301187"/>
                      <a:gd name="connsiteY16" fmla="*/ 649968 h 939293"/>
                      <a:gd name="connsiteX17" fmla="*/ 1142490 w 1301187"/>
                      <a:gd name="connsiteY17" fmla="*/ 230272 h 939293"/>
                      <a:gd name="connsiteX18" fmla="*/ 737645 w 1301187"/>
                      <a:gd name="connsiteY18" fmla="*/ 495501 h 939293"/>
                      <a:gd name="connsiteX19" fmla="*/ 1007741 w 1301187"/>
                      <a:gd name="connsiteY19" fmla="*/ 114551 h 939293"/>
                      <a:gd name="connsiteX20" fmla="*/ 660798 w 1301187"/>
                      <a:gd name="connsiteY20" fmla="*/ 325602 h 939293"/>
                      <a:gd name="connsiteX21" fmla="*/ 892093 w 1301187"/>
                      <a:gd name="connsiteY21" fmla="*/ 760 h 939293"/>
                      <a:gd name="connsiteX22" fmla="*/ 284103 w 1301187"/>
                      <a:gd name="connsiteY22" fmla="*/ 239395 h 939293"/>
                      <a:gd name="connsiteX23" fmla="*/ 6281 w 1301187"/>
                      <a:gd name="connsiteY23" fmla="*/ 355362 h 939293"/>
                      <a:gd name="connsiteX24" fmla="*/ 418983 w 1301187"/>
                      <a:gd name="connsiteY24" fmla="*/ 409182 h 939293"/>
                      <a:gd name="connsiteX25" fmla="*/ 97668 w 1301187"/>
                      <a:gd name="connsiteY25" fmla="*/ 676863 h 939293"/>
                      <a:gd name="connsiteX26" fmla="*/ 510659 w 1301187"/>
                      <a:gd name="connsiteY26" fmla="*/ 562577 h 939293"/>
                      <a:gd name="connsiteX27" fmla="*/ 211360 w 1301187"/>
                      <a:gd name="connsiteY27" fmla="*/ 862517 h 939293"/>
                      <a:gd name="connsiteX28" fmla="*/ 650380 w 1301187"/>
                      <a:gd name="connsiteY28" fmla="*/ 740696 h 939293"/>
                      <a:gd name="connsiteX0" fmla="*/ 650380 w 1301187"/>
                      <a:gd name="connsiteY0" fmla="*/ 740696 h 939293"/>
                      <a:gd name="connsiteX1" fmla="*/ 717286 w 1301187"/>
                      <a:gd name="connsiteY1" fmla="*/ 793685 h 939293"/>
                      <a:gd name="connsiteX2" fmla="*/ 241959 w 1301187"/>
                      <a:gd name="connsiteY2" fmla="*/ 931667 h 939293"/>
                      <a:gd name="connsiteX3" fmla="*/ 566750 w 1301187"/>
                      <a:gd name="connsiteY3" fmla="*/ 634316 h 939293"/>
                      <a:gd name="connsiteX4" fmla="*/ 128274 w 1301187"/>
                      <a:gd name="connsiteY4" fmla="*/ 746018 h 939293"/>
                      <a:gd name="connsiteX5" fmla="*/ 478672 w 1301187"/>
                      <a:gd name="connsiteY5" fmla="*/ 505298 h 939293"/>
                      <a:gd name="connsiteX6" fmla="*/ 93526 w 1301187"/>
                      <a:gd name="connsiteY6" fmla="*/ 436256 h 939293"/>
                      <a:gd name="connsiteX7" fmla="*/ 497795 w 1301187"/>
                      <a:gd name="connsiteY7" fmla="*/ 231020 h 939293"/>
                      <a:gd name="connsiteX8" fmla="*/ 923390 w 1301187"/>
                      <a:gd name="connsiteY8" fmla="*/ 63978 h 939293"/>
                      <a:gd name="connsiteX9" fmla="*/ 704833 w 1301187"/>
                      <a:gd name="connsiteY9" fmla="*/ 390109 h 939293"/>
                      <a:gd name="connsiteX10" fmla="*/ 1053152 w 1301187"/>
                      <a:gd name="connsiteY10" fmla="*/ 167183 h 939293"/>
                      <a:gd name="connsiteX11" fmla="*/ 809945 w 1301187"/>
                      <a:gd name="connsiteY11" fmla="*/ 538858 h 939293"/>
                      <a:gd name="connsiteX12" fmla="*/ 1187913 w 1301187"/>
                      <a:gd name="connsiteY12" fmla="*/ 282924 h 939293"/>
                      <a:gd name="connsiteX13" fmla="*/ 907604 w 1301187"/>
                      <a:gd name="connsiteY13" fmla="*/ 697753 h 939293"/>
                      <a:gd name="connsiteX14" fmla="*/ 1245781 w 1301187"/>
                      <a:gd name="connsiteY14" fmla="*/ 372462 h 939293"/>
                      <a:gd name="connsiteX15" fmla="*/ 1301187 w 1301187"/>
                      <a:gd name="connsiteY15" fmla="*/ 394567 h 939293"/>
                      <a:gd name="connsiteX16" fmla="*/ 888269 w 1301187"/>
                      <a:gd name="connsiteY16" fmla="*/ 649968 h 939293"/>
                      <a:gd name="connsiteX17" fmla="*/ 1142490 w 1301187"/>
                      <a:gd name="connsiteY17" fmla="*/ 230272 h 939293"/>
                      <a:gd name="connsiteX18" fmla="*/ 737645 w 1301187"/>
                      <a:gd name="connsiteY18" fmla="*/ 495501 h 939293"/>
                      <a:gd name="connsiteX19" fmla="*/ 1007741 w 1301187"/>
                      <a:gd name="connsiteY19" fmla="*/ 114551 h 939293"/>
                      <a:gd name="connsiteX20" fmla="*/ 660798 w 1301187"/>
                      <a:gd name="connsiteY20" fmla="*/ 325602 h 939293"/>
                      <a:gd name="connsiteX21" fmla="*/ 892093 w 1301187"/>
                      <a:gd name="connsiteY21" fmla="*/ 760 h 939293"/>
                      <a:gd name="connsiteX22" fmla="*/ 284103 w 1301187"/>
                      <a:gd name="connsiteY22" fmla="*/ 239395 h 939293"/>
                      <a:gd name="connsiteX23" fmla="*/ 6281 w 1301187"/>
                      <a:gd name="connsiteY23" fmla="*/ 355362 h 939293"/>
                      <a:gd name="connsiteX24" fmla="*/ 418983 w 1301187"/>
                      <a:gd name="connsiteY24" fmla="*/ 409182 h 939293"/>
                      <a:gd name="connsiteX25" fmla="*/ 97668 w 1301187"/>
                      <a:gd name="connsiteY25" fmla="*/ 676863 h 939293"/>
                      <a:gd name="connsiteX26" fmla="*/ 510659 w 1301187"/>
                      <a:gd name="connsiteY26" fmla="*/ 562577 h 939293"/>
                      <a:gd name="connsiteX27" fmla="*/ 211360 w 1301187"/>
                      <a:gd name="connsiteY27" fmla="*/ 862517 h 939293"/>
                      <a:gd name="connsiteX28" fmla="*/ 650380 w 1301187"/>
                      <a:gd name="connsiteY28" fmla="*/ 740696 h 939293"/>
                      <a:gd name="connsiteX0" fmla="*/ 650380 w 1301187"/>
                      <a:gd name="connsiteY0" fmla="*/ 741160 h 939757"/>
                      <a:gd name="connsiteX1" fmla="*/ 717286 w 1301187"/>
                      <a:gd name="connsiteY1" fmla="*/ 794149 h 939757"/>
                      <a:gd name="connsiteX2" fmla="*/ 241959 w 1301187"/>
                      <a:gd name="connsiteY2" fmla="*/ 932131 h 939757"/>
                      <a:gd name="connsiteX3" fmla="*/ 566750 w 1301187"/>
                      <a:gd name="connsiteY3" fmla="*/ 634780 h 939757"/>
                      <a:gd name="connsiteX4" fmla="*/ 128274 w 1301187"/>
                      <a:gd name="connsiteY4" fmla="*/ 746482 h 939757"/>
                      <a:gd name="connsiteX5" fmla="*/ 478672 w 1301187"/>
                      <a:gd name="connsiteY5" fmla="*/ 505762 h 939757"/>
                      <a:gd name="connsiteX6" fmla="*/ 93526 w 1301187"/>
                      <a:gd name="connsiteY6" fmla="*/ 436720 h 939757"/>
                      <a:gd name="connsiteX7" fmla="*/ 497795 w 1301187"/>
                      <a:gd name="connsiteY7" fmla="*/ 231484 h 939757"/>
                      <a:gd name="connsiteX8" fmla="*/ 923390 w 1301187"/>
                      <a:gd name="connsiteY8" fmla="*/ 64442 h 939757"/>
                      <a:gd name="connsiteX9" fmla="*/ 704833 w 1301187"/>
                      <a:gd name="connsiteY9" fmla="*/ 390573 h 939757"/>
                      <a:gd name="connsiteX10" fmla="*/ 1053152 w 1301187"/>
                      <a:gd name="connsiteY10" fmla="*/ 167647 h 939757"/>
                      <a:gd name="connsiteX11" fmla="*/ 809945 w 1301187"/>
                      <a:gd name="connsiteY11" fmla="*/ 539322 h 939757"/>
                      <a:gd name="connsiteX12" fmla="*/ 1187913 w 1301187"/>
                      <a:gd name="connsiteY12" fmla="*/ 283388 h 939757"/>
                      <a:gd name="connsiteX13" fmla="*/ 907604 w 1301187"/>
                      <a:gd name="connsiteY13" fmla="*/ 698217 h 939757"/>
                      <a:gd name="connsiteX14" fmla="*/ 1245781 w 1301187"/>
                      <a:gd name="connsiteY14" fmla="*/ 372926 h 939757"/>
                      <a:gd name="connsiteX15" fmla="*/ 1301187 w 1301187"/>
                      <a:gd name="connsiteY15" fmla="*/ 395031 h 939757"/>
                      <a:gd name="connsiteX16" fmla="*/ 888269 w 1301187"/>
                      <a:gd name="connsiteY16" fmla="*/ 650432 h 939757"/>
                      <a:gd name="connsiteX17" fmla="*/ 1142490 w 1301187"/>
                      <a:gd name="connsiteY17" fmla="*/ 230736 h 939757"/>
                      <a:gd name="connsiteX18" fmla="*/ 737645 w 1301187"/>
                      <a:gd name="connsiteY18" fmla="*/ 495965 h 939757"/>
                      <a:gd name="connsiteX19" fmla="*/ 1007741 w 1301187"/>
                      <a:gd name="connsiteY19" fmla="*/ 115015 h 939757"/>
                      <a:gd name="connsiteX20" fmla="*/ 660798 w 1301187"/>
                      <a:gd name="connsiteY20" fmla="*/ 326066 h 939757"/>
                      <a:gd name="connsiteX21" fmla="*/ 892093 w 1301187"/>
                      <a:gd name="connsiteY21" fmla="*/ 1224 h 939757"/>
                      <a:gd name="connsiteX22" fmla="*/ 460822 w 1301187"/>
                      <a:gd name="connsiteY22" fmla="*/ 161687 h 939757"/>
                      <a:gd name="connsiteX23" fmla="*/ 6281 w 1301187"/>
                      <a:gd name="connsiteY23" fmla="*/ 355826 h 939757"/>
                      <a:gd name="connsiteX24" fmla="*/ 418983 w 1301187"/>
                      <a:gd name="connsiteY24" fmla="*/ 409646 h 939757"/>
                      <a:gd name="connsiteX25" fmla="*/ 97668 w 1301187"/>
                      <a:gd name="connsiteY25" fmla="*/ 677327 h 939757"/>
                      <a:gd name="connsiteX26" fmla="*/ 510659 w 1301187"/>
                      <a:gd name="connsiteY26" fmla="*/ 563041 h 939757"/>
                      <a:gd name="connsiteX27" fmla="*/ 211360 w 1301187"/>
                      <a:gd name="connsiteY27" fmla="*/ 862981 h 939757"/>
                      <a:gd name="connsiteX28" fmla="*/ 650380 w 1301187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58823 w 1294906"/>
                      <a:gd name="connsiteY5" fmla="*/ 456351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09806 w 1294906"/>
                      <a:gd name="connsiteY4" fmla="*/ 685200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09806 w 1294906"/>
                      <a:gd name="connsiteY4" fmla="*/ 685200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496487 w 1294906"/>
                      <a:gd name="connsiteY26" fmla="*/ 520209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30557 w 1294906"/>
                      <a:gd name="connsiteY3" fmla="*/ 559695 h 939757"/>
                      <a:gd name="connsiteX4" fmla="*/ 109806 w 1294906"/>
                      <a:gd name="connsiteY4" fmla="*/ 685200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496487 w 1294906"/>
                      <a:gd name="connsiteY26" fmla="*/ 520209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30557 w 1294906"/>
                      <a:gd name="connsiteY3" fmla="*/ 559695 h 939757"/>
                      <a:gd name="connsiteX4" fmla="*/ 109806 w 1294906"/>
                      <a:gd name="connsiteY4" fmla="*/ 685200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496487 w 1294906"/>
                      <a:gd name="connsiteY26" fmla="*/ 520209 h 939757"/>
                      <a:gd name="connsiteX27" fmla="*/ 161738 w 1294906"/>
                      <a:gd name="connsiteY27" fmla="*/ 792539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857264"/>
                      <a:gd name="connsiteX1" fmla="*/ 711005 w 1294906"/>
                      <a:gd name="connsiteY1" fmla="*/ 794149 h 857264"/>
                      <a:gd name="connsiteX2" fmla="*/ 181670 w 1294906"/>
                      <a:gd name="connsiteY2" fmla="*/ 842595 h 857264"/>
                      <a:gd name="connsiteX3" fmla="*/ 530557 w 1294906"/>
                      <a:gd name="connsiteY3" fmla="*/ 559695 h 857264"/>
                      <a:gd name="connsiteX4" fmla="*/ 109806 w 1294906"/>
                      <a:gd name="connsiteY4" fmla="*/ 685200 h 857264"/>
                      <a:gd name="connsiteX5" fmla="*/ 443867 w 1294906"/>
                      <a:gd name="connsiteY5" fmla="*/ 418809 h 857264"/>
                      <a:gd name="connsiteX6" fmla="*/ 87245 w 1294906"/>
                      <a:gd name="connsiteY6" fmla="*/ 436720 h 857264"/>
                      <a:gd name="connsiteX7" fmla="*/ 491514 w 1294906"/>
                      <a:gd name="connsiteY7" fmla="*/ 231484 h 857264"/>
                      <a:gd name="connsiteX8" fmla="*/ 917109 w 1294906"/>
                      <a:gd name="connsiteY8" fmla="*/ 64442 h 857264"/>
                      <a:gd name="connsiteX9" fmla="*/ 698552 w 1294906"/>
                      <a:gd name="connsiteY9" fmla="*/ 390573 h 857264"/>
                      <a:gd name="connsiteX10" fmla="*/ 1046871 w 1294906"/>
                      <a:gd name="connsiteY10" fmla="*/ 167647 h 857264"/>
                      <a:gd name="connsiteX11" fmla="*/ 803664 w 1294906"/>
                      <a:gd name="connsiteY11" fmla="*/ 539322 h 857264"/>
                      <a:gd name="connsiteX12" fmla="*/ 1181632 w 1294906"/>
                      <a:gd name="connsiteY12" fmla="*/ 283388 h 857264"/>
                      <a:gd name="connsiteX13" fmla="*/ 901323 w 1294906"/>
                      <a:gd name="connsiteY13" fmla="*/ 698217 h 857264"/>
                      <a:gd name="connsiteX14" fmla="*/ 1239500 w 1294906"/>
                      <a:gd name="connsiteY14" fmla="*/ 372926 h 857264"/>
                      <a:gd name="connsiteX15" fmla="*/ 1294906 w 1294906"/>
                      <a:gd name="connsiteY15" fmla="*/ 395031 h 857264"/>
                      <a:gd name="connsiteX16" fmla="*/ 881988 w 1294906"/>
                      <a:gd name="connsiteY16" fmla="*/ 650432 h 857264"/>
                      <a:gd name="connsiteX17" fmla="*/ 1136209 w 1294906"/>
                      <a:gd name="connsiteY17" fmla="*/ 230736 h 857264"/>
                      <a:gd name="connsiteX18" fmla="*/ 731364 w 1294906"/>
                      <a:gd name="connsiteY18" fmla="*/ 495965 h 857264"/>
                      <a:gd name="connsiteX19" fmla="*/ 1001460 w 1294906"/>
                      <a:gd name="connsiteY19" fmla="*/ 115015 h 857264"/>
                      <a:gd name="connsiteX20" fmla="*/ 654517 w 1294906"/>
                      <a:gd name="connsiteY20" fmla="*/ 326066 h 857264"/>
                      <a:gd name="connsiteX21" fmla="*/ 885812 w 1294906"/>
                      <a:gd name="connsiteY21" fmla="*/ 1224 h 857264"/>
                      <a:gd name="connsiteX22" fmla="*/ 454541 w 1294906"/>
                      <a:gd name="connsiteY22" fmla="*/ 161687 h 857264"/>
                      <a:gd name="connsiteX23" fmla="*/ 0 w 1294906"/>
                      <a:gd name="connsiteY23" fmla="*/ 355826 h 857264"/>
                      <a:gd name="connsiteX24" fmla="*/ 417552 w 1294906"/>
                      <a:gd name="connsiteY24" fmla="*/ 368106 h 857264"/>
                      <a:gd name="connsiteX25" fmla="*/ 86265 w 1294906"/>
                      <a:gd name="connsiteY25" fmla="*/ 610759 h 857264"/>
                      <a:gd name="connsiteX26" fmla="*/ 496487 w 1294906"/>
                      <a:gd name="connsiteY26" fmla="*/ 520209 h 857264"/>
                      <a:gd name="connsiteX27" fmla="*/ 161738 w 1294906"/>
                      <a:gd name="connsiteY27" fmla="*/ 792539 h 857264"/>
                      <a:gd name="connsiteX28" fmla="*/ 644099 w 1294906"/>
                      <a:gd name="connsiteY28" fmla="*/ 741160 h 857264"/>
                      <a:gd name="connsiteX0" fmla="*/ 585108 w 1294906"/>
                      <a:gd name="connsiteY0" fmla="*/ 639109 h 857264"/>
                      <a:gd name="connsiteX1" fmla="*/ 711005 w 1294906"/>
                      <a:gd name="connsiteY1" fmla="*/ 794149 h 857264"/>
                      <a:gd name="connsiteX2" fmla="*/ 181670 w 1294906"/>
                      <a:gd name="connsiteY2" fmla="*/ 842595 h 857264"/>
                      <a:gd name="connsiteX3" fmla="*/ 530557 w 1294906"/>
                      <a:gd name="connsiteY3" fmla="*/ 559695 h 857264"/>
                      <a:gd name="connsiteX4" fmla="*/ 109806 w 1294906"/>
                      <a:gd name="connsiteY4" fmla="*/ 685200 h 857264"/>
                      <a:gd name="connsiteX5" fmla="*/ 443867 w 1294906"/>
                      <a:gd name="connsiteY5" fmla="*/ 418809 h 857264"/>
                      <a:gd name="connsiteX6" fmla="*/ 87245 w 1294906"/>
                      <a:gd name="connsiteY6" fmla="*/ 436720 h 857264"/>
                      <a:gd name="connsiteX7" fmla="*/ 491514 w 1294906"/>
                      <a:gd name="connsiteY7" fmla="*/ 231484 h 857264"/>
                      <a:gd name="connsiteX8" fmla="*/ 917109 w 1294906"/>
                      <a:gd name="connsiteY8" fmla="*/ 64442 h 857264"/>
                      <a:gd name="connsiteX9" fmla="*/ 698552 w 1294906"/>
                      <a:gd name="connsiteY9" fmla="*/ 390573 h 857264"/>
                      <a:gd name="connsiteX10" fmla="*/ 1046871 w 1294906"/>
                      <a:gd name="connsiteY10" fmla="*/ 167647 h 857264"/>
                      <a:gd name="connsiteX11" fmla="*/ 803664 w 1294906"/>
                      <a:gd name="connsiteY11" fmla="*/ 539322 h 857264"/>
                      <a:gd name="connsiteX12" fmla="*/ 1181632 w 1294906"/>
                      <a:gd name="connsiteY12" fmla="*/ 283388 h 857264"/>
                      <a:gd name="connsiteX13" fmla="*/ 901323 w 1294906"/>
                      <a:gd name="connsiteY13" fmla="*/ 698217 h 857264"/>
                      <a:gd name="connsiteX14" fmla="*/ 1239500 w 1294906"/>
                      <a:gd name="connsiteY14" fmla="*/ 372926 h 857264"/>
                      <a:gd name="connsiteX15" fmla="*/ 1294906 w 1294906"/>
                      <a:gd name="connsiteY15" fmla="*/ 395031 h 857264"/>
                      <a:gd name="connsiteX16" fmla="*/ 881988 w 1294906"/>
                      <a:gd name="connsiteY16" fmla="*/ 650432 h 857264"/>
                      <a:gd name="connsiteX17" fmla="*/ 1136209 w 1294906"/>
                      <a:gd name="connsiteY17" fmla="*/ 230736 h 857264"/>
                      <a:gd name="connsiteX18" fmla="*/ 731364 w 1294906"/>
                      <a:gd name="connsiteY18" fmla="*/ 495965 h 857264"/>
                      <a:gd name="connsiteX19" fmla="*/ 1001460 w 1294906"/>
                      <a:gd name="connsiteY19" fmla="*/ 115015 h 857264"/>
                      <a:gd name="connsiteX20" fmla="*/ 654517 w 1294906"/>
                      <a:gd name="connsiteY20" fmla="*/ 326066 h 857264"/>
                      <a:gd name="connsiteX21" fmla="*/ 885812 w 1294906"/>
                      <a:gd name="connsiteY21" fmla="*/ 1224 h 857264"/>
                      <a:gd name="connsiteX22" fmla="*/ 454541 w 1294906"/>
                      <a:gd name="connsiteY22" fmla="*/ 161687 h 857264"/>
                      <a:gd name="connsiteX23" fmla="*/ 0 w 1294906"/>
                      <a:gd name="connsiteY23" fmla="*/ 355826 h 857264"/>
                      <a:gd name="connsiteX24" fmla="*/ 417552 w 1294906"/>
                      <a:gd name="connsiteY24" fmla="*/ 368106 h 857264"/>
                      <a:gd name="connsiteX25" fmla="*/ 86265 w 1294906"/>
                      <a:gd name="connsiteY25" fmla="*/ 610759 h 857264"/>
                      <a:gd name="connsiteX26" fmla="*/ 496487 w 1294906"/>
                      <a:gd name="connsiteY26" fmla="*/ 520209 h 857264"/>
                      <a:gd name="connsiteX27" fmla="*/ 161738 w 1294906"/>
                      <a:gd name="connsiteY27" fmla="*/ 792539 h 857264"/>
                      <a:gd name="connsiteX28" fmla="*/ 585108 w 1294906"/>
                      <a:gd name="connsiteY28" fmla="*/ 639109 h 857264"/>
                      <a:gd name="connsiteX0" fmla="*/ 585108 w 1294906"/>
                      <a:gd name="connsiteY0" fmla="*/ 639109 h 850197"/>
                      <a:gd name="connsiteX1" fmla="*/ 650630 w 1294906"/>
                      <a:gd name="connsiteY1" fmla="*/ 703966 h 850197"/>
                      <a:gd name="connsiteX2" fmla="*/ 181670 w 1294906"/>
                      <a:gd name="connsiteY2" fmla="*/ 842595 h 850197"/>
                      <a:gd name="connsiteX3" fmla="*/ 530557 w 1294906"/>
                      <a:gd name="connsiteY3" fmla="*/ 559695 h 850197"/>
                      <a:gd name="connsiteX4" fmla="*/ 109806 w 1294906"/>
                      <a:gd name="connsiteY4" fmla="*/ 685200 h 850197"/>
                      <a:gd name="connsiteX5" fmla="*/ 443867 w 1294906"/>
                      <a:gd name="connsiteY5" fmla="*/ 418809 h 850197"/>
                      <a:gd name="connsiteX6" fmla="*/ 87245 w 1294906"/>
                      <a:gd name="connsiteY6" fmla="*/ 436720 h 850197"/>
                      <a:gd name="connsiteX7" fmla="*/ 491514 w 1294906"/>
                      <a:gd name="connsiteY7" fmla="*/ 231484 h 850197"/>
                      <a:gd name="connsiteX8" fmla="*/ 917109 w 1294906"/>
                      <a:gd name="connsiteY8" fmla="*/ 64442 h 850197"/>
                      <a:gd name="connsiteX9" fmla="*/ 698552 w 1294906"/>
                      <a:gd name="connsiteY9" fmla="*/ 390573 h 850197"/>
                      <a:gd name="connsiteX10" fmla="*/ 1046871 w 1294906"/>
                      <a:gd name="connsiteY10" fmla="*/ 167647 h 850197"/>
                      <a:gd name="connsiteX11" fmla="*/ 803664 w 1294906"/>
                      <a:gd name="connsiteY11" fmla="*/ 539322 h 850197"/>
                      <a:gd name="connsiteX12" fmla="*/ 1181632 w 1294906"/>
                      <a:gd name="connsiteY12" fmla="*/ 283388 h 850197"/>
                      <a:gd name="connsiteX13" fmla="*/ 901323 w 1294906"/>
                      <a:gd name="connsiteY13" fmla="*/ 698217 h 850197"/>
                      <a:gd name="connsiteX14" fmla="*/ 1239500 w 1294906"/>
                      <a:gd name="connsiteY14" fmla="*/ 372926 h 850197"/>
                      <a:gd name="connsiteX15" fmla="*/ 1294906 w 1294906"/>
                      <a:gd name="connsiteY15" fmla="*/ 395031 h 850197"/>
                      <a:gd name="connsiteX16" fmla="*/ 881988 w 1294906"/>
                      <a:gd name="connsiteY16" fmla="*/ 650432 h 850197"/>
                      <a:gd name="connsiteX17" fmla="*/ 1136209 w 1294906"/>
                      <a:gd name="connsiteY17" fmla="*/ 230736 h 850197"/>
                      <a:gd name="connsiteX18" fmla="*/ 731364 w 1294906"/>
                      <a:gd name="connsiteY18" fmla="*/ 495965 h 850197"/>
                      <a:gd name="connsiteX19" fmla="*/ 1001460 w 1294906"/>
                      <a:gd name="connsiteY19" fmla="*/ 115015 h 850197"/>
                      <a:gd name="connsiteX20" fmla="*/ 654517 w 1294906"/>
                      <a:gd name="connsiteY20" fmla="*/ 326066 h 850197"/>
                      <a:gd name="connsiteX21" fmla="*/ 885812 w 1294906"/>
                      <a:gd name="connsiteY21" fmla="*/ 1224 h 850197"/>
                      <a:gd name="connsiteX22" fmla="*/ 454541 w 1294906"/>
                      <a:gd name="connsiteY22" fmla="*/ 161687 h 850197"/>
                      <a:gd name="connsiteX23" fmla="*/ 0 w 1294906"/>
                      <a:gd name="connsiteY23" fmla="*/ 355826 h 850197"/>
                      <a:gd name="connsiteX24" fmla="*/ 417552 w 1294906"/>
                      <a:gd name="connsiteY24" fmla="*/ 368106 h 850197"/>
                      <a:gd name="connsiteX25" fmla="*/ 86265 w 1294906"/>
                      <a:gd name="connsiteY25" fmla="*/ 610759 h 850197"/>
                      <a:gd name="connsiteX26" fmla="*/ 496487 w 1294906"/>
                      <a:gd name="connsiteY26" fmla="*/ 520209 h 850197"/>
                      <a:gd name="connsiteX27" fmla="*/ 161738 w 1294906"/>
                      <a:gd name="connsiteY27" fmla="*/ 792539 h 850197"/>
                      <a:gd name="connsiteX28" fmla="*/ 585108 w 1294906"/>
                      <a:gd name="connsiteY28" fmla="*/ 639109 h 85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1294906" h="850197">
                        <a:moveTo>
                          <a:pt x="585108" y="639109"/>
                        </a:moveTo>
                        <a:cubicBezTo>
                          <a:pt x="653525" y="685425"/>
                          <a:pt x="522154" y="576255"/>
                          <a:pt x="650630" y="703966"/>
                        </a:cubicBezTo>
                        <a:cubicBezTo>
                          <a:pt x="572174" y="732741"/>
                          <a:pt x="231687" y="885692"/>
                          <a:pt x="181670" y="842595"/>
                        </a:cubicBezTo>
                        <a:cubicBezTo>
                          <a:pt x="131653" y="799498"/>
                          <a:pt x="624084" y="559162"/>
                          <a:pt x="530557" y="559695"/>
                        </a:cubicBezTo>
                        <a:cubicBezTo>
                          <a:pt x="437030" y="560228"/>
                          <a:pt x="104632" y="738718"/>
                          <a:pt x="109806" y="685200"/>
                        </a:cubicBezTo>
                        <a:cubicBezTo>
                          <a:pt x="114980" y="631682"/>
                          <a:pt x="522736" y="451819"/>
                          <a:pt x="443867" y="418809"/>
                        </a:cubicBezTo>
                        <a:cubicBezTo>
                          <a:pt x="364998" y="385799"/>
                          <a:pt x="68198" y="553884"/>
                          <a:pt x="87245" y="436720"/>
                        </a:cubicBezTo>
                        <a:cubicBezTo>
                          <a:pt x="54770" y="374383"/>
                          <a:pt x="353203" y="293530"/>
                          <a:pt x="491514" y="231484"/>
                        </a:cubicBezTo>
                        <a:cubicBezTo>
                          <a:pt x="629825" y="169438"/>
                          <a:pt x="851857" y="52827"/>
                          <a:pt x="917109" y="64442"/>
                        </a:cubicBezTo>
                        <a:cubicBezTo>
                          <a:pt x="911587" y="166963"/>
                          <a:pt x="618436" y="377455"/>
                          <a:pt x="698552" y="390573"/>
                        </a:cubicBezTo>
                        <a:cubicBezTo>
                          <a:pt x="779015" y="400725"/>
                          <a:pt x="1025060" y="124406"/>
                          <a:pt x="1046871" y="167647"/>
                        </a:cubicBezTo>
                        <a:cubicBezTo>
                          <a:pt x="1099841" y="220047"/>
                          <a:pt x="705493" y="570409"/>
                          <a:pt x="803664" y="539322"/>
                        </a:cubicBezTo>
                        <a:cubicBezTo>
                          <a:pt x="901835" y="508235"/>
                          <a:pt x="1085056" y="217746"/>
                          <a:pt x="1181632" y="283388"/>
                        </a:cubicBezTo>
                        <a:cubicBezTo>
                          <a:pt x="1278208" y="349030"/>
                          <a:pt x="798401" y="690858"/>
                          <a:pt x="901323" y="698217"/>
                        </a:cubicBezTo>
                        <a:cubicBezTo>
                          <a:pt x="979485" y="730086"/>
                          <a:pt x="1125631" y="594608"/>
                          <a:pt x="1239500" y="372926"/>
                        </a:cubicBezTo>
                        <a:lnTo>
                          <a:pt x="1294906" y="395031"/>
                        </a:lnTo>
                        <a:cubicBezTo>
                          <a:pt x="1238386" y="564111"/>
                          <a:pt x="1014292" y="681115"/>
                          <a:pt x="881988" y="650432"/>
                        </a:cubicBezTo>
                        <a:cubicBezTo>
                          <a:pt x="691103" y="614398"/>
                          <a:pt x="1228757" y="333061"/>
                          <a:pt x="1136209" y="230736"/>
                        </a:cubicBezTo>
                        <a:cubicBezTo>
                          <a:pt x="1089159" y="153730"/>
                          <a:pt x="870850" y="516796"/>
                          <a:pt x="731364" y="495965"/>
                        </a:cubicBezTo>
                        <a:cubicBezTo>
                          <a:pt x="635895" y="522322"/>
                          <a:pt x="1091732" y="170891"/>
                          <a:pt x="1001460" y="115015"/>
                        </a:cubicBezTo>
                        <a:cubicBezTo>
                          <a:pt x="984498" y="76270"/>
                          <a:pt x="758139" y="249190"/>
                          <a:pt x="654517" y="326066"/>
                        </a:cubicBezTo>
                        <a:cubicBezTo>
                          <a:pt x="570312" y="329545"/>
                          <a:pt x="941967" y="91674"/>
                          <a:pt x="885812" y="1224"/>
                        </a:cubicBezTo>
                        <a:cubicBezTo>
                          <a:pt x="823030" y="-13144"/>
                          <a:pt x="602176" y="102587"/>
                          <a:pt x="454541" y="161687"/>
                        </a:cubicBezTo>
                        <a:cubicBezTo>
                          <a:pt x="369574" y="190108"/>
                          <a:pt x="44504" y="269958"/>
                          <a:pt x="0" y="355826"/>
                        </a:cubicBezTo>
                        <a:cubicBezTo>
                          <a:pt x="5093" y="459421"/>
                          <a:pt x="359113" y="289821"/>
                          <a:pt x="417552" y="368106"/>
                        </a:cubicBezTo>
                        <a:cubicBezTo>
                          <a:pt x="532290" y="406751"/>
                          <a:pt x="45275" y="484209"/>
                          <a:pt x="86265" y="610759"/>
                        </a:cubicBezTo>
                        <a:cubicBezTo>
                          <a:pt x="101981" y="669396"/>
                          <a:pt x="324944" y="490516"/>
                          <a:pt x="496487" y="520209"/>
                        </a:cubicBezTo>
                        <a:cubicBezTo>
                          <a:pt x="603565" y="514044"/>
                          <a:pt x="59027" y="743798"/>
                          <a:pt x="161738" y="792539"/>
                        </a:cubicBezTo>
                        <a:cubicBezTo>
                          <a:pt x="264449" y="841280"/>
                          <a:pt x="330069" y="723356"/>
                          <a:pt x="585108" y="639109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" name="矩形 118">
                    <a:extLst>
                      <a:ext uri="{FF2B5EF4-FFF2-40B4-BE49-F238E27FC236}">
                        <a16:creationId xmlns:a16="http://schemas.microsoft.com/office/drawing/2014/main" id="{8736C601-A490-44E0-B363-2241785B417D}"/>
                      </a:ext>
                    </a:extLst>
                  </p:cNvPr>
                  <p:cNvSpPr/>
                  <p:nvPr/>
                </p:nvSpPr>
                <p:spPr>
                  <a:xfrm rot="13792318">
                    <a:off x="2457797" y="1142238"/>
                    <a:ext cx="171616" cy="191187"/>
                  </a:xfrm>
                  <a:custGeom>
                    <a:avLst/>
                    <a:gdLst>
                      <a:gd name="connsiteX0" fmla="*/ 0 w 1657350"/>
                      <a:gd name="connsiteY0" fmla="*/ 0 h 47625"/>
                      <a:gd name="connsiteX1" fmla="*/ 1657350 w 1657350"/>
                      <a:gd name="connsiteY1" fmla="*/ 0 h 47625"/>
                      <a:gd name="connsiteX2" fmla="*/ 1657350 w 1657350"/>
                      <a:gd name="connsiteY2" fmla="*/ 47625 h 47625"/>
                      <a:gd name="connsiteX3" fmla="*/ 0 w 1657350"/>
                      <a:gd name="connsiteY3" fmla="*/ 47625 h 47625"/>
                      <a:gd name="connsiteX4" fmla="*/ 0 w 1657350"/>
                      <a:gd name="connsiteY4" fmla="*/ 0 h 47625"/>
                      <a:gd name="connsiteX0" fmla="*/ 0 w 1657350"/>
                      <a:gd name="connsiteY0" fmla="*/ 0 h 47625"/>
                      <a:gd name="connsiteX1" fmla="*/ 942975 w 1657350"/>
                      <a:gd name="connsiteY1" fmla="*/ 0 h 47625"/>
                      <a:gd name="connsiteX2" fmla="*/ 1657350 w 1657350"/>
                      <a:gd name="connsiteY2" fmla="*/ 0 h 47625"/>
                      <a:gd name="connsiteX3" fmla="*/ 1657350 w 1657350"/>
                      <a:gd name="connsiteY3" fmla="*/ 47625 h 47625"/>
                      <a:gd name="connsiteX4" fmla="*/ 0 w 1657350"/>
                      <a:gd name="connsiteY4" fmla="*/ 47625 h 47625"/>
                      <a:gd name="connsiteX5" fmla="*/ 0 w 1657350"/>
                      <a:gd name="connsiteY5" fmla="*/ 0 h 47625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0 w 1657350"/>
                      <a:gd name="connsiteY4" fmla="*/ 190500 h 190500"/>
                      <a:gd name="connsiteX5" fmla="*/ 0 w 1657350"/>
                      <a:gd name="connsiteY5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14400 w 1657350"/>
                      <a:gd name="connsiteY4" fmla="*/ 190500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5286 h 192911"/>
                      <a:gd name="connsiteX1" fmla="*/ 483394 w 1657350"/>
                      <a:gd name="connsiteY1" fmla="*/ 61942 h 192911"/>
                      <a:gd name="connsiteX2" fmla="*/ 914400 w 1657350"/>
                      <a:gd name="connsiteY2" fmla="*/ 2411 h 192911"/>
                      <a:gd name="connsiteX3" fmla="*/ 1657350 w 1657350"/>
                      <a:gd name="connsiteY3" fmla="*/ 145286 h 192911"/>
                      <a:gd name="connsiteX4" fmla="*/ 1657350 w 1657350"/>
                      <a:gd name="connsiteY4" fmla="*/ 192911 h 192911"/>
                      <a:gd name="connsiteX5" fmla="*/ 933450 w 1657350"/>
                      <a:gd name="connsiteY5" fmla="*/ 69086 h 192911"/>
                      <a:gd name="connsiteX6" fmla="*/ 0 w 1657350"/>
                      <a:gd name="connsiteY6" fmla="*/ 192911 h 192911"/>
                      <a:gd name="connsiteX7" fmla="*/ 0 w 1657350"/>
                      <a:gd name="connsiteY7" fmla="*/ 145286 h 192911"/>
                      <a:gd name="connsiteX0" fmla="*/ 0 w 1657350"/>
                      <a:gd name="connsiteY0" fmla="*/ 145286 h 192911"/>
                      <a:gd name="connsiteX1" fmla="*/ 483394 w 1657350"/>
                      <a:gd name="connsiteY1" fmla="*/ 61942 h 192911"/>
                      <a:gd name="connsiteX2" fmla="*/ 914400 w 1657350"/>
                      <a:gd name="connsiteY2" fmla="*/ 2411 h 192911"/>
                      <a:gd name="connsiteX3" fmla="*/ 1657350 w 1657350"/>
                      <a:gd name="connsiteY3" fmla="*/ 145286 h 192911"/>
                      <a:gd name="connsiteX4" fmla="*/ 1657350 w 1657350"/>
                      <a:gd name="connsiteY4" fmla="*/ 192911 h 192911"/>
                      <a:gd name="connsiteX5" fmla="*/ 933450 w 1657350"/>
                      <a:gd name="connsiteY5" fmla="*/ 69086 h 192911"/>
                      <a:gd name="connsiteX6" fmla="*/ 485775 w 1657350"/>
                      <a:gd name="connsiteY6" fmla="*/ 119093 h 192911"/>
                      <a:gd name="connsiteX7" fmla="*/ 0 w 1657350"/>
                      <a:gd name="connsiteY7" fmla="*/ 192911 h 192911"/>
                      <a:gd name="connsiteX8" fmla="*/ 0 w 1657350"/>
                      <a:gd name="connsiteY8" fmla="*/ 145286 h 192911"/>
                      <a:gd name="connsiteX0" fmla="*/ 0 w 1671637"/>
                      <a:gd name="connsiteY0" fmla="*/ 2053 h 247322"/>
                      <a:gd name="connsiteX1" fmla="*/ 497681 w 1671637"/>
                      <a:gd name="connsiteY1" fmla="*/ 116353 h 247322"/>
                      <a:gd name="connsiteX2" fmla="*/ 928687 w 1671637"/>
                      <a:gd name="connsiteY2" fmla="*/ 56822 h 247322"/>
                      <a:gd name="connsiteX3" fmla="*/ 1671637 w 1671637"/>
                      <a:gd name="connsiteY3" fmla="*/ 199697 h 247322"/>
                      <a:gd name="connsiteX4" fmla="*/ 1671637 w 1671637"/>
                      <a:gd name="connsiteY4" fmla="*/ 247322 h 247322"/>
                      <a:gd name="connsiteX5" fmla="*/ 947737 w 1671637"/>
                      <a:gd name="connsiteY5" fmla="*/ 123497 h 247322"/>
                      <a:gd name="connsiteX6" fmla="*/ 500062 w 1671637"/>
                      <a:gd name="connsiteY6" fmla="*/ 173504 h 247322"/>
                      <a:gd name="connsiteX7" fmla="*/ 14287 w 1671637"/>
                      <a:gd name="connsiteY7" fmla="*/ 247322 h 247322"/>
                      <a:gd name="connsiteX8" fmla="*/ 0 w 1671637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54881 w 1678781"/>
                      <a:gd name="connsiteY5" fmla="*/ 123497 h 247322"/>
                      <a:gd name="connsiteX6" fmla="*/ 507206 w 1678781"/>
                      <a:gd name="connsiteY6" fmla="*/ 173504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54881 w 1678781"/>
                      <a:gd name="connsiteY5" fmla="*/ 123497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40593 w 1678781"/>
                      <a:gd name="connsiteY5" fmla="*/ 23485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52588 w 1678781"/>
                      <a:gd name="connsiteY3" fmla="*/ 147309 h 247322"/>
                      <a:gd name="connsiteX4" fmla="*/ 1678781 w 1678781"/>
                      <a:gd name="connsiteY4" fmla="*/ 247322 h 247322"/>
                      <a:gd name="connsiteX5" fmla="*/ 940593 w 1678781"/>
                      <a:gd name="connsiteY5" fmla="*/ 23485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62112"/>
                      <a:gd name="connsiteY0" fmla="*/ 2053 h 147309"/>
                      <a:gd name="connsiteX1" fmla="*/ 504825 w 1662112"/>
                      <a:gd name="connsiteY1" fmla="*/ 116353 h 147309"/>
                      <a:gd name="connsiteX2" fmla="*/ 935831 w 1662112"/>
                      <a:gd name="connsiteY2" fmla="*/ 56822 h 147309"/>
                      <a:gd name="connsiteX3" fmla="*/ 1652588 w 1662112"/>
                      <a:gd name="connsiteY3" fmla="*/ 147309 h 147309"/>
                      <a:gd name="connsiteX4" fmla="*/ 1662112 w 1662112"/>
                      <a:gd name="connsiteY4" fmla="*/ 121116 h 147309"/>
                      <a:gd name="connsiteX5" fmla="*/ 940593 w 1662112"/>
                      <a:gd name="connsiteY5" fmla="*/ 23485 h 147309"/>
                      <a:gd name="connsiteX6" fmla="*/ 514350 w 1662112"/>
                      <a:gd name="connsiteY6" fmla="*/ 71110 h 147309"/>
                      <a:gd name="connsiteX7" fmla="*/ 0 w 1662112"/>
                      <a:gd name="connsiteY7" fmla="*/ 47297 h 147309"/>
                      <a:gd name="connsiteX8" fmla="*/ 7144 w 1662112"/>
                      <a:gd name="connsiteY8" fmla="*/ 2053 h 147309"/>
                      <a:gd name="connsiteX0" fmla="*/ 7144 w 1662112"/>
                      <a:gd name="connsiteY0" fmla="*/ 2053 h 147309"/>
                      <a:gd name="connsiteX1" fmla="*/ 504825 w 1662112"/>
                      <a:gd name="connsiteY1" fmla="*/ 116353 h 147309"/>
                      <a:gd name="connsiteX2" fmla="*/ 935831 w 1662112"/>
                      <a:gd name="connsiteY2" fmla="*/ 56822 h 147309"/>
                      <a:gd name="connsiteX3" fmla="*/ 1652588 w 1662112"/>
                      <a:gd name="connsiteY3" fmla="*/ 147309 h 147309"/>
                      <a:gd name="connsiteX4" fmla="*/ 1662112 w 1662112"/>
                      <a:gd name="connsiteY4" fmla="*/ 121116 h 147309"/>
                      <a:gd name="connsiteX5" fmla="*/ 940593 w 1662112"/>
                      <a:gd name="connsiteY5" fmla="*/ 23485 h 147309"/>
                      <a:gd name="connsiteX6" fmla="*/ 514350 w 1662112"/>
                      <a:gd name="connsiteY6" fmla="*/ 71110 h 147309"/>
                      <a:gd name="connsiteX7" fmla="*/ 0 w 1662112"/>
                      <a:gd name="connsiteY7" fmla="*/ 47297 h 147309"/>
                      <a:gd name="connsiteX8" fmla="*/ 7144 w 1662112"/>
                      <a:gd name="connsiteY8" fmla="*/ 2053 h 147309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43063"/>
                      <a:gd name="connsiteY0" fmla="*/ 2053 h 183028"/>
                      <a:gd name="connsiteX1" fmla="*/ 504825 w 1643063"/>
                      <a:gd name="connsiteY1" fmla="*/ 116353 h 183028"/>
                      <a:gd name="connsiteX2" fmla="*/ 935831 w 1643063"/>
                      <a:gd name="connsiteY2" fmla="*/ 56822 h 183028"/>
                      <a:gd name="connsiteX3" fmla="*/ 1643063 w 1643063"/>
                      <a:gd name="connsiteY3" fmla="*/ 159215 h 183028"/>
                      <a:gd name="connsiteX4" fmla="*/ 1633537 w 1643063"/>
                      <a:gd name="connsiteY4" fmla="*/ 183028 h 183028"/>
                      <a:gd name="connsiteX5" fmla="*/ 940593 w 1643063"/>
                      <a:gd name="connsiteY5" fmla="*/ 23485 h 183028"/>
                      <a:gd name="connsiteX6" fmla="*/ 514350 w 1643063"/>
                      <a:gd name="connsiteY6" fmla="*/ 71110 h 183028"/>
                      <a:gd name="connsiteX7" fmla="*/ 0 w 1643063"/>
                      <a:gd name="connsiteY7" fmla="*/ 47297 h 183028"/>
                      <a:gd name="connsiteX8" fmla="*/ 7144 w 1643063"/>
                      <a:gd name="connsiteY8" fmla="*/ 2053 h 183028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23347 w 1643063"/>
                      <a:gd name="connsiteY0" fmla="*/ 27821 h 177774"/>
                      <a:gd name="connsiteX1" fmla="*/ 504825 w 1643063"/>
                      <a:gd name="connsiteY1" fmla="*/ 96812 h 177774"/>
                      <a:gd name="connsiteX2" fmla="*/ 935831 w 1643063"/>
                      <a:gd name="connsiteY2" fmla="*/ 37281 h 177774"/>
                      <a:gd name="connsiteX3" fmla="*/ 1643063 w 1643063"/>
                      <a:gd name="connsiteY3" fmla="*/ 139674 h 177774"/>
                      <a:gd name="connsiteX4" fmla="*/ 1619249 w 1643063"/>
                      <a:gd name="connsiteY4" fmla="*/ 177774 h 177774"/>
                      <a:gd name="connsiteX5" fmla="*/ 940593 w 1643063"/>
                      <a:gd name="connsiteY5" fmla="*/ 3944 h 177774"/>
                      <a:gd name="connsiteX6" fmla="*/ 514350 w 1643063"/>
                      <a:gd name="connsiteY6" fmla="*/ 51569 h 177774"/>
                      <a:gd name="connsiteX7" fmla="*/ 0 w 1643063"/>
                      <a:gd name="connsiteY7" fmla="*/ 27756 h 177774"/>
                      <a:gd name="connsiteX8" fmla="*/ 23347 w 1643063"/>
                      <a:gd name="connsiteY8" fmla="*/ 27821 h 177774"/>
                      <a:gd name="connsiteX0" fmla="*/ 0 w 1643063"/>
                      <a:gd name="connsiteY0" fmla="*/ 27756 h 177774"/>
                      <a:gd name="connsiteX1" fmla="*/ 504825 w 1643063"/>
                      <a:gd name="connsiteY1" fmla="*/ 96812 h 177774"/>
                      <a:gd name="connsiteX2" fmla="*/ 935831 w 1643063"/>
                      <a:gd name="connsiteY2" fmla="*/ 37281 h 177774"/>
                      <a:gd name="connsiteX3" fmla="*/ 1643063 w 1643063"/>
                      <a:gd name="connsiteY3" fmla="*/ 139674 h 177774"/>
                      <a:gd name="connsiteX4" fmla="*/ 1619249 w 1643063"/>
                      <a:gd name="connsiteY4" fmla="*/ 177774 h 177774"/>
                      <a:gd name="connsiteX5" fmla="*/ 940593 w 1643063"/>
                      <a:gd name="connsiteY5" fmla="*/ 3944 h 177774"/>
                      <a:gd name="connsiteX6" fmla="*/ 514350 w 1643063"/>
                      <a:gd name="connsiteY6" fmla="*/ 51569 h 177774"/>
                      <a:gd name="connsiteX7" fmla="*/ 0 w 1643063"/>
                      <a:gd name="connsiteY7" fmla="*/ 27756 h 177774"/>
                      <a:gd name="connsiteX0" fmla="*/ 58523 w 1187236"/>
                      <a:gd name="connsiteY0" fmla="*/ 51268 h 177473"/>
                      <a:gd name="connsiteX1" fmla="*/ 48998 w 1187236"/>
                      <a:gd name="connsiteY1" fmla="*/ 96511 h 177473"/>
                      <a:gd name="connsiteX2" fmla="*/ 480004 w 1187236"/>
                      <a:gd name="connsiteY2" fmla="*/ 36980 h 177473"/>
                      <a:gd name="connsiteX3" fmla="*/ 1187236 w 1187236"/>
                      <a:gd name="connsiteY3" fmla="*/ 139373 h 177473"/>
                      <a:gd name="connsiteX4" fmla="*/ 1163422 w 1187236"/>
                      <a:gd name="connsiteY4" fmla="*/ 177473 h 177473"/>
                      <a:gd name="connsiteX5" fmla="*/ 484766 w 1187236"/>
                      <a:gd name="connsiteY5" fmla="*/ 3643 h 177473"/>
                      <a:gd name="connsiteX6" fmla="*/ 58523 w 1187236"/>
                      <a:gd name="connsiteY6" fmla="*/ 51268 h 177473"/>
                      <a:gd name="connsiteX0" fmla="*/ 39196 w 1167909"/>
                      <a:gd name="connsiteY0" fmla="*/ 51268 h 177473"/>
                      <a:gd name="connsiteX1" fmla="*/ 29671 w 1167909"/>
                      <a:gd name="connsiteY1" fmla="*/ 96511 h 177473"/>
                      <a:gd name="connsiteX2" fmla="*/ 460677 w 1167909"/>
                      <a:gd name="connsiteY2" fmla="*/ 36980 h 177473"/>
                      <a:gd name="connsiteX3" fmla="*/ 1167909 w 1167909"/>
                      <a:gd name="connsiteY3" fmla="*/ 139373 h 177473"/>
                      <a:gd name="connsiteX4" fmla="*/ 1144095 w 1167909"/>
                      <a:gd name="connsiteY4" fmla="*/ 177473 h 177473"/>
                      <a:gd name="connsiteX5" fmla="*/ 465439 w 1167909"/>
                      <a:gd name="connsiteY5" fmla="*/ 3643 h 177473"/>
                      <a:gd name="connsiteX6" fmla="*/ 39196 w 1167909"/>
                      <a:gd name="connsiteY6" fmla="*/ 51268 h 177473"/>
                      <a:gd name="connsiteX0" fmla="*/ 9524 w 1138237"/>
                      <a:gd name="connsiteY0" fmla="*/ 51268 h 177473"/>
                      <a:gd name="connsiteX1" fmla="*/ -1 w 1138237"/>
                      <a:gd name="connsiteY1" fmla="*/ 96511 h 177473"/>
                      <a:gd name="connsiteX2" fmla="*/ 431005 w 1138237"/>
                      <a:gd name="connsiteY2" fmla="*/ 36980 h 177473"/>
                      <a:gd name="connsiteX3" fmla="*/ 1138237 w 1138237"/>
                      <a:gd name="connsiteY3" fmla="*/ 139373 h 177473"/>
                      <a:gd name="connsiteX4" fmla="*/ 1114423 w 1138237"/>
                      <a:gd name="connsiteY4" fmla="*/ 177473 h 177473"/>
                      <a:gd name="connsiteX5" fmla="*/ 435767 w 1138237"/>
                      <a:gd name="connsiteY5" fmla="*/ 3643 h 177473"/>
                      <a:gd name="connsiteX6" fmla="*/ 9524 w 1138237"/>
                      <a:gd name="connsiteY6" fmla="*/ 51268 h 177473"/>
                      <a:gd name="connsiteX0" fmla="*/ 590766 w 1719479"/>
                      <a:gd name="connsiteY0" fmla="*/ 76334 h 202539"/>
                      <a:gd name="connsiteX1" fmla="*/ 1 w 1719479"/>
                      <a:gd name="connsiteY1" fmla="*/ 20665 h 202539"/>
                      <a:gd name="connsiteX2" fmla="*/ 1012247 w 1719479"/>
                      <a:gd name="connsiteY2" fmla="*/ 62046 h 202539"/>
                      <a:gd name="connsiteX3" fmla="*/ 1719479 w 1719479"/>
                      <a:gd name="connsiteY3" fmla="*/ 164439 h 202539"/>
                      <a:gd name="connsiteX4" fmla="*/ 1695665 w 1719479"/>
                      <a:gd name="connsiteY4" fmla="*/ 202539 h 202539"/>
                      <a:gd name="connsiteX5" fmla="*/ 1017009 w 1719479"/>
                      <a:gd name="connsiteY5" fmla="*/ 28709 h 202539"/>
                      <a:gd name="connsiteX6" fmla="*/ 590766 w 1719479"/>
                      <a:gd name="connsiteY6" fmla="*/ 76334 h 202539"/>
                      <a:gd name="connsiteX0" fmla="*/ 12987 w 1719479"/>
                      <a:gd name="connsiteY0" fmla="*/ 1953 h 258748"/>
                      <a:gd name="connsiteX1" fmla="*/ 1 w 1719479"/>
                      <a:gd name="connsiteY1" fmla="*/ 76874 h 258748"/>
                      <a:gd name="connsiteX2" fmla="*/ 1012247 w 1719479"/>
                      <a:gd name="connsiteY2" fmla="*/ 118255 h 258748"/>
                      <a:gd name="connsiteX3" fmla="*/ 1719479 w 1719479"/>
                      <a:gd name="connsiteY3" fmla="*/ 220648 h 258748"/>
                      <a:gd name="connsiteX4" fmla="*/ 1695665 w 1719479"/>
                      <a:gd name="connsiteY4" fmla="*/ 258748 h 258748"/>
                      <a:gd name="connsiteX5" fmla="*/ 1017009 w 1719479"/>
                      <a:gd name="connsiteY5" fmla="*/ 84918 h 258748"/>
                      <a:gd name="connsiteX6" fmla="*/ 12987 w 1719479"/>
                      <a:gd name="connsiteY6" fmla="*/ 1953 h 258748"/>
                      <a:gd name="connsiteX0" fmla="*/ 12987 w 1719479"/>
                      <a:gd name="connsiteY0" fmla="*/ 1953 h 258748"/>
                      <a:gd name="connsiteX1" fmla="*/ 1 w 1719479"/>
                      <a:gd name="connsiteY1" fmla="*/ 76874 h 258748"/>
                      <a:gd name="connsiteX2" fmla="*/ 532765 w 1719479"/>
                      <a:gd name="connsiteY2" fmla="*/ 82797 h 258748"/>
                      <a:gd name="connsiteX3" fmla="*/ 1012247 w 1719479"/>
                      <a:gd name="connsiteY3" fmla="*/ 118255 h 258748"/>
                      <a:gd name="connsiteX4" fmla="*/ 1719479 w 1719479"/>
                      <a:gd name="connsiteY4" fmla="*/ 220648 h 258748"/>
                      <a:gd name="connsiteX5" fmla="*/ 1695665 w 1719479"/>
                      <a:gd name="connsiteY5" fmla="*/ 258748 h 258748"/>
                      <a:gd name="connsiteX6" fmla="*/ 1017009 w 1719479"/>
                      <a:gd name="connsiteY6" fmla="*/ 84918 h 258748"/>
                      <a:gd name="connsiteX7" fmla="*/ 12987 w 1719479"/>
                      <a:gd name="connsiteY7" fmla="*/ 1953 h 258748"/>
                      <a:gd name="connsiteX0" fmla="*/ 12987 w 1719479"/>
                      <a:gd name="connsiteY0" fmla="*/ 669 h 257464"/>
                      <a:gd name="connsiteX1" fmla="*/ 1 w 1719479"/>
                      <a:gd name="connsiteY1" fmla="*/ 75590 h 257464"/>
                      <a:gd name="connsiteX2" fmla="*/ 532765 w 1719479"/>
                      <a:gd name="connsiteY2" fmla="*/ 81513 h 257464"/>
                      <a:gd name="connsiteX3" fmla="*/ 1012247 w 1719479"/>
                      <a:gd name="connsiteY3" fmla="*/ 116971 h 257464"/>
                      <a:gd name="connsiteX4" fmla="*/ 1719479 w 1719479"/>
                      <a:gd name="connsiteY4" fmla="*/ 219364 h 257464"/>
                      <a:gd name="connsiteX5" fmla="*/ 1695665 w 1719479"/>
                      <a:gd name="connsiteY5" fmla="*/ 257464 h 257464"/>
                      <a:gd name="connsiteX6" fmla="*/ 1017009 w 1719479"/>
                      <a:gd name="connsiteY6" fmla="*/ 83634 h 257464"/>
                      <a:gd name="connsiteX7" fmla="*/ 550354 w 1719479"/>
                      <a:gd name="connsiteY7" fmla="*/ 41262 h 257464"/>
                      <a:gd name="connsiteX8" fmla="*/ 12987 w 1719479"/>
                      <a:gd name="connsiteY8" fmla="*/ 669 h 257464"/>
                      <a:gd name="connsiteX0" fmla="*/ 12987 w 1719479"/>
                      <a:gd name="connsiteY0" fmla="*/ 669 h 257464"/>
                      <a:gd name="connsiteX1" fmla="*/ 1 w 1719479"/>
                      <a:gd name="connsiteY1" fmla="*/ 75590 h 257464"/>
                      <a:gd name="connsiteX2" fmla="*/ 587329 w 1719479"/>
                      <a:gd name="connsiteY2" fmla="*/ 111060 h 257464"/>
                      <a:gd name="connsiteX3" fmla="*/ 1012247 w 1719479"/>
                      <a:gd name="connsiteY3" fmla="*/ 116971 h 257464"/>
                      <a:gd name="connsiteX4" fmla="*/ 1719479 w 1719479"/>
                      <a:gd name="connsiteY4" fmla="*/ 219364 h 257464"/>
                      <a:gd name="connsiteX5" fmla="*/ 1695665 w 1719479"/>
                      <a:gd name="connsiteY5" fmla="*/ 257464 h 257464"/>
                      <a:gd name="connsiteX6" fmla="*/ 1017009 w 1719479"/>
                      <a:gd name="connsiteY6" fmla="*/ 83634 h 257464"/>
                      <a:gd name="connsiteX7" fmla="*/ 550354 w 1719479"/>
                      <a:gd name="connsiteY7" fmla="*/ 41262 h 257464"/>
                      <a:gd name="connsiteX8" fmla="*/ 12987 w 1719479"/>
                      <a:gd name="connsiteY8" fmla="*/ 669 h 257464"/>
                      <a:gd name="connsiteX0" fmla="*/ 12987 w 1719479"/>
                      <a:gd name="connsiteY0" fmla="*/ 669 h 575313"/>
                      <a:gd name="connsiteX1" fmla="*/ 1 w 1719479"/>
                      <a:gd name="connsiteY1" fmla="*/ 75590 h 575313"/>
                      <a:gd name="connsiteX2" fmla="*/ 587329 w 1719479"/>
                      <a:gd name="connsiteY2" fmla="*/ 111060 h 575313"/>
                      <a:gd name="connsiteX3" fmla="*/ 1012247 w 1719479"/>
                      <a:gd name="connsiteY3" fmla="*/ 116971 h 575313"/>
                      <a:gd name="connsiteX4" fmla="*/ 1719479 w 1719479"/>
                      <a:gd name="connsiteY4" fmla="*/ 219364 h 575313"/>
                      <a:gd name="connsiteX5" fmla="*/ 1695665 w 1719479"/>
                      <a:gd name="connsiteY5" fmla="*/ 257464 h 575313"/>
                      <a:gd name="connsiteX6" fmla="*/ 1365704 w 1719479"/>
                      <a:gd name="connsiteY6" fmla="*/ 575314 h 575313"/>
                      <a:gd name="connsiteX7" fmla="*/ 550354 w 1719479"/>
                      <a:gd name="connsiteY7" fmla="*/ 41262 h 575313"/>
                      <a:gd name="connsiteX8" fmla="*/ 12987 w 1719479"/>
                      <a:gd name="connsiteY8" fmla="*/ 669 h 575313"/>
                      <a:gd name="connsiteX0" fmla="*/ 12987 w 1719479"/>
                      <a:gd name="connsiteY0" fmla="*/ 669 h 575313"/>
                      <a:gd name="connsiteX1" fmla="*/ 1 w 1719479"/>
                      <a:gd name="connsiteY1" fmla="*/ 75590 h 575313"/>
                      <a:gd name="connsiteX2" fmla="*/ 587329 w 1719479"/>
                      <a:gd name="connsiteY2" fmla="*/ 111060 h 575313"/>
                      <a:gd name="connsiteX3" fmla="*/ 1377703 w 1719479"/>
                      <a:gd name="connsiteY3" fmla="*/ 520275 h 575313"/>
                      <a:gd name="connsiteX4" fmla="*/ 1719479 w 1719479"/>
                      <a:gd name="connsiteY4" fmla="*/ 219364 h 575313"/>
                      <a:gd name="connsiteX5" fmla="*/ 1695665 w 1719479"/>
                      <a:gd name="connsiteY5" fmla="*/ 257464 h 575313"/>
                      <a:gd name="connsiteX6" fmla="*/ 1365704 w 1719479"/>
                      <a:gd name="connsiteY6" fmla="*/ 575314 h 575313"/>
                      <a:gd name="connsiteX7" fmla="*/ 550354 w 1719479"/>
                      <a:gd name="connsiteY7" fmla="*/ 41262 h 575313"/>
                      <a:gd name="connsiteX8" fmla="*/ 12987 w 1719479"/>
                      <a:gd name="connsiteY8" fmla="*/ 669 h 575313"/>
                      <a:gd name="connsiteX0" fmla="*/ 12987 w 1719479"/>
                      <a:gd name="connsiteY0" fmla="*/ 260 h 574904"/>
                      <a:gd name="connsiteX1" fmla="*/ 1 w 1719479"/>
                      <a:gd name="connsiteY1" fmla="*/ 75181 h 574904"/>
                      <a:gd name="connsiteX2" fmla="*/ 587329 w 1719479"/>
                      <a:gd name="connsiteY2" fmla="*/ 110651 h 574904"/>
                      <a:gd name="connsiteX3" fmla="*/ 1377703 w 1719479"/>
                      <a:gd name="connsiteY3" fmla="*/ 519866 h 574904"/>
                      <a:gd name="connsiteX4" fmla="*/ 1719479 w 1719479"/>
                      <a:gd name="connsiteY4" fmla="*/ 218955 h 574904"/>
                      <a:gd name="connsiteX5" fmla="*/ 1695665 w 1719479"/>
                      <a:gd name="connsiteY5" fmla="*/ 257055 h 574904"/>
                      <a:gd name="connsiteX6" fmla="*/ 1365704 w 1719479"/>
                      <a:gd name="connsiteY6" fmla="*/ 574905 h 574904"/>
                      <a:gd name="connsiteX7" fmla="*/ 1181736 w 1719479"/>
                      <a:gd name="connsiteY7" fmla="*/ 98811 h 574904"/>
                      <a:gd name="connsiteX8" fmla="*/ 12987 w 1719479"/>
                      <a:gd name="connsiteY8" fmla="*/ 260 h 574904"/>
                      <a:gd name="connsiteX0" fmla="*/ 12987 w 1719479"/>
                      <a:gd name="connsiteY0" fmla="*/ 260 h 574904"/>
                      <a:gd name="connsiteX1" fmla="*/ 1 w 1719479"/>
                      <a:gd name="connsiteY1" fmla="*/ 75181 h 574904"/>
                      <a:gd name="connsiteX2" fmla="*/ 1158469 w 1719479"/>
                      <a:gd name="connsiteY2" fmla="*/ 132482 h 574904"/>
                      <a:gd name="connsiteX3" fmla="*/ 1377703 w 1719479"/>
                      <a:gd name="connsiteY3" fmla="*/ 519866 h 574904"/>
                      <a:gd name="connsiteX4" fmla="*/ 1719479 w 1719479"/>
                      <a:gd name="connsiteY4" fmla="*/ 218955 h 574904"/>
                      <a:gd name="connsiteX5" fmla="*/ 1695665 w 1719479"/>
                      <a:gd name="connsiteY5" fmla="*/ 257055 h 574904"/>
                      <a:gd name="connsiteX6" fmla="*/ 1365704 w 1719479"/>
                      <a:gd name="connsiteY6" fmla="*/ 574905 h 574904"/>
                      <a:gd name="connsiteX7" fmla="*/ 1181736 w 1719479"/>
                      <a:gd name="connsiteY7" fmla="*/ 98811 h 574904"/>
                      <a:gd name="connsiteX8" fmla="*/ 12987 w 1719479"/>
                      <a:gd name="connsiteY8" fmla="*/ 260 h 574904"/>
                      <a:gd name="connsiteX0" fmla="*/ 12987 w 1719479"/>
                      <a:gd name="connsiteY0" fmla="*/ 260 h 574904"/>
                      <a:gd name="connsiteX1" fmla="*/ 1 w 1719479"/>
                      <a:gd name="connsiteY1" fmla="*/ 75181 h 574904"/>
                      <a:gd name="connsiteX2" fmla="*/ 798246 w 1719479"/>
                      <a:gd name="connsiteY2" fmla="*/ 126014 h 574904"/>
                      <a:gd name="connsiteX3" fmla="*/ 1158469 w 1719479"/>
                      <a:gd name="connsiteY3" fmla="*/ 132482 h 574904"/>
                      <a:gd name="connsiteX4" fmla="*/ 1377703 w 1719479"/>
                      <a:gd name="connsiteY4" fmla="*/ 519866 h 574904"/>
                      <a:gd name="connsiteX5" fmla="*/ 1719479 w 1719479"/>
                      <a:gd name="connsiteY5" fmla="*/ 218955 h 574904"/>
                      <a:gd name="connsiteX6" fmla="*/ 1695665 w 1719479"/>
                      <a:gd name="connsiteY6" fmla="*/ 257055 h 574904"/>
                      <a:gd name="connsiteX7" fmla="*/ 1365704 w 1719479"/>
                      <a:gd name="connsiteY7" fmla="*/ 574905 h 574904"/>
                      <a:gd name="connsiteX8" fmla="*/ 1181736 w 1719479"/>
                      <a:gd name="connsiteY8" fmla="*/ 98811 h 574904"/>
                      <a:gd name="connsiteX9" fmla="*/ 12987 w 1719479"/>
                      <a:gd name="connsiteY9" fmla="*/ 260 h 574904"/>
                      <a:gd name="connsiteX0" fmla="*/ 12987 w 1719479"/>
                      <a:gd name="connsiteY0" fmla="*/ 260 h 574904"/>
                      <a:gd name="connsiteX1" fmla="*/ 1 w 1719479"/>
                      <a:gd name="connsiteY1" fmla="*/ 75181 h 574904"/>
                      <a:gd name="connsiteX2" fmla="*/ 992120 w 1719479"/>
                      <a:gd name="connsiteY2" fmla="*/ 397851 h 574904"/>
                      <a:gd name="connsiteX3" fmla="*/ 1158469 w 1719479"/>
                      <a:gd name="connsiteY3" fmla="*/ 132482 h 574904"/>
                      <a:gd name="connsiteX4" fmla="*/ 1377703 w 1719479"/>
                      <a:gd name="connsiteY4" fmla="*/ 519866 h 574904"/>
                      <a:gd name="connsiteX5" fmla="*/ 1719479 w 1719479"/>
                      <a:gd name="connsiteY5" fmla="*/ 218955 h 574904"/>
                      <a:gd name="connsiteX6" fmla="*/ 1695665 w 1719479"/>
                      <a:gd name="connsiteY6" fmla="*/ 257055 h 574904"/>
                      <a:gd name="connsiteX7" fmla="*/ 1365704 w 1719479"/>
                      <a:gd name="connsiteY7" fmla="*/ 574905 h 574904"/>
                      <a:gd name="connsiteX8" fmla="*/ 1181736 w 1719479"/>
                      <a:gd name="connsiteY8" fmla="*/ 98811 h 574904"/>
                      <a:gd name="connsiteX9" fmla="*/ 12987 w 1719479"/>
                      <a:gd name="connsiteY9" fmla="*/ 260 h 574904"/>
                      <a:gd name="connsiteX0" fmla="*/ 12987 w 1719479"/>
                      <a:gd name="connsiteY0" fmla="*/ 172 h 574816"/>
                      <a:gd name="connsiteX1" fmla="*/ 1 w 1719479"/>
                      <a:gd name="connsiteY1" fmla="*/ 75093 h 574816"/>
                      <a:gd name="connsiteX2" fmla="*/ 992120 w 1719479"/>
                      <a:gd name="connsiteY2" fmla="*/ 397763 h 574816"/>
                      <a:gd name="connsiteX3" fmla="*/ 1158469 w 1719479"/>
                      <a:gd name="connsiteY3" fmla="*/ 132394 h 574816"/>
                      <a:gd name="connsiteX4" fmla="*/ 1377703 w 1719479"/>
                      <a:gd name="connsiteY4" fmla="*/ 519778 h 574816"/>
                      <a:gd name="connsiteX5" fmla="*/ 1719479 w 1719479"/>
                      <a:gd name="connsiteY5" fmla="*/ 218867 h 574816"/>
                      <a:gd name="connsiteX6" fmla="*/ 1695665 w 1719479"/>
                      <a:gd name="connsiteY6" fmla="*/ 256967 h 574816"/>
                      <a:gd name="connsiteX7" fmla="*/ 1365704 w 1719479"/>
                      <a:gd name="connsiteY7" fmla="*/ 574817 h 574816"/>
                      <a:gd name="connsiteX8" fmla="*/ 1427416 w 1719479"/>
                      <a:gd name="connsiteY8" fmla="*/ 147627 h 574816"/>
                      <a:gd name="connsiteX9" fmla="*/ 12987 w 1719479"/>
                      <a:gd name="connsiteY9" fmla="*/ 172 h 574816"/>
                      <a:gd name="connsiteX0" fmla="*/ 12987 w 1719479"/>
                      <a:gd name="connsiteY0" fmla="*/ 172 h 574816"/>
                      <a:gd name="connsiteX1" fmla="*/ 1 w 1719479"/>
                      <a:gd name="connsiteY1" fmla="*/ 75093 h 574816"/>
                      <a:gd name="connsiteX2" fmla="*/ 992120 w 1719479"/>
                      <a:gd name="connsiteY2" fmla="*/ 397763 h 574816"/>
                      <a:gd name="connsiteX3" fmla="*/ 1411216 w 1719479"/>
                      <a:gd name="connsiteY3" fmla="*/ 176014 h 574816"/>
                      <a:gd name="connsiteX4" fmla="*/ 1377703 w 1719479"/>
                      <a:gd name="connsiteY4" fmla="*/ 519778 h 574816"/>
                      <a:gd name="connsiteX5" fmla="*/ 1719479 w 1719479"/>
                      <a:gd name="connsiteY5" fmla="*/ 218867 h 574816"/>
                      <a:gd name="connsiteX6" fmla="*/ 1695665 w 1719479"/>
                      <a:gd name="connsiteY6" fmla="*/ 256967 h 574816"/>
                      <a:gd name="connsiteX7" fmla="*/ 1365704 w 1719479"/>
                      <a:gd name="connsiteY7" fmla="*/ 574817 h 574816"/>
                      <a:gd name="connsiteX8" fmla="*/ 1427416 w 1719479"/>
                      <a:gd name="connsiteY8" fmla="*/ 147627 h 574816"/>
                      <a:gd name="connsiteX9" fmla="*/ 12987 w 1719479"/>
                      <a:gd name="connsiteY9" fmla="*/ 172 h 574816"/>
                      <a:gd name="connsiteX0" fmla="*/ 12987 w 1719479"/>
                      <a:gd name="connsiteY0" fmla="*/ 172 h 574816"/>
                      <a:gd name="connsiteX1" fmla="*/ 1 w 1719479"/>
                      <a:gd name="connsiteY1" fmla="*/ 75093 h 574816"/>
                      <a:gd name="connsiteX2" fmla="*/ 1154292 w 1719479"/>
                      <a:gd name="connsiteY2" fmla="*/ 444215 h 574816"/>
                      <a:gd name="connsiteX3" fmla="*/ 1411216 w 1719479"/>
                      <a:gd name="connsiteY3" fmla="*/ 176014 h 574816"/>
                      <a:gd name="connsiteX4" fmla="*/ 1377703 w 1719479"/>
                      <a:gd name="connsiteY4" fmla="*/ 519778 h 574816"/>
                      <a:gd name="connsiteX5" fmla="*/ 1719479 w 1719479"/>
                      <a:gd name="connsiteY5" fmla="*/ 218867 h 574816"/>
                      <a:gd name="connsiteX6" fmla="*/ 1695665 w 1719479"/>
                      <a:gd name="connsiteY6" fmla="*/ 256967 h 574816"/>
                      <a:gd name="connsiteX7" fmla="*/ 1365704 w 1719479"/>
                      <a:gd name="connsiteY7" fmla="*/ 574817 h 574816"/>
                      <a:gd name="connsiteX8" fmla="*/ 1427416 w 1719479"/>
                      <a:gd name="connsiteY8" fmla="*/ 147627 h 574816"/>
                      <a:gd name="connsiteX9" fmla="*/ 12987 w 1719479"/>
                      <a:gd name="connsiteY9" fmla="*/ 172 h 574816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54292 w 1719479"/>
                      <a:gd name="connsiteY2" fmla="*/ 444042 h 574643"/>
                      <a:gd name="connsiteX3" fmla="*/ 1411216 w 1719479"/>
                      <a:gd name="connsiteY3" fmla="*/ 175841 h 574643"/>
                      <a:gd name="connsiteX4" fmla="*/ 1377703 w 1719479"/>
                      <a:gd name="connsiteY4" fmla="*/ 519605 h 574643"/>
                      <a:gd name="connsiteX5" fmla="*/ 1719479 w 1719479"/>
                      <a:gd name="connsiteY5" fmla="*/ 218694 h 574643"/>
                      <a:gd name="connsiteX6" fmla="*/ 1695665 w 1719479"/>
                      <a:gd name="connsiteY6" fmla="*/ 256794 h 574643"/>
                      <a:gd name="connsiteX7" fmla="*/ 1365704 w 1719479"/>
                      <a:gd name="connsiteY7" fmla="*/ 574644 h 574643"/>
                      <a:gd name="connsiteX8" fmla="*/ 1427416 w 1719479"/>
                      <a:gd name="connsiteY8" fmla="*/ 147454 h 574643"/>
                      <a:gd name="connsiteX9" fmla="*/ 1083401 w 1719479"/>
                      <a:gd name="connsiteY9" fmla="*/ 112610 h 574643"/>
                      <a:gd name="connsiteX10" fmla="*/ 12987 w 1719479"/>
                      <a:gd name="connsiteY10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54292 w 1719479"/>
                      <a:gd name="connsiteY2" fmla="*/ 444042 h 574643"/>
                      <a:gd name="connsiteX3" fmla="*/ 1411216 w 1719479"/>
                      <a:gd name="connsiteY3" fmla="*/ 175841 h 574643"/>
                      <a:gd name="connsiteX4" fmla="*/ 1377703 w 1719479"/>
                      <a:gd name="connsiteY4" fmla="*/ 519605 h 574643"/>
                      <a:gd name="connsiteX5" fmla="*/ 1719479 w 1719479"/>
                      <a:gd name="connsiteY5" fmla="*/ 218694 h 574643"/>
                      <a:gd name="connsiteX6" fmla="*/ 1695665 w 1719479"/>
                      <a:gd name="connsiteY6" fmla="*/ 256794 h 574643"/>
                      <a:gd name="connsiteX7" fmla="*/ 1365704 w 1719479"/>
                      <a:gd name="connsiteY7" fmla="*/ 574644 h 574643"/>
                      <a:gd name="connsiteX8" fmla="*/ 1427416 w 1719479"/>
                      <a:gd name="connsiteY8" fmla="*/ 147454 h 574643"/>
                      <a:gd name="connsiteX9" fmla="*/ 1166203 w 1719479"/>
                      <a:gd name="connsiteY9" fmla="*/ 397213 h 574643"/>
                      <a:gd name="connsiteX10" fmla="*/ 12987 w 1719479"/>
                      <a:gd name="connsiteY10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54292 w 1719479"/>
                      <a:gd name="connsiteY2" fmla="*/ 444042 h 574643"/>
                      <a:gd name="connsiteX3" fmla="*/ 1411216 w 1719479"/>
                      <a:gd name="connsiteY3" fmla="*/ 175841 h 574643"/>
                      <a:gd name="connsiteX4" fmla="*/ 1377703 w 1719479"/>
                      <a:gd name="connsiteY4" fmla="*/ 519605 h 574643"/>
                      <a:gd name="connsiteX5" fmla="*/ 1719479 w 1719479"/>
                      <a:gd name="connsiteY5" fmla="*/ 218694 h 574643"/>
                      <a:gd name="connsiteX6" fmla="*/ 1695665 w 1719479"/>
                      <a:gd name="connsiteY6" fmla="*/ 256794 h 574643"/>
                      <a:gd name="connsiteX7" fmla="*/ 1365704 w 1719479"/>
                      <a:gd name="connsiteY7" fmla="*/ 574644 h 574643"/>
                      <a:gd name="connsiteX8" fmla="*/ 1427416 w 1719479"/>
                      <a:gd name="connsiteY8" fmla="*/ 147454 h 574643"/>
                      <a:gd name="connsiteX9" fmla="*/ 1166203 w 1719479"/>
                      <a:gd name="connsiteY9" fmla="*/ 397213 h 574643"/>
                      <a:gd name="connsiteX10" fmla="*/ 854602 w 1719479"/>
                      <a:gd name="connsiteY10" fmla="*/ 305598 h 574643"/>
                      <a:gd name="connsiteX11" fmla="*/ 12987 w 1719479"/>
                      <a:gd name="connsiteY11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54292 w 1719479"/>
                      <a:gd name="connsiteY2" fmla="*/ 444042 h 574643"/>
                      <a:gd name="connsiteX3" fmla="*/ 1411216 w 1719479"/>
                      <a:gd name="connsiteY3" fmla="*/ 175841 h 574643"/>
                      <a:gd name="connsiteX4" fmla="*/ 1377703 w 1719479"/>
                      <a:gd name="connsiteY4" fmla="*/ 519605 h 574643"/>
                      <a:gd name="connsiteX5" fmla="*/ 1719479 w 1719479"/>
                      <a:gd name="connsiteY5" fmla="*/ 218694 h 574643"/>
                      <a:gd name="connsiteX6" fmla="*/ 1695665 w 1719479"/>
                      <a:gd name="connsiteY6" fmla="*/ 256794 h 574643"/>
                      <a:gd name="connsiteX7" fmla="*/ 1365704 w 1719479"/>
                      <a:gd name="connsiteY7" fmla="*/ 574644 h 574643"/>
                      <a:gd name="connsiteX8" fmla="*/ 1427416 w 1719479"/>
                      <a:gd name="connsiteY8" fmla="*/ 147454 h 574643"/>
                      <a:gd name="connsiteX9" fmla="*/ 1166203 w 1719479"/>
                      <a:gd name="connsiteY9" fmla="*/ 397213 h 574643"/>
                      <a:gd name="connsiteX10" fmla="*/ 1197938 w 1719479"/>
                      <a:gd name="connsiteY10" fmla="*/ 70173 h 574643"/>
                      <a:gd name="connsiteX11" fmla="*/ 12987 w 1719479"/>
                      <a:gd name="connsiteY11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822191 w 1719479"/>
                      <a:gd name="connsiteY2" fmla="*/ 362363 h 574643"/>
                      <a:gd name="connsiteX3" fmla="*/ 1154292 w 1719479"/>
                      <a:gd name="connsiteY3" fmla="*/ 444042 h 574643"/>
                      <a:gd name="connsiteX4" fmla="*/ 1411216 w 1719479"/>
                      <a:gd name="connsiteY4" fmla="*/ 175841 h 574643"/>
                      <a:gd name="connsiteX5" fmla="*/ 1377703 w 1719479"/>
                      <a:gd name="connsiteY5" fmla="*/ 519605 h 574643"/>
                      <a:gd name="connsiteX6" fmla="*/ 1719479 w 1719479"/>
                      <a:gd name="connsiteY6" fmla="*/ 218694 h 574643"/>
                      <a:gd name="connsiteX7" fmla="*/ 1695665 w 1719479"/>
                      <a:gd name="connsiteY7" fmla="*/ 256794 h 574643"/>
                      <a:gd name="connsiteX8" fmla="*/ 1365704 w 1719479"/>
                      <a:gd name="connsiteY8" fmla="*/ 574644 h 574643"/>
                      <a:gd name="connsiteX9" fmla="*/ 1427416 w 1719479"/>
                      <a:gd name="connsiteY9" fmla="*/ 147454 h 574643"/>
                      <a:gd name="connsiteX10" fmla="*/ 1166203 w 1719479"/>
                      <a:gd name="connsiteY10" fmla="*/ 397213 h 574643"/>
                      <a:gd name="connsiteX11" fmla="*/ 1197938 w 1719479"/>
                      <a:gd name="connsiteY11" fmla="*/ 70173 h 574643"/>
                      <a:gd name="connsiteX12" fmla="*/ 12987 w 1719479"/>
                      <a:gd name="connsiteY12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37830 w 1719479"/>
                      <a:gd name="connsiteY2" fmla="*/ 88097 h 574643"/>
                      <a:gd name="connsiteX3" fmla="*/ 1154292 w 1719479"/>
                      <a:gd name="connsiteY3" fmla="*/ 444042 h 574643"/>
                      <a:gd name="connsiteX4" fmla="*/ 1411216 w 1719479"/>
                      <a:gd name="connsiteY4" fmla="*/ 175841 h 574643"/>
                      <a:gd name="connsiteX5" fmla="*/ 1377703 w 1719479"/>
                      <a:gd name="connsiteY5" fmla="*/ 519605 h 574643"/>
                      <a:gd name="connsiteX6" fmla="*/ 1719479 w 1719479"/>
                      <a:gd name="connsiteY6" fmla="*/ 218694 h 574643"/>
                      <a:gd name="connsiteX7" fmla="*/ 1695665 w 1719479"/>
                      <a:gd name="connsiteY7" fmla="*/ 256794 h 574643"/>
                      <a:gd name="connsiteX8" fmla="*/ 1365704 w 1719479"/>
                      <a:gd name="connsiteY8" fmla="*/ 574644 h 574643"/>
                      <a:gd name="connsiteX9" fmla="*/ 1427416 w 1719479"/>
                      <a:gd name="connsiteY9" fmla="*/ 147454 h 574643"/>
                      <a:gd name="connsiteX10" fmla="*/ 1166203 w 1719479"/>
                      <a:gd name="connsiteY10" fmla="*/ 397213 h 574643"/>
                      <a:gd name="connsiteX11" fmla="*/ 1197938 w 1719479"/>
                      <a:gd name="connsiteY11" fmla="*/ 70173 h 574643"/>
                      <a:gd name="connsiteX12" fmla="*/ 12987 w 1719479"/>
                      <a:gd name="connsiteY12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37830 w 1719479"/>
                      <a:gd name="connsiteY2" fmla="*/ 88097 h 574643"/>
                      <a:gd name="connsiteX3" fmla="*/ 1154292 w 1719479"/>
                      <a:gd name="connsiteY3" fmla="*/ 444042 h 574643"/>
                      <a:gd name="connsiteX4" fmla="*/ 1411216 w 1719479"/>
                      <a:gd name="connsiteY4" fmla="*/ 175841 h 574643"/>
                      <a:gd name="connsiteX5" fmla="*/ 1377703 w 1719479"/>
                      <a:gd name="connsiteY5" fmla="*/ 519605 h 574643"/>
                      <a:gd name="connsiteX6" fmla="*/ 1719479 w 1719479"/>
                      <a:gd name="connsiteY6" fmla="*/ 218694 h 574643"/>
                      <a:gd name="connsiteX7" fmla="*/ 1695665 w 1719479"/>
                      <a:gd name="connsiteY7" fmla="*/ 256794 h 574643"/>
                      <a:gd name="connsiteX8" fmla="*/ 1365704 w 1719479"/>
                      <a:gd name="connsiteY8" fmla="*/ 574644 h 574643"/>
                      <a:gd name="connsiteX9" fmla="*/ 1427416 w 1719479"/>
                      <a:gd name="connsiteY9" fmla="*/ 147454 h 574643"/>
                      <a:gd name="connsiteX10" fmla="*/ 1166203 w 1719479"/>
                      <a:gd name="connsiteY10" fmla="*/ 397213 h 574643"/>
                      <a:gd name="connsiteX11" fmla="*/ 1197938 w 1719479"/>
                      <a:gd name="connsiteY11" fmla="*/ 70173 h 574643"/>
                      <a:gd name="connsiteX12" fmla="*/ 12987 w 1719479"/>
                      <a:gd name="connsiteY12" fmla="*/ -1 h 574643"/>
                      <a:gd name="connsiteX0" fmla="*/ 13 w 1706505"/>
                      <a:gd name="connsiteY0" fmla="*/ -1 h 574643"/>
                      <a:gd name="connsiteX1" fmla="*/ 846342 w 1706505"/>
                      <a:gd name="connsiteY1" fmla="*/ 444193 h 574643"/>
                      <a:gd name="connsiteX2" fmla="*/ 1124856 w 1706505"/>
                      <a:gd name="connsiteY2" fmla="*/ 88097 h 574643"/>
                      <a:gd name="connsiteX3" fmla="*/ 1141318 w 1706505"/>
                      <a:gd name="connsiteY3" fmla="*/ 444042 h 574643"/>
                      <a:gd name="connsiteX4" fmla="*/ 1398242 w 1706505"/>
                      <a:gd name="connsiteY4" fmla="*/ 175841 h 574643"/>
                      <a:gd name="connsiteX5" fmla="*/ 1364729 w 1706505"/>
                      <a:gd name="connsiteY5" fmla="*/ 519605 h 574643"/>
                      <a:gd name="connsiteX6" fmla="*/ 1706505 w 1706505"/>
                      <a:gd name="connsiteY6" fmla="*/ 218694 h 574643"/>
                      <a:gd name="connsiteX7" fmla="*/ 1682691 w 1706505"/>
                      <a:gd name="connsiteY7" fmla="*/ 256794 h 574643"/>
                      <a:gd name="connsiteX8" fmla="*/ 1352730 w 1706505"/>
                      <a:gd name="connsiteY8" fmla="*/ 574644 h 574643"/>
                      <a:gd name="connsiteX9" fmla="*/ 1414442 w 1706505"/>
                      <a:gd name="connsiteY9" fmla="*/ 147454 h 574643"/>
                      <a:gd name="connsiteX10" fmla="*/ 1153229 w 1706505"/>
                      <a:gd name="connsiteY10" fmla="*/ 397213 h 574643"/>
                      <a:gd name="connsiteX11" fmla="*/ 1184964 w 1706505"/>
                      <a:gd name="connsiteY11" fmla="*/ 70173 h 574643"/>
                      <a:gd name="connsiteX12" fmla="*/ 13 w 1706505"/>
                      <a:gd name="connsiteY12" fmla="*/ -1 h 574643"/>
                      <a:gd name="connsiteX0" fmla="*/ 68 w 986699"/>
                      <a:gd name="connsiteY0" fmla="*/ 286666 h 512170"/>
                      <a:gd name="connsiteX1" fmla="*/ 126536 w 986699"/>
                      <a:gd name="connsiteY1" fmla="*/ 381720 h 512170"/>
                      <a:gd name="connsiteX2" fmla="*/ 405050 w 986699"/>
                      <a:gd name="connsiteY2" fmla="*/ 25624 h 512170"/>
                      <a:gd name="connsiteX3" fmla="*/ 421512 w 986699"/>
                      <a:gd name="connsiteY3" fmla="*/ 381569 h 512170"/>
                      <a:gd name="connsiteX4" fmla="*/ 678436 w 986699"/>
                      <a:gd name="connsiteY4" fmla="*/ 113368 h 512170"/>
                      <a:gd name="connsiteX5" fmla="*/ 644923 w 986699"/>
                      <a:gd name="connsiteY5" fmla="*/ 457132 h 512170"/>
                      <a:gd name="connsiteX6" fmla="*/ 986699 w 986699"/>
                      <a:gd name="connsiteY6" fmla="*/ 156221 h 512170"/>
                      <a:gd name="connsiteX7" fmla="*/ 962885 w 986699"/>
                      <a:gd name="connsiteY7" fmla="*/ 194321 h 512170"/>
                      <a:gd name="connsiteX8" fmla="*/ 632924 w 986699"/>
                      <a:gd name="connsiteY8" fmla="*/ 512171 h 512170"/>
                      <a:gd name="connsiteX9" fmla="*/ 694636 w 986699"/>
                      <a:gd name="connsiteY9" fmla="*/ 84981 h 512170"/>
                      <a:gd name="connsiteX10" fmla="*/ 433423 w 986699"/>
                      <a:gd name="connsiteY10" fmla="*/ 334740 h 512170"/>
                      <a:gd name="connsiteX11" fmla="*/ 465158 w 986699"/>
                      <a:gd name="connsiteY11" fmla="*/ 7700 h 512170"/>
                      <a:gd name="connsiteX12" fmla="*/ 68 w 986699"/>
                      <a:gd name="connsiteY12" fmla="*/ 286666 h 512170"/>
                      <a:gd name="connsiteX0" fmla="*/ 97464 w 860164"/>
                      <a:gd name="connsiteY0" fmla="*/ 409685 h 510425"/>
                      <a:gd name="connsiteX1" fmla="*/ 1 w 860164"/>
                      <a:gd name="connsiteY1" fmla="*/ 379975 h 510425"/>
                      <a:gd name="connsiteX2" fmla="*/ 278515 w 860164"/>
                      <a:gd name="connsiteY2" fmla="*/ 23879 h 510425"/>
                      <a:gd name="connsiteX3" fmla="*/ 294977 w 860164"/>
                      <a:gd name="connsiteY3" fmla="*/ 379824 h 510425"/>
                      <a:gd name="connsiteX4" fmla="*/ 551901 w 860164"/>
                      <a:gd name="connsiteY4" fmla="*/ 111623 h 510425"/>
                      <a:gd name="connsiteX5" fmla="*/ 518388 w 860164"/>
                      <a:gd name="connsiteY5" fmla="*/ 455387 h 510425"/>
                      <a:gd name="connsiteX6" fmla="*/ 860164 w 860164"/>
                      <a:gd name="connsiteY6" fmla="*/ 154476 h 510425"/>
                      <a:gd name="connsiteX7" fmla="*/ 836350 w 860164"/>
                      <a:gd name="connsiteY7" fmla="*/ 192576 h 510425"/>
                      <a:gd name="connsiteX8" fmla="*/ 506389 w 860164"/>
                      <a:gd name="connsiteY8" fmla="*/ 510426 h 510425"/>
                      <a:gd name="connsiteX9" fmla="*/ 568101 w 860164"/>
                      <a:gd name="connsiteY9" fmla="*/ 83236 h 510425"/>
                      <a:gd name="connsiteX10" fmla="*/ 306888 w 860164"/>
                      <a:gd name="connsiteY10" fmla="*/ 332995 h 510425"/>
                      <a:gd name="connsiteX11" fmla="*/ 338623 w 860164"/>
                      <a:gd name="connsiteY11" fmla="*/ 5955 h 510425"/>
                      <a:gd name="connsiteX12" fmla="*/ 97464 w 860164"/>
                      <a:gd name="connsiteY12" fmla="*/ 409685 h 510425"/>
                      <a:gd name="connsiteX0" fmla="*/ 97464 w 860164"/>
                      <a:gd name="connsiteY0" fmla="*/ 409685 h 510425"/>
                      <a:gd name="connsiteX1" fmla="*/ 1 w 860164"/>
                      <a:gd name="connsiteY1" fmla="*/ 379975 h 510425"/>
                      <a:gd name="connsiteX2" fmla="*/ 278515 w 860164"/>
                      <a:gd name="connsiteY2" fmla="*/ 23879 h 510425"/>
                      <a:gd name="connsiteX3" fmla="*/ 294977 w 860164"/>
                      <a:gd name="connsiteY3" fmla="*/ 379824 h 510425"/>
                      <a:gd name="connsiteX4" fmla="*/ 551901 w 860164"/>
                      <a:gd name="connsiteY4" fmla="*/ 111623 h 510425"/>
                      <a:gd name="connsiteX5" fmla="*/ 518388 w 860164"/>
                      <a:gd name="connsiteY5" fmla="*/ 455387 h 510425"/>
                      <a:gd name="connsiteX6" fmla="*/ 860164 w 860164"/>
                      <a:gd name="connsiteY6" fmla="*/ 154476 h 510425"/>
                      <a:gd name="connsiteX7" fmla="*/ 836350 w 860164"/>
                      <a:gd name="connsiteY7" fmla="*/ 192576 h 510425"/>
                      <a:gd name="connsiteX8" fmla="*/ 506389 w 860164"/>
                      <a:gd name="connsiteY8" fmla="*/ 510426 h 510425"/>
                      <a:gd name="connsiteX9" fmla="*/ 568101 w 860164"/>
                      <a:gd name="connsiteY9" fmla="*/ 83236 h 510425"/>
                      <a:gd name="connsiteX10" fmla="*/ 306888 w 860164"/>
                      <a:gd name="connsiteY10" fmla="*/ 332995 h 510425"/>
                      <a:gd name="connsiteX11" fmla="*/ 338623 w 860164"/>
                      <a:gd name="connsiteY11" fmla="*/ 5955 h 510425"/>
                      <a:gd name="connsiteX12" fmla="*/ 97464 w 860164"/>
                      <a:gd name="connsiteY12" fmla="*/ 409685 h 510425"/>
                      <a:gd name="connsiteX0" fmla="*/ 97464 w 860164"/>
                      <a:gd name="connsiteY0" fmla="*/ 409685 h 510425"/>
                      <a:gd name="connsiteX1" fmla="*/ 1 w 860164"/>
                      <a:gd name="connsiteY1" fmla="*/ 379975 h 510425"/>
                      <a:gd name="connsiteX2" fmla="*/ 278515 w 860164"/>
                      <a:gd name="connsiteY2" fmla="*/ 23879 h 510425"/>
                      <a:gd name="connsiteX3" fmla="*/ 294977 w 860164"/>
                      <a:gd name="connsiteY3" fmla="*/ 379824 h 510425"/>
                      <a:gd name="connsiteX4" fmla="*/ 551901 w 860164"/>
                      <a:gd name="connsiteY4" fmla="*/ 111623 h 510425"/>
                      <a:gd name="connsiteX5" fmla="*/ 518388 w 860164"/>
                      <a:gd name="connsiteY5" fmla="*/ 455387 h 510425"/>
                      <a:gd name="connsiteX6" fmla="*/ 860164 w 860164"/>
                      <a:gd name="connsiteY6" fmla="*/ 154476 h 510425"/>
                      <a:gd name="connsiteX7" fmla="*/ 836350 w 860164"/>
                      <a:gd name="connsiteY7" fmla="*/ 192576 h 510425"/>
                      <a:gd name="connsiteX8" fmla="*/ 506389 w 860164"/>
                      <a:gd name="connsiteY8" fmla="*/ 510426 h 510425"/>
                      <a:gd name="connsiteX9" fmla="*/ 568101 w 860164"/>
                      <a:gd name="connsiteY9" fmla="*/ 83236 h 510425"/>
                      <a:gd name="connsiteX10" fmla="*/ 306888 w 860164"/>
                      <a:gd name="connsiteY10" fmla="*/ 332995 h 510425"/>
                      <a:gd name="connsiteX11" fmla="*/ 338623 w 860164"/>
                      <a:gd name="connsiteY11" fmla="*/ 5955 h 510425"/>
                      <a:gd name="connsiteX12" fmla="*/ 97464 w 860164"/>
                      <a:gd name="connsiteY12" fmla="*/ 409685 h 510425"/>
                      <a:gd name="connsiteX0" fmla="*/ 97464 w 860164"/>
                      <a:gd name="connsiteY0" fmla="*/ 409685 h 510425"/>
                      <a:gd name="connsiteX1" fmla="*/ 1 w 860164"/>
                      <a:gd name="connsiteY1" fmla="*/ 379975 h 510425"/>
                      <a:gd name="connsiteX2" fmla="*/ 278515 w 860164"/>
                      <a:gd name="connsiteY2" fmla="*/ 23879 h 510425"/>
                      <a:gd name="connsiteX3" fmla="*/ 294977 w 860164"/>
                      <a:gd name="connsiteY3" fmla="*/ 379824 h 510425"/>
                      <a:gd name="connsiteX4" fmla="*/ 551901 w 860164"/>
                      <a:gd name="connsiteY4" fmla="*/ 111623 h 510425"/>
                      <a:gd name="connsiteX5" fmla="*/ 518388 w 860164"/>
                      <a:gd name="connsiteY5" fmla="*/ 455387 h 510425"/>
                      <a:gd name="connsiteX6" fmla="*/ 860164 w 860164"/>
                      <a:gd name="connsiteY6" fmla="*/ 154476 h 510425"/>
                      <a:gd name="connsiteX7" fmla="*/ 836350 w 860164"/>
                      <a:gd name="connsiteY7" fmla="*/ 192576 h 510425"/>
                      <a:gd name="connsiteX8" fmla="*/ 506389 w 860164"/>
                      <a:gd name="connsiteY8" fmla="*/ 510426 h 510425"/>
                      <a:gd name="connsiteX9" fmla="*/ 568101 w 860164"/>
                      <a:gd name="connsiteY9" fmla="*/ 83236 h 510425"/>
                      <a:gd name="connsiteX10" fmla="*/ 306888 w 860164"/>
                      <a:gd name="connsiteY10" fmla="*/ 332995 h 510425"/>
                      <a:gd name="connsiteX11" fmla="*/ 338623 w 860164"/>
                      <a:gd name="connsiteY11" fmla="*/ 5955 h 510425"/>
                      <a:gd name="connsiteX12" fmla="*/ 97464 w 860164"/>
                      <a:gd name="connsiteY12" fmla="*/ 409685 h 510425"/>
                      <a:gd name="connsiteX0" fmla="*/ 11277 w 1037248"/>
                      <a:gd name="connsiteY0" fmla="*/ 401124 h 510520"/>
                      <a:gd name="connsiteX1" fmla="*/ 177085 w 1037248"/>
                      <a:gd name="connsiteY1" fmla="*/ 380070 h 510520"/>
                      <a:gd name="connsiteX2" fmla="*/ 455599 w 1037248"/>
                      <a:gd name="connsiteY2" fmla="*/ 23974 h 510520"/>
                      <a:gd name="connsiteX3" fmla="*/ 472061 w 1037248"/>
                      <a:gd name="connsiteY3" fmla="*/ 379919 h 510520"/>
                      <a:gd name="connsiteX4" fmla="*/ 728985 w 1037248"/>
                      <a:gd name="connsiteY4" fmla="*/ 111718 h 510520"/>
                      <a:gd name="connsiteX5" fmla="*/ 695472 w 1037248"/>
                      <a:gd name="connsiteY5" fmla="*/ 455482 h 510520"/>
                      <a:gd name="connsiteX6" fmla="*/ 1037248 w 1037248"/>
                      <a:gd name="connsiteY6" fmla="*/ 154571 h 510520"/>
                      <a:gd name="connsiteX7" fmla="*/ 1013434 w 1037248"/>
                      <a:gd name="connsiteY7" fmla="*/ 192671 h 510520"/>
                      <a:gd name="connsiteX8" fmla="*/ 683473 w 1037248"/>
                      <a:gd name="connsiteY8" fmla="*/ 510521 h 510520"/>
                      <a:gd name="connsiteX9" fmla="*/ 745185 w 1037248"/>
                      <a:gd name="connsiteY9" fmla="*/ 83331 h 510520"/>
                      <a:gd name="connsiteX10" fmla="*/ 483972 w 1037248"/>
                      <a:gd name="connsiteY10" fmla="*/ 333090 h 510520"/>
                      <a:gd name="connsiteX11" fmla="*/ 515707 w 1037248"/>
                      <a:gd name="connsiteY11" fmla="*/ 6050 h 510520"/>
                      <a:gd name="connsiteX12" fmla="*/ 11277 w 1037248"/>
                      <a:gd name="connsiteY12" fmla="*/ 401124 h 510520"/>
                      <a:gd name="connsiteX0" fmla="*/ 8933 w 1034904"/>
                      <a:gd name="connsiteY0" fmla="*/ 401124 h 510520"/>
                      <a:gd name="connsiteX1" fmla="*/ 278883 w 1034904"/>
                      <a:gd name="connsiteY1" fmla="*/ 426652 h 510520"/>
                      <a:gd name="connsiteX2" fmla="*/ 453255 w 1034904"/>
                      <a:gd name="connsiteY2" fmla="*/ 23974 h 510520"/>
                      <a:gd name="connsiteX3" fmla="*/ 469717 w 1034904"/>
                      <a:gd name="connsiteY3" fmla="*/ 379919 h 510520"/>
                      <a:gd name="connsiteX4" fmla="*/ 726641 w 1034904"/>
                      <a:gd name="connsiteY4" fmla="*/ 111718 h 510520"/>
                      <a:gd name="connsiteX5" fmla="*/ 693128 w 1034904"/>
                      <a:gd name="connsiteY5" fmla="*/ 455482 h 510520"/>
                      <a:gd name="connsiteX6" fmla="*/ 1034904 w 1034904"/>
                      <a:gd name="connsiteY6" fmla="*/ 154571 h 510520"/>
                      <a:gd name="connsiteX7" fmla="*/ 1011090 w 1034904"/>
                      <a:gd name="connsiteY7" fmla="*/ 192671 h 510520"/>
                      <a:gd name="connsiteX8" fmla="*/ 681129 w 1034904"/>
                      <a:gd name="connsiteY8" fmla="*/ 510521 h 510520"/>
                      <a:gd name="connsiteX9" fmla="*/ 742841 w 1034904"/>
                      <a:gd name="connsiteY9" fmla="*/ 83331 h 510520"/>
                      <a:gd name="connsiteX10" fmla="*/ 481628 w 1034904"/>
                      <a:gd name="connsiteY10" fmla="*/ 333090 h 510520"/>
                      <a:gd name="connsiteX11" fmla="*/ 513363 w 1034904"/>
                      <a:gd name="connsiteY11" fmla="*/ 6050 h 510520"/>
                      <a:gd name="connsiteX12" fmla="*/ 8933 w 1034904"/>
                      <a:gd name="connsiteY12" fmla="*/ 401124 h 510520"/>
                      <a:gd name="connsiteX0" fmla="*/ 8933 w 1034904"/>
                      <a:gd name="connsiteY0" fmla="*/ 401124 h 510520"/>
                      <a:gd name="connsiteX1" fmla="*/ 278883 w 1034904"/>
                      <a:gd name="connsiteY1" fmla="*/ 426652 h 510520"/>
                      <a:gd name="connsiteX2" fmla="*/ 453255 w 1034904"/>
                      <a:gd name="connsiteY2" fmla="*/ 23974 h 510520"/>
                      <a:gd name="connsiteX3" fmla="*/ 469717 w 1034904"/>
                      <a:gd name="connsiteY3" fmla="*/ 379919 h 510520"/>
                      <a:gd name="connsiteX4" fmla="*/ 726641 w 1034904"/>
                      <a:gd name="connsiteY4" fmla="*/ 111718 h 510520"/>
                      <a:gd name="connsiteX5" fmla="*/ 693128 w 1034904"/>
                      <a:gd name="connsiteY5" fmla="*/ 455482 h 510520"/>
                      <a:gd name="connsiteX6" fmla="*/ 1034904 w 1034904"/>
                      <a:gd name="connsiteY6" fmla="*/ 154571 h 510520"/>
                      <a:gd name="connsiteX7" fmla="*/ 1011090 w 1034904"/>
                      <a:gd name="connsiteY7" fmla="*/ 192671 h 510520"/>
                      <a:gd name="connsiteX8" fmla="*/ 681129 w 1034904"/>
                      <a:gd name="connsiteY8" fmla="*/ 510521 h 510520"/>
                      <a:gd name="connsiteX9" fmla="*/ 742841 w 1034904"/>
                      <a:gd name="connsiteY9" fmla="*/ 83331 h 510520"/>
                      <a:gd name="connsiteX10" fmla="*/ 481628 w 1034904"/>
                      <a:gd name="connsiteY10" fmla="*/ 333090 h 510520"/>
                      <a:gd name="connsiteX11" fmla="*/ 513363 w 1034904"/>
                      <a:gd name="connsiteY11" fmla="*/ 6050 h 510520"/>
                      <a:gd name="connsiteX12" fmla="*/ 8933 w 1034904"/>
                      <a:gd name="connsiteY12" fmla="*/ 401124 h 510520"/>
                      <a:gd name="connsiteX0" fmla="*/ 18586 w 1044557"/>
                      <a:gd name="connsiteY0" fmla="*/ 401124 h 510520"/>
                      <a:gd name="connsiteX1" fmla="*/ 288536 w 1044557"/>
                      <a:gd name="connsiteY1" fmla="*/ 426652 h 510520"/>
                      <a:gd name="connsiteX2" fmla="*/ 462908 w 1044557"/>
                      <a:gd name="connsiteY2" fmla="*/ 23974 h 510520"/>
                      <a:gd name="connsiteX3" fmla="*/ 479370 w 1044557"/>
                      <a:gd name="connsiteY3" fmla="*/ 379919 h 510520"/>
                      <a:gd name="connsiteX4" fmla="*/ 736294 w 1044557"/>
                      <a:gd name="connsiteY4" fmla="*/ 111718 h 510520"/>
                      <a:gd name="connsiteX5" fmla="*/ 702781 w 1044557"/>
                      <a:gd name="connsiteY5" fmla="*/ 455482 h 510520"/>
                      <a:gd name="connsiteX6" fmla="*/ 1044557 w 1044557"/>
                      <a:gd name="connsiteY6" fmla="*/ 154571 h 510520"/>
                      <a:gd name="connsiteX7" fmla="*/ 1020743 w 1044557"/>
                      <a:gd name="connsiteY7" fmla="*/ 192671 h 510520"/>
                      <a:gd name="connsiteX8" fmla="*/ 690782 w 1044557"/>
                      <a:gd name="connsiteY8" fmla="*/ 510521 h 510520"/>
                      <a:gd name="connsiteX9" fmla="*/ 752494 w 1044557"/>
                      <a:gd name="connsiteY9" fmla="*/ 83331 h 510520"/>
                      <a:gd name="connsiteX10" fmla="*/ 491281 w 1044557"/>
                      <a:gd name="connsiteY10" fmla="*/ 333090 h 510520"/>
                      <a:gd name="connsiteX11" fmla="*/ 523016 w 1044557"/>
                      <a:gd name="connsiteY11" fmla="*/ 6050 h 510520"/>
                      <a:gd name="connsiteX12" fmla="*/ 18586 w 1044557"/>
                      <a:gd name="connsiteY12" fmla="*/ 401124 h 510520"/>
                      <a:gd name="connsiteX0" fmla="*/ 41903 w 913593"/>
                      <a:gd name="connsiteY0" fmla="*/ 404706 h 510480"/>
                      <a:gd name="connsiteX1" fmla="*/ 157572 w 913593"/>
                      <a:gd name="connsiteY1" fmla="*/ 426612 h 510480"/>
                      <a:gd name="connsiteX2" fmla="*/ 331944 w 913593"/>
                      <a:gd name="connsiteY2" fmla="*/ 23934 h 510480"/>
                      <a:gd name="connsiteX3" fmla="*/ 348406 w 913593"/>
                      <a:gd name="connsiteY3" fmla="*/ 379879 h 510480"/>
                      <a:gd name="connsiteX4" fmla="*/ 605330 w 913593"/>
                      <a:gd name="connsiteY4" fmla="*/ 111678 h 510480"/>
                      <a:gd name="connsiteX5" fmla="*/ 571817 w 913593"/>
                      <a:gd name="connsiteY5" fmla="*/ 455442 h 510480"/>
                      <a:gd name="connsiteX6" fmla="*/ 913593 w 913593"/>
                      <a:gd name="connsiteY6" fmla="*/ 154531 h 510480"/>
                      <a:gd name="connsiteX7" fmla="*/ 889779 w 913593"/>
                      <a:gd name="connsiteY7" fmla="*/ 192631 h 510480"/>
                      <a:gd name="connsiteX8" fmla="*/ 559818 w 913593"/>
                      <a:gd name="connsiteY8" fmla="*/ 510481 h 510480"/>
                      <a:gd name="connsiteX9" fmla="*/ 621530 w 913593"/>
                      <a:gd name="connsiteY9" fmla="*/ 83291 h 510480"/>
                      <a:gd name="connsiteX10" fmla="*/ 360317 w 913593"/>
                      <a:gd name="connsiteY10" fmla="*/ 333050 h 510480"/>
                      <a:gd name="connsiteX11" fmla="*/ 392052 w 913593"/>
                      <a:gd name="connsiteY11" fmla="*/ 6010 h 510480"/>
                      <a:gd name="connsiteX12" fmla="*/ 41903 w 913593"/>
                      <a:gd name="connsiteY12" fmla="*/ 404706 h 510480"/>
                      <a:gd name="connsiteX0" fmla="*/ 63113 w 877468"/>
                      <a:gd name="connsiteY0" fmla="*/ 410452 h 510417"/>
                      <a:gd name="connsiteX1" fmla="*/ 121447 w 877468"/>
                      <a:gd name="connsiteY1" fmla="*/ 426549 h 510417"/>
                      <a:gd name="connsiteX2" fmla="*/ 295819 w 877468"/>
                      <a:gd name="connsiteY2" fmla="*/ 23871 h 510417"/>
                      <a:gd name="connsiteX3" fmla="*/ 312281 w 877468"/>
                      <a:gd name="connsiteY3" fmla="*/ 379816 h 510417"/>
                      <a:gd name="connsiteX4" fmla="*/ 569205 w 877468"/>
                      <a:gd name="connsiteY4" fmla="*/ 111615 h 510417"/>
                      <a:gd name="connsiteX5" fmla="*/ 535692 w 877468"/>
                      <a:gd name="connsiteY5" fmla="*/ 455379 h 510417"/>
                      <a:gd name="connsiteX6" fmla="*/ 877468 w 877468"/>
                      <a:gd name="connsiteY6" fmla="*/ 154468 h 510417"/>
                      <a:gd name="connsiteX7" fmla="*/ 853654 w 877468"/>
                      <a:gd name="connsiteY7" fmla="*/ 192568 h 510417"/>
                      <a:gd name="connsiteX8" fmla="*/ 523693 w 877468"/>
                      <a:gd name="connsiteY8" fmla="*/ 510418 h 510417"/>
                      <a:gd name="connsiteX9" fmla="*/ 585405 w 877468"/>
                      <a:gd name="connsiteY9" fmla="*/ 83228 h 510417"/>
                      <a:gd name="connsiteX10" fmla="*/ 324192 w 877468"/>
                      <a:gd name="connsiteY10" fmla="*/ 332987 h 510417"/>
                      <a:gd name="connsiteX11" fmla="*/ 355927 w 877468"/>
                      <a:gd name="connsiteY11" fmla="*/ 5947 h 510417"/>
                      <a:gd name="connsiteX12" fmla="*/ 63113 w 877468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535692 w 942151"/>
                      <a:gd name="connsiteY5" fmla="*/ 455379 h 510417"/>
                      <a:gd name="connsiteX6" fmla="*/ 877468 w 942151"/>
                      <a:gd name="connsiteY6" fmla="*/ 154468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535692 w 942151"/>
                      <a:gd name="connsiteY5" fmla="*/ 455379 h 510417"/>
                      <a:gd name="connsiteX6" fmla="*/ 877468 w 942151"/>
                      <a:gd name="connsiteY6" fmla="*/ 154468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535692 w 942151"/>
                      <a:gd name="connsiteY5" fmla="*/ 455379 h 510417"/>
                      <a:gd name="connsiteX6" fmla="*/ 877468 w 942151"/>
                      <a:gd name="connsiteY6" fmla="*/ 154468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535692 w 942151"/>
                      <a:gd name="connsiteY5" fmla="*/ 455379 h 510417"/>
                      <a:gd name="connsiteX6" fmla="*/ 893809 w 942151"/>
                      <a:gd name="connsiteY6" fmla="*/ 180142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636929 w 942151"/>
                      <a:gd name="connsiteY5" fmla="*/ 471639 h 510417"/>
                      <a:gd name="connsiteX6" fmla="*/ 893809 w 942151"/>
                      <a:gd name="connsiteY6" fmla="*/ 180142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636929 w 942151"/>
                      <a:gd name="connsiteY5" fmla="*/ 471639 h 510417"/>
                      <a:gd name="connsiteX6" fmla="*/ 893809 w 942151"/>
                      <a:gd name="connsiteY6" fmla="*/ 180142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9452"/>
                      <a:gd name="connsiteX1" fmla="*/ 121447 w 942151"/>
                      <a:gd name="connsiteY1" fmla="*/ 426549 h 519452"/>
                      <a:gd name="connsiteX2" fmla="*/ 295819 w 942151"/>
                      <a:gd name="connsiteY2" fmla="*/ 23871 h 519452"/>
                      <a:gd name="connsiteX3" fmla="*/ 312281 w 942151"/>
                      <a:gd name="connsiteY3" fmla="*/ 379816 h 519452"/>
                      <a:gd name="connsiteX4" fmla="*/ 569205 w 942151"/>
                      <a:gd name="connsiteY4" fmla="*/ 111615 h 519452"/>
                      <a:gd name="connsiteX5" fmla="*/ 636929 w 942151"/>
                      <a:gd name="connsiteY5" fmla="*/ 471639 h 519452"/>
                      <a:gd name="connsiteX6" fmla="*/ 893809 w 942151"/>
                      <a:gd name="connsiteY6" fmla="*/ 180142 h 519452"/>
                      <a:gd name="connsiteX7" fmla="*/ 942152 w 942151"/>
                      <a:gd name="connsiteY7" fmla="*/ 207538 h 519452"/>
                      <a:gd name="connsiteX8" fmla="*/ 612880 w 942151"/>
                      <a:gd name="connsiteY8" fmla="*/ 519451 h 519452"/>
                      <a:gd name="connsiteX9" fmla="*/ 585405 w 942151"/>
                      <a:gd name="connsiteY9" fmla="*/ 83228 h 519452"/>
                      <a:gd name="connsiteX10" fmla="*/ 324192 w 942151"/>
                      <a:gd name="connsiteY10" fmla="*/ 332987 h 519452"/>
                      <a:gd name="connsiteX11" fmla="*/ 355927 w 942151"/>
                      <a:gd name="connsiteY11" fmla="*/ 5947 h 519452"/>
                      <a:gd name="connsiteX12" fmla="*/ 63113 w 942151"/>
                      <a:gd name="connsiteY12" fmla="*/ 410452 h 51945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569205 w 942151"/>
                      <a:gd name="connsiteY4" fmla="*/ 111615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585405 w 942151"/>
                      <a:gd name="connsiteY9" fmla="*/ 8322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569205 w 942151"/>
                      <a:gd name="connsiteY4" fmla="*/ 111615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569205 w 942151"/>
                      <a:gd name="connsiteY4" fmla="*/ 111615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697864 w 942151"/>
                      <a:gd name="connsiteY4" fmla="*/ 58597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416980 w 942151"/>
                      <a:gd name="connsiteY10" fmla="*/ 36640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416980 w 942151"/>
                      <a:gd name="connsiteY10" fmla="*/ 36640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440382 w 942151"/>
                      <a:gd name="connsiteY10" fmla="*/ 386789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440382 w 942151"/>
                      <a:gd name="connsiteY10" fmla="*/ 386789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5529 w 942151"/>
                      <a:gd name="connsiteY9" fmla="*/ 122455 h 523002"/>
                      <a:gd name="connsiteX10" fmla="*/ 440382 w 942151"/>
                      <a:gd name="connsiteY10" fmla="*/ 386789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5529 w 942151"/>
                      <a:gd name="connsiteY9" fmla="*/ 122455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455898 w 942151"/>
                      <a:gd name="connsiteY3" fmla="*/ 364340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5529 w 942151"/>
                      <a:gd name="connsiteY9" fmla="*/ 122455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455898 w 942151"/>
                      <a:gd name="connsiteY3" fmla="*/ 364340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53951 w 942151"/>
                      <a:gd name="connsiteY9" fmla="*/ 130323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455898 w 942151"/>
                      <a:gd name="connsiteY3" fmla="*/ 364340 h 523002"/>
                      <a:gd name="connsiteX4" fmla="*/ 816272 w 942151"/>
                      <a:gd name="connsiteY4" fmla="*/ 148655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53951 w 942151"/>
                      <a:gd name="connsiteY9" fmla="*/ 130323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455898 w 942151"/>
                      <a:gd name="connsiteY3" fmla="*/ 364340 h 523002"/>
                      <a:gd name="connsiteX4" fmla="*/ 758805 w 942151"/>
                      <a:gd name="connsiteY4" fmla="*/ 88792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53951 w 942151"/>
                      <a:gd name="connsiteY9" fmla="*/ 130323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758805 w 942151"/>
                      <a:gd name="connsiteY4" fmla="*/ 88792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753951 w 942151"/>
                      <a:gd name="connsiteY9" fmla="*/ 130323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758805 w 942151"/>
                      <a:gd name="connsiteY4" fmla="*/ 88792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761437 w 942151"/>
                      <a:gd name="connsiteY9" fmla="*/ 10989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707974 w 942151"/>
                      <a:gd name="connsiteY4" fmla="*/ 137684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761437 w 942151"/>
                      <a:gd name="connsiteY9" fmla="*/ 10989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761437 w 942151"/>
                      <a:gd name="connsiteY9" fmla="*/ 10989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22372 w 942151"/>
                      <a:gd name="connsiteY9" fmla="*/ 41183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49530 w 942151"/>
                      <a:gd name="connsiteY3" fmla="*/ 363698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49530 w 942151"/>
                      <a:gd name="connsiteY3" fmla="*/ 363698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096 w 942151"/>
                      <a:gd name="connsiteY10" fmla="*/ 14941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49530 w 942151"/>
                      <a:gd name="connsiteY3" fmla="*/ 363698 h 567366"/>
                      <a:gd name="connsiteX4" fmla="*/ 891063 w 942151"/>
                      <a:gd name="connsiteY4" fmla="*/ 60163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096 w 942151"/>
                      <a:gd name="connsiteY10" fmla="*/ 14941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624439 w 942151"/>
                      <a:gd name="connsiteY3" fmla="*/ 411443 h 567366"/>
                      <a:gd name="connsiteX4" fmla="*/ 891063 w 942151"/>
                      <a:gd name="connsiteY4" fmla="*/ 60163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096 w 942151"/>
                      <a:gd name="connsiteY10" fmla="*/ 14941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624439 w 942151"/>
                      <a:gd name="connsiteY3" fmla="*/ 411443 h 567366"/>
                      <a:gd name="connsiteX4" fmla="*/ 891063 w 942151"/>
                      <a:gd name="connsiteY4" fmla="*/ 60163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581786 w 942151"/>
                      <a:gd name="connsiteY10" fmla="*/ 335061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295819 w 942151"/>
                      <a:gd name="connsiteY2" fmla="*/ 57185 h 600680"/>
                      <a:gd name="connsiteX3" fmla="*/ 624439 w 942151"/>
                      <a:gd name="connsiteY3" fmla="*/ 444757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581786 w 942151"/>
                      <a:gd name="connsiteY10" fmla="*/ 368375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624439 w 942151"/>
                      <a:gd name="connsiteY3" fmla="*/ 444757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581786 w 942151"/>
                      <a:gd name="connsiteY10" fmla="*/ 368375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534556 w 942151"/>
                      <a:gd name="connsiteY3" fmla="*/ 441655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581786 w 942151"/>
                      <a:gd name="connsiteY10" fmla="*/ 368375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534556 w 942151"/>
                      <a:gd name="connsiteY3" fmla="*/ 441655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505330 w 942151"/>
                      <a:gd name="connsiteY10" fmla="*/ 360629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534556 w 942151"/>
                      <a:gd name="connsiteY3" fmla="*/ 441655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425279 w 942151"/>
                      <a:gd name="connsiteY10" fmla="*/ 328501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807137"/>
                      <a:gd name="connsiteX1" fmla="*/ 121447 w 942151"/>
                      <a:gd name="connsiteY1" fmla="*/ 459863 h 807137"/>
                      <a:gd name="connsiteX2" fmla="*/ 665178 w 942151"/>
                      <a:gd name="connsiteY2" fmla="*/ 40558 h 807137"/>
                      <a:gd name="connsiteX3" fmla="*/ 534556 w 942151"/>
                      <a:gd name="connsiteY3" fmla="*/ 441655 h 807137"/>
                      <a:gd name="connsiteX4" fmla="*/ 891063 w 942151"/>
                      <a:gd name="connsiteY4" fmla="*/ 93477 h 807137"/>
                      <a:gd name="connsiteX5" fmla="*/ 593990 w 942151"/>
                      <a:gd name="connsiteY5" fmla="*/ 596676 h 807137"/>
                      <a:gd name="connsiteX6" fmla="*/ 893809 w 942151"/>
                      <a:gd name="connsiteY6" fmla="*/ 213456 h 807137"/>
                      <a:gd name="connsiteX7" fmla="*/ 942152 w 942151"/>
                      <a:gd name="connsiteY7" fmla="*/ 240852 h 807137"/>
                      <a:gd name="connsiteX8" fmla="*/ 612880 w 942151"/>
                      <a:gd name="connsiteY8" fmla="*/ 552765 h 807137"/>
                      <a:gd name="connsiteX9" fmla="*/ 834422 w 942151"/>
                      <a:gd name="connsiteY9" fmla="*/ 81722 h 807137"/>
                      <a:gd name="connsiteX10" fmla="*/ 105197 w 942151"/>
                      <a:gd name="connsiteY10" fmla="*/ 806468 h 807137"/>
                      <a:gd name="connsiteX11" fmla="*/ 675708 w 942151"/>
                      <a:gd name="connsiteY11" fmla="*/ 5606 h 807137"/>
                      <a:gd name="connsiteX12" fmla="*/ 63113 w 942151"/>
                      <a:gd name="connsiteY12" fmla="*/ 443766 h 807137"/>
                      <a:gd name="connsiteX0" fmla="*/ 63113 w 1065195"/>
                      <a:gd name="connsiteY0" fmla="*/ 918196 h 1075110"/>
                      <a:gd name="connsiteX1" fmla="*/ 121447 w 1065195"/>
                      <a:gd name="connsiteY1" fmla="*/ 934293 h 1075110"/>
                      <a:gd name="connsiteX2" fmla="*/ 665178 w 1065195"/>
                      <a:gd name="connsiteY2" fmla="*/ 514988 h 1075110"/>
                      <a:gd name="connsiteX3" fmla="*/ 534556 w 1065195"/>
                      <a:gd name="connsiteY3" fmla="*/ 916085 h 1075110"/>
                      <a:gd name="connsiteX4" fmla="*/ 891063 w 1065195"/>
                      <a:gd name="connsiteY4" fmla="*/ 567907 h 1075110"/>
                      <a:gd name="connsiteX5" fmla="*/ 593990 w 1065195"/>
                      <a:gd name="connsiteY5" fmla="*/ 1071106 h 1075110"/>
                      <a:gd name="connsiteX6" fmla="*/ 893809 w 1065195"/>
                      <a:gd name="connsiteY6" fmla="*/ 687886 h 1075110"/>
                      <a:gd name="connsiteX7" fmla="*/ 942152 w 1065195"/>
                      <a:gd name="connsiteY7" fmla="*/ 715282 h 1075110"/>
                      <a:gd name="connsiteX8" fmla="*/ 612880 w 1065195"/>
                      <a:gd name="connsiteY8" fmla="*/ 1027195 h 1075110"/>
                      <a:gd name="connsiteX9" fmla="*/ 834422 w 1065195"/>
                      <a:gd name="connsiteY9" fmla="*/ 556152 h 1075110"/>
                      <a:gd name="connsiteX10" fmla="*/ 1034691 w 1065195"/>
                      <a:gd name="connsiteY10" fmla="*/ -1 h 1075110"/>
                      <a:gd name="connsiteX11" fmla="*/ 675708 w 1065195"/>
                      <a:gd name="connsiteY11" fmla="*/ 480036 h 1075110"/>
                      <a:gd name="connsiteX12" fmla="*/ 63113 w 1065195"/>
                      <a:gd name="connsiteY12" fmla="*/ 918196 h 1075110"/>
                      <a:gd name="connsiteX0" fmla="*/ 63113 w 1065195"/>
                      <a:gd name="connsiteY0" fmla="*/ 918196 h 1075110"/>
                      <a:gd name="connsiteX1" fmla="*/ 121447 w 1065195"/>
                      <a:gd name="connsiteY1" fmla="*/ 934293 h 1075110"/>
                      <a:gd name="connsiteX2" fmla="*/ 665178 w 1065195"/>
                      <a:gd name="connsiteY2" fmla="*/ 514988 h 1075110"/>
                      <a:gd name="connsiteX3" fmla="*/ 534556 w 1065195"/>
                      <a:gd name="connsiteY3" fmla="*/ 916085 h 1075110"/>
                      <a:gd name="connsiteX4" fmla="*/ 912946 w 1065195"/>
                      <a:gd name="connsiteY4" fmla="*/ 546105 h 1075110"/>
                      <a:gd name="connsiteX5" fmla="*/ 593990 w 1065195"/>
                      <a:gd name="connsiteY5" fmla="*/ 1071106 h 1075110"/>
                      <a:gd name="connsiteX6" fmla="*/ 893809 w 1065195"/>
                      <a:gd name="connsiteY6" fmla="*/ 687886 h 1075110"/>
                      <a:gd name="connsiteX7" fmla="*/ 942152 w 1065195"/>
                      <a:gd name="connsiteY7" fmla="*/ 715282 h 1075110"/>
                      <a:gd name="connsiteX8" fmla="*/ 612880 w 1065195"/>
                      <a:gd name="connsiteY8" fmla="*/ 1027195 h 1075110"/>
                      <a:gd name="connsiteX9" fmla="*/ 834422 w 1065195"/>
                      <a:gd name="connsiteY9" fmla="*/ 556152 h 1075110"/>
                      <a:gd name="connsiteX10" fmla="*/ 1034691 w 1065195"/>
                      <a:gd name="connsiteY10" fmla="*/ -1 h 1075110"/>
                      <a:gd name="connsiteX11" fmla="*/ 675708 w 1065195"/>
                      <a:gd name="connsiteY11" fmla="*/ 480036 h 1075110"/>
                      <a:gd name="connsiteX12" fmla="*/ 63113 w 1065195"/>
                      <a:gd name="connsiteY12" fmla="*/ 918196 h 1075110"/>
                      <a:gd name="connsiteX0" fmla="*/ 63113 w 1066861"/>
                      <a:gd name="connsiteY0" fmla="*/ 918196 h 1075110"/>
                      <a:gd name="connsiteX1" fmla="*/ 121447 w 1066861"/>
                      <a:gd name="connsiteY1" fmla="*/ 934293 h 1075110"/>
                      <a:gd name="connsiteX2" fmla="*/ 665178 w 1066861"/>
                      <a:gd name="connsiteY2" fmla="*/ 514988 h 1075110"/>
                      <a:gd name="connsiteX3" fmla="*/ 534556 w 1066861"/>
                      <a:gd name="connsiteY3" fmla="*/ 916085 h 1075110"/>
                      <a:gd name="connsiteX4" fmla="*/ 912946 w 1066861"/>
                      <a:gd name="connsiteY4" fmla="*/ 546105 h 1075110"/>
                      <a:gd name="connsiteX5" fmla="*/ 593990 w 1066861"/>
                      <a:gd name="connsiteY5" fmla="*/ 1071106 h 1075110"/>
                      <a:gd name="connsiteX6" fmla="*/ 893809 w 1066861"/>
                      <a:gd name="connsiteY6" fmla="*/ 687886 h 1075110"/>
                      <a:gd name="connsiteX7" fmla="*/ 942152 w 1066861"/>
                      <a:gd name="connsiteY7" fmla="*/ 715282 h 1075110"/>
                      <a:gd name="connsiteX8" fmla="*/ 612880 w 1066861"/>
                      <a:gd name="connsiteY8" fmla="*/ 1027195 h 1075110"/>
                      <a:gd name="connsiteX9" fmla="*/ 859075 w 1066861"/>
                      <a:gd name="connsiteY9" fmla="*/ 510612 h 1075110"/>
                      <a:gd name="connsiteX10" fmla="*/ 1034691 w 1066861"/>
                      <a:gd name="connsiteY10" fmla="*/ -1 h 1075110"/>
                      <a:gd name="connsiteX11" fmla="*/ 675708 w 1066861"/>
                      <a:gd name="connsiteY11" fmla="*/ 480036 h 1075110"/>
                      <a:gd name="connsiteX12" fmla="*/ 63113 w 1066861"/>
                      <a:gd name="connsiteY12" fmla="*/ 918196 h 107511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534556 w 942151"/>
                      <a:gd name="connsiteY3" fmla="*/ 441655 h 600680"/>
                      <a:gd name="connsiteX4" fmla="*/ 912946 w 942151"/>
                      <a:gd name="connsiteY4" fmla="*/ 71675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59075 w 942151"/>
                      <a:gd name="connsiteY9" fmla="*/ 36182 h 600680"/>
                      <a:gd name="connsiteX10" fmla="*/ 480677 w 942151"/>
                      <a:gd name="connsiteY10" fmla="*/ 406167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61532 h 618446"/>
                      <a:gd name="connsiteX1" fmla="*/ 121447 w 942151"/>
                      <a:gd name="connsiteY1" fmla="*/ 477629 h 618446"/>
                      <a:gd name="connsiteX2" fmla="*/ 665178 w 942151"/>
                      <a:gd name="connsiteY2" fmla="*/ 58324 h 618446"/>
                      <a:gd name="connsiteX3" fmla="*/ 534556 w 942151"/>
                      <a:gd name="connsiteY3" fmla="*/ 459421 h 618446"/>
                      <a:gd name="connsiteX4" fmla="*/ 912946 w 942151"/>
                      <a:gd name="connsiteY4" fmla="*/ 89441 h 618446"/>
                      <a:gd name="connsiteX5" fmla="*/ 593990 w 942151"/>
                      <a:gd name="connsiteY5" fmla="*/ 614442 h 618446"/>
                      <a:gd name="connsiteX6" fmla="*/ 893809 w 942151"/>
                      <a:gd name="connsiteY6" fmla="*/ 231222 h 618446"/>
                      <a:gd name="connsiteX7" fmla="*/ 942152 w 942151"/>
                      <a:gd name="connsiteY7" fmla="*/ 258618 h 618446"/>
                      <a:gd name="connsiteX8" fmla="*/ 612880 w 942151"/>
                      <a:gd name="connsiteY8" fmla="*/ 570531 h 618446"/>
                      <a:gd name="connsiteX9" fmla="*/ 859075 w 942151"/>
                      <a:gd name="connsiteY9" fmla="*/ 53948 h 618446"/>
                      <a:gd name="connsiteX10" fmla="*/ 480677 w 942151"/>
                      <a:gd name="connsiteY10" fmla="*/ 423933 h 618446"/>
                      <a:gd name="connsiteX11" fmla="*/ 735815 w 942151"/>
                      <a:gd name="connsiteY11" fmla="*/ 5439 h 618446"/>
                      <a:gd name="connsiteX12" fmla="*/ 63113 w 942151"/>
                      <a:gd name="connsiteY12" fmla="*/ 461532 h 618446"/>
                      <a:gd name="connsiteX0" fmla="*/ 63113 w 942151"/>
                      <a:gd name="connsiteY0" fmla="*/ 466648 h 623562"/>
                      <a:gd name="connsiteX1" fmla="*/ 121447 w 942151"/>
                      <a:gd name="connsiteY1" fmla="*/ 482745 h 623562"/>
                      <a:gd name="connsiteX2" fmla="*/ 665178 w 942151"/>
                      <a:gd name="connsiteY2" fmla="*/ 63440 h 623562"/>
                      <a:gd name="connsiteX3" fmla="*/ 534556 w 942151"/>
                      <a:gd name="connsiteY3" fmla="*/ 464537 h 623562"/>
                      <a:gd name="connsiteX4" fmla="*/ 912946 w 942151"/>
                      <a:gd name="connsiteY4" fmla="*/ 94557 h 623562"/>
                      <a:gd name="connsiteX5" fmla="*/ 593990 w 942151"/>
                      <a:gd name="connsiteY5" fmla="*/ 619558 h 623562"/>
                      <a:gd name="connsiteX6" fmla="*/ 893809 w 942151"/>
                      <a:gd name="connsiteY6" fmla="*/ 236338 h 623562"/>
                      <a:gd name="connsiteX7" fmla="*/ 942152 w 942151"/>
                      <a:gd name="connsiteY7" fmla="*/ 263734 h 623562"/>
                      <a:gd name="connsiteX8" fmla="*/ 612880 w 942151"/>
                      <a:gd name="connsiteY8" fmla="*/ 575647 h 623562"/>
                      <a:gd name="connsiteX9" fmla="*/ 859075 w 942151"/>
                      <a:gd name="connsiteY9" fmla="*/ 59064 h 623562"/>
                      <a:gd name="connsiteX10" fmla="*/ 480677 w 942151"/>
                      <a:gd name="connsiteY10" fmla="*/ 429049 h 623562"/>
                      <a:gd name="connsiteX11" fmla="*/ 684848 w 942151"/>
                      <a:gd name="connsiteY11" fmla="*/ 5392 h 623562"/>
                      <a:gd name="connsiteX12" fmla="*/ 63113 w 942151"/>
                      <a:gd name="connsiteY12" fmla="*/ 466648 h 623562"/>
                      <a:gd name="connsiteX0" fmla="*/ 63113 w 942151"/>
                      <a:gd name="connsiteY0" fmla="*/ 466648 h 623562"/>
                      <a:gd name="connsiteX1" fmla="*/ 121447 w 942151"/>
                      <a:gd name="connsiteY1" fmla="*/ 482745 h 623562"/>
                      <a:gd name="connsiteX2" fmla="*/ 653823 w 942151"/>
                      <a:gd name="connsiteY2" fmla="*/ 50281 h 623562"/>
                      <a:gd name="connsiteX3" fmla="*/ 534556 w 942151"/>
                      <a:gd name="connsiteY3" fmla="*/ 464537 h 623562"/>
                      <a:gd name="connsiteX4" fmla="*/ 912946 w 942151"/>
                      <a:gd name="connsiteY4" fmla="*/ 94557 h 623562"/>
                      <a:gd name="connsiteX5" fmla="*/ 593990 w 942151"/>
                      <a:gd name="connsiteY5" fmla="*/ 619558 h 623562"/>
                      <a:gd name="connsiteX6" fmla="*/ 893809 w 942151"/>
                      <a:gd name="connsiteY6" fmla="*/ 236338 h 623562"/>
                      <a:gd name="connsiteX7" fmla="*/ 942152 w 942151"/>
                      <a:gd name="connsiteY7" fmla="*/ 263734 h 623562"/>
                      <a:gd name="connsiteX8" fmla="*/ 612880 w 942151"/>
                      <a:gd name="connsiteY8" fmla="*/ 575647 h 623562"/>
                      <a:gd name="connsiteX9" fmla="*/ 859075 w 942151"/>
                      <a:gd name="connsiteY9" fmla="*/ 59064 h 623562"/>
                      <a:gd name="connsiteX10" fmla="*/ 480677 w 942151"/>
                      <a:gd name="connsiteY10" fmla="*/ 429049 h 623562"/>
                      <a:gd name="connsiteX11" fmla="*/ 684848 w 942151"/>
                      <a:gd name="connsiteY11" fmla="*/ 5392 h 623562"/>
                      <a:gd name="connsiteX12" fmla="*/ 63113 w 942151"/>
                      <a:gd name="connsiteY12" fmla="*/ 466648 h 623562"/>
                      <a:gd name="connsiteX0" fmla="*/ 63113 w 942151"/>
                      <a:gd name="connsiteY0" fmla="*/ 466648 h 623562"/>
                      <a:gd name="connsiteX1" fmla="*/ 121447 w 942151"/>
                      <a:gd name="connsiteY1" fmla="*/ 482745 h 623562"/>
                      <a:gd name="connsiteX2" fmla="*/ 403689 w 942151"/>
                      <a:gd name="connsiteY2" fmla="*/ 205093 h 623562"/>
                      <a:gd name="connsiteX3" fmla="*/ 653823 w 942151"/>
                      <a:gd name="connsiteY3" fmla="*/ 50281 h 623562"/>
                      <a:gd name="connsiteX4" fmla="*/ 534556 w 942151"/>
                      <a:gd name="connsiteY4" fmla="*/ 464537 h 623562"/>
                      <a:gd name="connsiteX5" fmla="*/ 912946 w 942151"/>
                      <a:gd name="connsiteY5" fmla="*/ 94557 h 623562"/>
                      <a:gd name="connsiteX6" fmla="*/ 593990 w 942151"/>
                      <a:gd name="connsiteY6" fmla="*/ 619558 h 623562"/>
                      <a:gd name="connsiteX7" fmla="*/ 893809 w 942151"/>
                      <a:gd name="connsiteY7" fmla="*/ 236338 h 623562"/>
                      <a:gd name="connsiteX8" fmla="*/ 942152 w 942151"/>
                      <a:gd name="connsiteY8" fmla="*/ 263734 h 623562"/>
                      <a:gd name="connsiteX9" fmla="*/ 612880 w 942151"/>
                      <a:gd name="connsiteY9" fmla="*/ 575647 h 623562"/>
                      <a:gd name="connsiteX10" fmla="*/ 859075 w 942151"/>
                      <a:gd name="connsiteY10" fmla="*/ 59064 h 623562"/>
                      <a:gd name="connsiteX11" fmla="*/ 480677 w 942151"/>
                      <a:gd name="connsiteY11" fmla="*/ 429049 h 623562"/>
                      <a:gd name="connsiteX12" fmla="*/ 684848 w 942151"/>
                      <a:gd name="connsiteY12" fmla="*/ 5392 h 623562"/>
                      <a:gd name="connsiteX13" fmla="*/ 63113 w 942151"/>
                      <a:gd name="connsiteY13" fmla="*/ 466648 h 623562"/>
                      <a:gd name="connsiteX0" fmla="*/ 63113 w 942151"/>
                      <a:gd name="connsiteY0" fmla="*/ 466648 h 623562"/>
                      <a:gd name="connsiteX1" fmla="*/ 121447 w 942151"/>
                      <a:gd name="connsiteY1" fmla="*/ 482745 h 623562"/>
                      <a:gd name="connsiteX2" fmla="*/ 429444 w 942151"/>
                      <a:gd name="connsiteY2" fmla="*/ 315788 h 623562"/>
                      <a:gd name="connsiteX3" fmla="*/ 653823 w 942151"/>
                      <a:gd name="connsiteY3" fmla="*/ 50281 h 623562"/>
                      <a:gd name="connsiteX4" fmla="*/ 534556 w 942151"/>
                      <a:gd name="connsiteY4" fmla="*/ 464537 h 623562"/>
                      <a:gd name="connsiteX5" fmla="*/ 912946 w 942151"/>
                      <a:gd name="connsiteY5" fmla="*/ 94557 h 623562"/>
                      <a:gd name="connsiteX6" fmla="*/ 593990 w 942151"/>
                      <a:gd name="connsiteY6" fmla="*/ 619558 h 623562"/>
                      <a:gd name="connsiteX7" fmla="*/ 893809 w 942151"/>
                      <a:gd name="connsiteY7" fmla="*/ 236338 h 623562"/>
                      <a:gd name="connsiteX8" fmla="*/ 942152 w 942151"/>
                      <a:gd name="connsiteY8" fmla="*/ 263734 h 623562"/>
                      <a:gd name="connsiteX9" fmla="*/ 612880 w 942151"/>
                      <a:gd name="connsiteY9" fmla="*/ 575647 h 623562"/>
                      <a:gd name="connsiteX10" fmla="*/ 859075 w 942151"/>
                      <a:gd name="connsiteY10" fmla="*/ 59064 h 623562"/>
                      <a:gd name="connsiteX11" fmla="*/ 480677 w 942151"/>
                      <a:gd name="connsiteY11" fmla="*/ 429049 h 623562"/>
                      <a:gd name="connsiteX12" fmla="*/ 684848 w 942151"/>
                      <a:gd name="connsiteY12" fmla="*/ 5392 h 623562"/>
                      <a:gd name="connsiteX13" fmla="*/ 63113 w 942151"/>
                      <a:gd name="connsiteY13" fmla="*/ 466648 h 623562"/>
                      <a:gd name="connsiteX0" fmla="*/ 63113 w 942151"/>
                      <a:gd name="connsiteY0" fmla="*/ 467435 h 624349"/>
                      <a:gd name="connsiteX1" fmla="*/ 121447 w 942151"/>
                      <a:gd name="connsiteY1" fmla="*/ 483532 h 624349"/>
                      <a:gd name="connsiteX2" fmla="*/ 429444 w 942151"/>
                      <a:gd name="connsiteY2" fmla="*/ 316575 h 624349"/>
                      <a:gd name="connsiteX3" fmla="*/ 653823 w 942151"/>
                      <a:gd name="connsiteY3" fmla="*/ 51068 h 624349"/>
                      <a:gd name="connsiteX4" fmla="*/ 534556 w 942151"/>
                      <a:gd name="connsiteY4" fmla="*/ 465324 h 624349"/>
                      <a:gd name="connsiteX5" fmla="*/ 912946 w 942151"/>
                      <a:gd name="connsiteY5" fmla="*/ 95344 h 624349"/>
                      <a:gd name="connsiteX6" fmla="*/ 593990 w 942151"/>
                      <a:gd name="connsiteY6" fmla="*/ 620345 h 624349"/>
                      <a:gd name="connsiteX7" fmla="*/ 893809 w 942151"/>
                      <a:gd name="connsiteY7" fmla="*/ 237125 h 624349"/>
                      <a:gd name="connsiteX8" fmla="*/ 942152 w 942151"/>
                      <a:gd name="connsiteY8" fmla="*/ 264521 h 624349"/>
                      <a:gd name="connsiteX9" fmla="*/ 612880 w 942151"/>
                      <a:gd name="connsiteY9" fmla="*/ 576434 h 624349"/>
                      <a:gd name="connsiteX10" fmla="*/ 859075 w 942151"/>
                      <a:gd name="connsiteY10" fmla="*/ 59851 h 624349"/>
                      <a:gd name="connsiteX11" fmla="*/ 480677 w 942151"/>
                      <a:gd name="connsiteY11" fmla="*/ 429836 h 624349"/>
                      <a:gd name="connsiteX12" fmla="*/ 684848 w 942151"/>
                      <a:gd name="connsiteY12" fmla="*/ 6179 h 624349"/>
                      <a:gd name="connsiteX13" fmla="*/ 378902 w 942151"/>
                      <a:gd name="connsiteY13" fmla="*/ 197367 h 624349"/>
                      <a:gd name="connsiteX14" fmla="*/ 63113 w 942151"/>
                      <a:gd name="connsiteY14" fmla="*/ 467435 h 624349"/>
                      <a:gd name="connsiteX0" fmla="*/ 63113 w 942151"/>
                      <a:gd name="connsiteY0" fmla="*/ 465778 h 622692"/>
                      <a:gd name="connsiteX1" fmla="*/ 121447 w 942151"/>
                      <a:gd name="connsiteY1" fmla="*/ 481875 h 622692"/>
                      <a:gd name="connsiteX2" fmla="*/ 429444 w 942151"/>
                      <a:gd name="connsiteY2" fmla="*/ 314918 h 622692"/>
                      <a:gd name="connsiteX3" fmla="*/ 653823 w 942151"/>
                      <a:gd name="connsiteY3" fmla="*/ 49411 h 622692"/>
                      <a:gd name="connsiteX4" fmla="*/ 534556 w 942151"/>
                      <a:gd name="connsiteY4" fmla="*/ 463667 h 622692"/>
                      <a:gd name="connsiteX5" fmla="*/ 912946 w 942151"/>
                      <a:gd name="connsiteY5" fmla="*/ 93687 h 622692"/>
                      <a:gd name="connsiteX6" fmla="*/ 593990 w 942151"/>
                      <a:gd name="connsiteY6" fmla="*/ 618688 h 622692"/>
                      <a:gd name="connsiteX7" fmla="*/ 893809 w 942151"/>
                      <a:gd name="connsiteY7" fmla="*/ 235468 h 622692"/>
                      <a:gd name="connsiteX8" fmla="*/ 942152 w 942151"/>
                      <a:gd name="connsiteY8" fmla="*/ 262864 h 622692"/>
                      <a:gd name="connsiteX9" fmla="*/ 612880 w 942151"/>
                      <a:gd name="connsiteY9" fmla="*/ 574777 h 622692"/>
                      <a:gd name="connsiteX10" fmla="*/ 859075 w 942151"/>
                      <a:gd name="connsiteY10" fmla="*/ 58194 h 622692"/>
                      <a:gd name="connsiteX11" fmla="*/ 480677 w 942151"/>
                      <a:gd name="connsiteY11" fmla="*/ 428179 h 622692"/>
                      <a:gd name="connsiteX12" fmla="*/ 684848 w 942151"/>
                      <a:gd name="connsiteY12" fmla="*/ 4522 h 622692"/>
                      <a:gd name="connsiteX13" fmla="*/ 396762 w 942151"/>
                      <a:gd name="connsiteY13" fmla="*/ 263570 h 622692"/>
                      <a:gd name="connsiteX14" fmla="*/ 63113 w 942151"/>
                      <a:gd name="connsiteY14" fmla="*/ 465778 h 622692"/>
                      <a:gd name="connsiteX0" fmla="*/ 63113 w 942151"/>
                      <a:gd name="connsiteY0" fmla="*/ 465778 h 622692"/>
                      <a:gd name="connsiteX1" fmla="*/ 121447 w 942151"/>
                      <a:gd name="connsiteY1" fmla="*/ 481875 h 622692"/>
                      <a:gd name="connsiteX2" fmla="*/ 429444 w 942151"/>
                      <a:gd name="connsiteY2" fmla="*/ 314918 h 622692"/>
                      <a:gd name="connsiteX3" fmla="*/ 771262 w 942151"/>
                      <a:gd name="connsiteY3" fmla="*/ 37290 h 622692"/>
                      <a:gd name="connsiteX4" fmla="*/ 534556 w 942151"/>
                      <a:gd name="connsiteY4" fmla="*/ 463667 h 622692"/>
                      <a:gd name="connsiteX5" fmla="*/ 912946 w 942151"/>
                      <a:gd name="connsiteY5" fmla="*/ 93687 h 622692"/>
                      <a:gd name="connsiteX6" fmla="*/ 593990 w 942151"/>
                      <a:gd name="connsiteY6" fmla="*/ 618688 h 622692"/>
                      <a:gd name="connsiteX7" fmla="*/ 893809 w 942151"/>
                      <a:gd name="connsiteY7" fmla="*/ 235468 h 622692"/>
                      <a:gd name="connsiteX8" fmla="*/ 942152 w 942151"/>
                      <a:gd name="connsiteY8" fmla="*/ 262864 h 622692"/>
                      <a:gd name="connsiteX9" fmla="*/ 612880 w 942151"/>
                      <a:gd name="connsiteY9" fmla="*/ 574777 h 622692"/>
                      <a:gd name="connsiteX10" fmla="*/ 859075 w 942151"/>
                      <a:gd name="connsiteY10" fmla="*/ 58194 h 622692"/>
                      <a:gd name="connsiteX11" fmla="*/ 480677 w 942151"/>
                      <a:gd name="connsiteY11" fmla="*/ 428179 h 622692"/>
                      <a:gd name="connsiteX12" fmla="*/ 684848 w 942151"/>
                      <a:gd name="connsiteY12" fmla="*/ 4522 h 622692"/>
                      <a:gd name="connsiteX13" fmla="*/ 396762 w 942151"/>
                      <a:gd name="connsiteY13" fmla="*/ 263570 h 622692"/>
                      <a:gd name="connsiteX14" fmla="*/ 63113 w 942151"/>
                      <a:gd name="connsiteY14" fmla="*/ 465778 h 622692"/>
                      <a:gd name="connsiteX0" fmla="*/ 63113 w 942151"/>
                      <a:gd name="connsiteY0" fmla="*/ 465778 h 622692"/>
                      <a:gd name="connsiteX1" fmla="*/ 121447 w 942151"/>
                      <a:gd name="connsiteY1" fmla="*/ 481875 h 622692"/>
                      <a:gd name="connsiteX2" fmla="*/ 429444 w 942151"/>
                      <a:gd name="connsiteY2" fmla="*/ 314918 h 622692"/>
                      <a:gd name="connsiteX3" fmla="*/ 771262 w 942151"/>
                      <a:gd name="connsiteY3" fmla="*/ 37290 h 622692"/>
                      <a:gd name="connsiteX4" fmla="*/ 534556 w 942151"/>
                      <a:gd name="connsiteY4" fmla="*/ 463667 h 622692"/>
                      <a:gd name="connsiteX5" fmla="*/ 912946 w 942151"/>
                      <a:gd name="connsiteY5" fmla="*/ 93687 h 622692"/>
                      <a:gd name="connsiteX6" fmla="*/ 593990 w 942151"/>
                      <a:gd name="connsiteY6" fmla="*/ 618688 h 622692"/>
                      <a:gd name="connsiteX7" fmla="*/ 893809 w 942151"/>
                      <a:gd name="connsiteY7" fmla="*/ 235468 h 622692"/>
                      <a:gd name="connsiteX8" fmla="*/ 942152 w 942151"/>
                      <a:gd name="connsiteY8" fmla="*/ 262864 h 622692"/>
                      <a:gd name="connsiteX9" fmla="*/ 612880 w 942151"/>
                      <a:gd name="connsiteY9" fmla="*/ 574777 h 622692"/>
                      <a:gd name="connsiteX10" fmla="*/ 859075 w 942151"/>
                      <a:gd name="connsiteY10" fmla="*/ 58194 h 622692"/>
                      <a:gd name="connsiteX11" fmla="*/ 480677 w 942151"/>
                      <a:gd name="connsiteY11" fmla="*/ 428179 h 622692"/>
                      <a:gd name="connsiteX12" fmla="*/ 684848 w 942151"/>
                      <a:gd name="connsiteY12" fmla="*/ 4522 h 622692"/>
                      <a:gd name="connsiteX13" fmla="*/ 396762 w 942151"/>
                      <a:gd name="connsiteY13" fmla="*/ 263570 h 622692"/>
                      <a:gd name="connsiteX14" fmla="*/ 63113 w 942151"/>
                      <a:gd name="connsiteY14" fmla="*/ 465778 h 622692"/>
                      <a:gd name="connsiteX0" fmla="*/ 63113 w 942151"/>
                      <a:gd name="connsiteY0" fmla="*/ 465778 h 622692"/>
                      <a:gd name="connsiteX1" fmla="*/ 121447 w 942151"/>
                      <a:gd name="connsiteY1" fmla="*/ 481875 h 622692"/>
                      <a:gd name="connsiteX2" fmla="*/ 429444 w 942151"/>
                      <a:gd name="connsiteY2" fmla="*/ 314918 h 622692"/>
                      <a:gd name="connsiteX3" fmla="*/ 747163 w 942151"/>
                      <a:gd name="connsiteY3" fmla="*/ 22838 h 622692"/>
                      <a:gd name="connsiteX4" fmla="*/ 534556 w 942151"/>
                      <a:gd name="connsiteY4" fmla="*/ 463667 h 622692"/>
                      <a:gd name="connsiteX5" fmla="*/ 912946 w 942151"/>
                      <a:gd name="connsiteY5" fmla="*/ 93687 h 622692"/>
                      <a:gd name="connsiteX6" fmla="*/ 593990 w 942151"/>
                      <a:gd name="connsiteY6" fmla="*/ 618688 h 622692"/>
                      <a:gd name="connsiteX7" fmla="*/ 893809 w 942151"/>
                      <a:gd name="connsiteY7" fmla="*/ 235468 h 622692"/>
                      <a:gd name="connsiteX8" fmla="*/ 942152 w 942151"/>
                      <a:gd name="connsiteY8" fmla="*/ 262864 h 622692"/>
                      <a:gd name="connsiteX9" fmla="*/ 612880 w 942151"/>
                      <a:gd name="connsiteY9" fmla="*/ 574777 h 622692"/>
                      <a:gd name="connsiteX10" fmla="*/ 859075 w 942151"/>
                      <a:gd name="connsiteY10" fmla="*/ 58194 h 622692"/>
                      <a:gd name="connsiteX11" fmla="*/ 480677 w 942151"/>
                      <a:gd name="connsiteY11" fmla="*/ 428179 h 622692"/>
                      <a:gd name="connsiteX12" fmla="*/ 684848 w 942151"/>
                      <a:gd name="connsiteY12" fmla="*/ 4522 h 622692"/>
                      <a:gd name="connsiteX13" fmla="*/ 396762 w 942151"/>
                      <a:gd name="connsiteY13" fmla="*/ 263570 h 622692"/>
                      <a:gd name="connsiteX14" fmla="*/ 63113 w 942151"/>
                      <a:gd name="connsiteY14" fmla="*/ 465778 h 622692"/>
                      <a:gd name="connsiteX0" fmla="*/ 363469 w 860374"/>
                      <a:gd name="connsiteY0" fmla="*/ 3276 h 727945"/>
                      <a:gd name="connsiteX1" fmla="*/ 39670 w 860374"/>
                      <a:gd name="connsiteY1" fmla="*/ 587128 h 727945"/>
                      <a:gd name="connsiteX2" fmla="*/ 347667 w 860374"/>
                      <a:gd name="connsiteY2" fmla="*/ 420171 h 727945"/>
                      <a:gd name="connsiteX3" fmla="*/ 665386 w 860374"/>
                      <a:gd name="connsiteY3" fmla="*/ 128091 h 727945"/>
                      <a:gd name="connsiteX4" fmla="*/ 452779 w 860374"/>
                      <a:gd name="connsiteY4" fmla="*/ 568920 h 727945"/>
                      <a:gd name="connsiteX5" fmla="*/ 831169 w 860374"/>
                      <a:gd name="connsiteY5" fmla="*/ 198940 h 727945"/>
                      <a:gd name="connsiteX6" fmla="*/ 512213 w 860374"/>
                      <a:gd name="connsiteY6" fmla="*/ 723941 h 727945"/>
                      <a:gd name="connsiteX7" fmla="*/ 812032 w 860374"/>
                      <a:gd name="connsiteY7" fmla="*/ 340721 h 727945"/>
                      <a:gd name="connsiteX8" fmla="*/ 860375 w 860374"/>
                      <a:gd name="connsiteY8" fmla="*/ 368117 h 727945"/>
                      <a:gd name="connsiteX9" fmla="*/ 531103 w 860374"/>
                      <a:gd name="connsiteY9" fmla="*/ 680030 h 727945"/>
                      <a:gd name="connsiteX10" fmla="*/ 777298 w 860374"/>
                      <a:gd name="connsiteY10" fmla="*/ 163447 h 727945"/>
                      <a:gd name="connsiteX11" fmla="*/ 398900 w 860374"/>
                      <a:gd name="connsiteY11" fmla="*/ 533432 h 727945"/>
                      <a:gd name="connsiteX12" fmla="*/ 603071 w 860374"/>
                      <a:gd name="connsiteY12" fmla="*/ 109775 h 727945"/>
                      <a:gd name="connsiteX13" fmla="*/ 314985 w 860374"/>
                      <a:gd name="connsiteY13" fmla="*/ 368823 h 727945"/>
                      <a:gd name="connsiteX14" fmla="*/ 363469 w 860374"/>
                      <a:gd name="connsiteY14" fmla="*/ 3276 h 727945"/>
                      <a:gd name="connsiteX0" fmla="*/ 79240 w 576145"/>
                      <a:gd name="connsiteY0" fmla="*/ 7490 h 732159"/>
                      <a:gd name="connsiteX1" fmla="*/ 179396 w 576145"/>
                      <a:gd name="connsiteY1" fmla="*/ 51838 h 732159"/>
                      <a:gd name="connsiteX2" fmla="*/ 63438 w 576145"/>
                      <a:gd name="connsiteY2" fmla="*/ 424385 h 732159"/>
                      <a:gd name="connsiteX3" fmla="*/ 381157 w 576145"/>
                      <a:gd name="connsiteY3" fmla="*/ 132305 h 732159"/>
                      <a:gd name="connsiteX4" fmla="*/ 168550 w 576145"/>
                      <a:gd name="connsiteY4" fmla="*/ 573134 h 732159"/>
                      <a:gd name="connsiteX5" fmla="*/ 546940 w 576145"/>
                      <a:gd name="connsiteY5" fmla="*/ 203154 h 732159"/>
                      <a:gd name="connsiteX6" fmla="*/ 227984 w 576145"/>
                      <a:gd name="connsiteY6" fmla="*/ 728155 h 732159"/>
                      <a:gd name="connsiteX7" fmla="*/ 527803 w 576145"/>
                      <a:gd name="connsiteY7" fmla="*/ 344935 h 732159"/>
                      <a:gd name="connsiteX8" fmla="*/ 576146 w 576145"/>
                      <a:gd name="connsiteY8" fmla="*/ 372331 h 732159"/>
                      <a:gd name="connsiteX9" fmla="*/ 246874 w 576145"/>
                      <a:gd name="connsiteY9" fmla="*/ 684244 h 732159"/>
                      <a:gd name="connsiteX10" fmla="*/ 493069 w 576145"/>
                      <a:gd name="connsiteY10" fmla="*/ 167661 h 732159"/>
                      <a:gd name="connsiteX11" fmla="*/ 114671 w 576145"/>
                      <a:gd name="connsiteY11" fmla="*/ 537646 h 732159"/>
                      <a:gd name="connsiteX12" fmla="*/ 318842 w 576145"/>
                      <a:gd name="connsiteY12" fmla="*/ 113989 h 732159"/>
                      <a:gd name="connsiteX13" fmla="*/ 30756 w 576145"/>
                      <a:gd name="connsiteY13" fmla="*/ 373037 h 732159"/>
                      <a:gd name="connsiteX14" fmla="*/ 79240 w 576145"/>
                      <a:gd name="connsiteY14" fmla="*/ 7490 h 732159"/>
                      <a:gd name="connsiteX0" fmla="*/ 119955 w 571573"/>
                      <a:gd name="connsiteY0" fmla="*/ 7365 h 733453"/>
                      <a:gd name="connsiteX1" fmla="*/ 174824 w 571573"/>
                      <a:gd name="connsiteY1" fmla="*/ 53132 h 733453"/>
                      <a:gd name="connsiteX2" fmla="*/ 58866 w 571573"/>
                      <a:gd name="connsiteY2" fmla="*/ 425679 h 733453"/>
                      <a:gd name="connsiteX3" fmla="*/ 376585 w 571573"/>
                      <a:gd name="connsiteY3" fmla="*/ 133599 h 733453"/>
                      <a:gd name="connsiteX4" fmla="*/ 163978 w 571573"/>
                      <a:gd name="connsiteY4" fmla="*/ 574428 h 733453"/>
                      <a:gd name="connsiteX5" fmla="*/ 542368 w 571573"/>
                      <a:gd name="connsiteY5" fmla="*/ 204448 h 733453"/>
                      <a:gd name="connsiteX6" fmla="*/ 223412 w 571573"/>
                      <a:gd name="connsiteY6" fmla="*/ 729449 h 733453"/>
                      <a:gd name="connsiteX7" fmla="*/ 523231 w 571573"/>
                      <a:gd name="connsiteY7" fmla="*/ 346229 h 733453"/>
                      <a:gd name="connsiteX8" fmla="*/ 571574 w 571573"/>
                      <a:gd name="connsiteY8" fmla="*/ 373625 h 733453"/>
                      <a:gd name="connsiteX9" fmla="*/ 242302 w 571573"/>
                      <a:gd name="connsiteY9" fmla="*/ 685538 h 733453"/>
                      <a:gd name="connsiteX10" fmla="*/ 488497 w 571573"/>
                      <a:gd name="connsiteY10" fmla="*/ 168955 h 733453"/>
                      <a:gd name="connsiteX11" fmla="*/ 110099 w 571573"/>
                      <a:gd name="connsiteY11" fmla="*/ 538940 h 733453"/>
                      <a:gd name="connsiteX12" fmla="*/ 314270 w 571573"/>
                      <a:gd name="connsiteY12" fmla="*/ 115283 h 733453"/>
                      <a:gd name="connsiteX13" fmla="*/ 26184 w 571573"/>
                      <a:gd name="connsiteY13" fmla="*/ 374331 h 733453"/>
                      <a:gd name="connsiteX14" fmla="*/ 119955 w 571573"/>
                      <a:gd name="connsiteY14" fmla="*/ 7365 h 733453"/>
                      <a:gd name="connsiteX0" fmla="*/ 119955 w 571573"/>
                      <a:gd name="connsiteY0" fmla="*/ 6736 h 732824"/>
                      <a:gd name="connsiteX1" fmla="*/ 193243 w 571573"/>
                      <a:gd name="connsiteY1" fmla="*/ 60373 h 732824"/>
                      <a:gd name="connsiteX2" fmla="*/ 58866 w 571573"/>
                      <a:gd name="connsiteY2" fmla="*/ 425050 h 732824"/>
                      <a:gd name="connsiteX3" fmla="*/ 376585 w 571573"/>
                      <a:gd name="connsiteY3" fmla="*/ 132970 h 732824"/>
                      <a:gd name="connsiteX4" fmla="*/ 163978 w 571573"/>
                      <a:gd name="connsiteY4" fmla="*/ 573799 h 732824"/>
                      <a:gd name="connsiteX5" fmla="*/ 542368 w 571573"/>
                      <a:gd name="connsiteY5" fmla="*/ 203819 h 732824"/>
                      <a:gd name="connsiteX6" fmla="*/ 223412 w 571573"/>
                      <a:gd name="connsiteY6" fmla="*/ 728820 h 732824"/>
                      <a:gd name="connsiteX7" fmla="*/ 523231 w 571573"/>
                      <a:gd name="connsiteY7" fmla="*/ 345600 h 732824"/>
                      <a:gd name="connsiteX8" fmla="*/ 571574 w 571573"/>
                      <a:gd name="connsiteY8" fmla="*/ 372996 h 732824"/>
                      <a:gd name="connsiteX9" fmla="*/ 242302 w 571573"/>
                      <a:gd name="connsiteY9" fmla="*/ 684909 h 732824"/>
                      <a:gd name="connsiteX10" fmla="*/ 488497 w 571573"/>
                      <a:gd name="connsiteY10" fmla="*/ 168326 h 732824"/>
                      <a:gd name="connsiteX11" fmla="*/ 110099 w 571573"/>
                      <a:gd name="connsiteY11" fmla="*/ 538311 h 732824"/>
                      <a:gd name="connsiteX12" fmla="*/ 314270 w 571573"/>
                      <a:gd name="connsiteY12" fmla="*/ 114654 h 732824"/>
                      <a:gd name="connsiteX13" fmla="*/ 26184 w 571573"/>
                      <a:gd name="connsiteY13" fmla="*/ 373702 h 732824"/>
                      <a:gd name="connsiteX14" fmla="*/ 119955 w 571573"/>
                      <a:gd name="connsiteY14" fmla="*/ 6736 h 732824"/>
                      <a:gd name="connsiteX0" fmla="*/ 143421 w 569557"/>
                      <a:gd name="connsiteY0" fmla="*/ 6930 h 730435"/>
                      <a:gd name="connsiteX1" fmla="*/ 191227 w 569557"/>
                      <a:gd name="connsiteY1" fmla="*/ 57984 h 730435"/>
                      <a:gd name="connsiteX2" fmla="*/ 56850 w 569557"/>
                      <a:gd name="connsiteY2" fmla="*/ 422661 h 730435"/>
                      <a:gd name="connsiteX3" fmla="*/ 374569 w 569557"/>
                      <a:gd name="connsiteY3" fmla="*/ 130581 h 730435"/>
                      <a:gd name="connsiteX4" fmla="*/ 161962 w 569557"/>
                      <a:gd name="connsiteY4" fmla="*/ 571410 h 730435"/>
                      <a:gd name="connsiteX5" fmla="*/ 540352 w 569557"/>
                      <a:gd name="connsiteY5" fmla="*/ 201430 h 730435"/>
                      <a:gd name="connsiteX6" fmla="*/ 221396 w 569557"/>
                      <a:gd name="connsiteY6" fmla="*/ 726431 h 730435"/>
                      <a:gd name="connsiteX7" fmla="*/ 521215 w 569557"/>
                      <a:gd name="connsiteY7" fmla="*/ 343211 h 730435"/>
                      <a:gd name="connsiteX8" fmla="*/ 569558 w 569557"/>
                      <a:gd name="connsiteY8" fmla="*/ 370607 h 730435"/>
                      <a:gd name="connsiteX9" fmla="*/ 240286 w 569557"/>
                      <a:gd name="connsiteY9" fmla="*/ 682520 h 730435"/>
                      <a:gd name="connsiteX10" fmla="*/ 486481 w 569557"/>
                      <a:gd name="connsiteY10" fmla="*/ 165937 h 730435"/>
                      <a:gd name="connsiteX11" fmla="*/ 108083 w 569557"/>
                      <a:gd name="connsiteY11" fmla="*/ 535922 h 730435"/>
                      <a:gd name="connsiteX12" fmla="*/ 312254 w 569557"/>
                      <a:gd name="connsiteY12" fmla="*/ 112265 h 730435"/>
                      <a:gd name="connsiteX13" fmla="*/ 24168 w 569557"/>
                      <a:gd name="connsiteY13" fmla="*/ 371313 h 730435"/>
                      <a:gd name="connsiteX14" fmla="*/ 143421 w 569557"/>
                      <a:gd name="connsiteY14" fmla="*/ 6930 h 730435"/>
                      <a:gd name="connsiteX0" fmla="*/ 143421 w 653204"/>
                      <a:gd name="connsiteY0" fmla="*/ 6930 h 730435"/>
                      <a:gd name="connsiteX1" fmla="*/ 191227 w 653204"/>
                      <a:gd name="connsiteY1" fmla="*/ 57984 h 730435"/>
                      <a:gd name="connsiteX2" fmla="*/ 56850 w 653204"/>
                      <a:gd name="connsiteY2" fmla="*/ 422661 h 730435"/>
                      <a:gd name="connsiteX3" fmla="*/ 374569 w 653204"/>
                      <a:gd name="connsiteY3" fmla="*/ 130581 h 730435"/>
                      <a:gd name="connsiteX4" fmla="*/ 161962 w 653204"/>
                      <a:gd name="connsiteY4" fmla="*/ 571410 h 730435"/>
                      <a:gd name="connsiteX5" fmla="*/ 540352 w 653204"/>
                      <a:gd name="connsiteY5" fmla="*/ 201430 h 730435"/>
                      <a:gd name="connsiteX6" fmla="*/ 221396 w 653204"/>
                      <a:gd name="connsiteY6" fmla="*/ 726431 h 730435"/>
                      <a:gd name="connsiteX7" fmla="*/ 521215 w 653204"/>
                      <a:gd name="connsiteY7" fmla="*/ 343211 h 730435"/>
                      <a:gd name="connsiteX8" fmla="*/ 653204 w 653204"/>
                      <a:gd name="connsiteY8" fmla="*/ 427119 h 730435"/>
                      <a:gd name="connsiteX9" fmla="*/ 240286 w 653204"/>
                      <a:gd name="connsiteY9" fmla="*/ 682520 h 730435"/>
                      <a:gd name="connsiteX10" fmla="*/ 486481 w 653204"/>
                      <a:gd name="connsiteY10" fmla="*/ 165937 h 730435"/>
                      <a:gd name="connsiteX11" fmla="*/ 108083 w 653204"/>
                      <a:gd name="connsiteY11" fmla="*/ 535922 h 730435"/>
                      <a:gd name="connsiteX12" fmla="*/ 312254 w 653204"/>
                      <a:gd name="connsiteY12" fmla="*/ 112265 h 730435"/>
                      <a:gd name="connsiteX13" fmla="*/ 24168 w 653204"/>
                      <a:gd name="connsiteY13" fmla="*/ 371313 h 730435"/>
                      <a:gd name="connsiteX14" fmla="*/ 143421 w 653204"/>
                      <a:gd name="connsiteY14" fmla="*/ 6930 h 730435"/>
                      <a:gd name="connsiteX0" fmla="*/ 143421 w 653204"/>
                      <a:gd name="connsiteY0" fmla="*/ 6930 h 732195"/>
                      <a:gd name="connsiteX1" fmla="*/ 191227 w 653204"/>
                      <a:gd name="connsiteY1" fmla="*/ 57984 h 732195"/>
                      <a:gd name="connsiteX2" fmla="*/ 56850 w 653204"/>
                      <a:gd name="connsiteY2" fmla="*/ 422661 h 732195"/>
                      <a:gd name="connsiteX3" fmla="*/ 374569 w 653204"/>
                      <a:gd name="connsiteY3" fmla="*/ 130581 h 732195"/>
                      <a:gd name="connsiteX4" fmla="*/ 161962 w 653204"/>
                      <a:gd name="connsiteY4" fmla="*/ 571410 h 732195"/>
                      <a:gd name="connsiteX5" fmla="*/ 540352 w 653204"/>
                      <a:gd name="connsiteY5" fmla="*/ 201430 h 732195"/>
                      <a:gd name="connsiteX6" fmla="*/ 221396 w 653204"/>
                      <a:gd name="connsiteY6" fmla="*/ 726431 h 732195"/>
                      <a:gd name="connsiteX7" fmla="*/ 597798 w 653204"/>
                      <a:gd name="connsiteY7" fmla="*/ 405014 h 732195"/>
                      <a:gd name="connsiteX8" fmla="*/ 653204 w 653204"/>
                      <a:gd name="connsiteY8" fmla="*/ 427119 h 732195"/>
                      <a:gd name="connsiteX9" fmla="*/ 240286 w 653204"/>
                      <a:gd name="connsiteY9" fmla="*/ 682520 h 732195"/>
                      <a:gd name="connsiteX10" fmla="*/ 486481 w 653204"/>
                      <a:gd name="connsiteY10" fmla="*/ 165937 h 732195"/>
                      <a:gd name="connsiteX11" fmla="*/ 108083 w 653204"/>
                      <a:gd name="connsiteY11" fmla="*/ 535922 h 732195"/>
                      <a:gd name="connsiteX12" fmla="*/ 312254 w 653204"/>
                      <a:gd name="connsiteY12" fmla="*/ 112265 h 732195"/>
                      <a:gd name="connsiteX13" fmla="*/ 24168 w 653204"/>
                      <a:gd name="connsiteY13" fmla="*/ 371313 h 732195"/>
                      <a:gd name="connsiteX14" fmla="*/ 143421 w 653204"/>
                      <a:gd name="connsiteY14" fmla="*/ 6930 h 732195"/>
                      <a:gd name="connsiteX0" fmla="*/ 143421 w 653204"/>
                      <a:gd name="connsiteY0" fmla="*/ 6930 h 731160"/>
                      <a:gd name="connsiteX1" fmla="*/ 191227 w 653204"/>
                      <a:gd name="connsiteY1" fmla="*/ 57984 h 731160"/>
                      <a:gd name="connsiteX2" fmla="*/ 56850 w 653204"/>
                      <a:gd name="connsiteY2" fmla="*/ 422661 h 731160"/>
                      <a:gd name="connsiteX3" fmla="*/ 374569 w 653204"/>
                      <a:gd name="connsiteY3" fmla="*/ 130581 h 731160"/>
                      <a:gd name="connsiteX4" fmla="*/ 161962 w 653204"/>
                      <a:gd name="connsiteY4" fmla="*/ 571410 h 731160"/>
                      <a:gd name="connsiteX5" fmla="*/ 540352 w 653204"/>
                      <a:gd name="connsiteY5" fmla="*/ 201430 h 731160"/>
                      <a:gd name="connsiteX6" fmla="*/ 221396 w 653204"/>
                      <a:gd name="connsiteY6" fmla="*/ 726431 h 731160"/>
                      <a:gd name="connsiteX7" fmla="*/ 597798 w 653204"/>
                      <a:gd name="connsiteY7" fmla="*/ 405014 h 731160"/>
                      <a:gd name="connsiteX8" fmla="*/ 653204 w 653204"/>
                      <a:gd name="connsiteY8" fmla="*/ 427119 h 731160"/>
                      <a:gd name="connsiteX9" fmla="*/ 240286 w 653204"/>
                      <a:gd name="connsiteY9" fmla="*/ 682520 h 731160"/>
                      <a:gd name="connsiteX10" fmla="*/ 486481 w 653204"/>
                      <a:gd name="connsiteY10" fmla="*/ 165937 h 731160"/>
                      <a:gd name="connsiteX11" fmla="*/ 108083 w 653204"/>
                      <a:gd name="connsiteY11" fmla="*/ 535922 h 731160"/>
                      <a:gd name="connsiteX12" fmla="*/ 312254 w 653204"/>
                      <a:gd name="connsiteY12" fmla="*/ 112265 h 731160"/>
                      <a:gd name="connsiteX13" fmla="*/ 24168 w 653204"/>
                      <a:gd name="connsiteY13" fmla="*/ 371313 h 731160"/>
                      <a:gd name="connsiteX14" fmla="*/ 143421 w 653204"/>
                      <a:gd name="connsiteY14" fmla="*/ 6930 h 731160"/>
                      <a:gd name="connsiteX0" fmla="*/ 143421 w 653204"/>
                      <a:gd name="connsiteY0" fmla="*/ 6930 h 731160"/>
                      <a:gd name="connsiteX1" fmla="*/ 191227 w 653204"/>
                      <a:gd name="connsiteY1" fmla="*/ 57984 h 731160"/>
                      <a:gd name="connsiteX2" fmla="*/ 56850 w 653204"/>
                      <a:gd name="connsiteY2" fmla="*/ 422661 h 731160"/>
                      <a:gd name="connsiteX3" fmla="*/ 374569 w 653204"/>
                      <a:gd name="connsiteY3" fmla="*/ 130581 h 731160"/>
                      <a:gd name="connsiteX4" fmla="*/ 161962 w 653204"/>
                      <a:gd name="connsiteY4" fmla="*/ 571410 h 731160"/>
                      <a:gd name="connsiteX5" fmla="*/ 539930 w 653204"/>
                      <a:gd name="connsiteY5" fmla="*/ 315476 h 731160"/>
                      <a:gd name="connsiteX6" fmla="*/ 221396 w 653204"/>
                      <a:gd name="connsiteY6" fmla="*/ 726431 h 731160"/>
                      <a:gd name="connsiteX7" fmla="*/ 597798 w 653204"/>
                      <a:gd name="connsiteY7" fmla="*/ 405014 h 731160"/>
                      <a:gd name="connsiteX8" fmla="*/ 653204 w 653204"/>
                      <a:gd name="connsiteY8" fmla="*/ 427119 h 731160"/>
                      <a:gd name="connsiteX9" fmla="*/ 240286 w 653204"/>
                      <a:gd name="connsiteY9" fmla="*/ 682520 h 731160"/>
                      <a:gd name="connsiteX10" fmla="*/ 486481 w 653204"/>
                      <a:gd name="connsiteY10" fmla="*/ 165937 h 731160"/>
                      <a:gd name="connsiteX11" fmla="*/ 108083 w 653204"/>
                      <a:gd name="connsiteY11" fmla="*/ 535922 h 731160"/>
                      <a:gd name="connsiteX12" fmla="*/ 312254 w 653204"/>
                      <a:gd name="connsiteY12" fmla="*/ 112265 h 731160"/>
                      <a:gd name="connsiteX13" fmla="*/ 24168 w 653204"/>
                      <a:gd name="connsiteY13" fmla="*/ 371313 h 731160"/>
                      <a:gd name="connsiteX14" fmla="*/ 143421 w 653204"/>
                      <a:gd name="connsiteY14" fmla="*/ 6930 h 731160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374569 w 653204"/>
                      <a:gd name="connsiteY3" fmla="*/ 130581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86481 w 653204"/>
                      <a:gd name="connsiteY10" fmla="*/ 165937 h 734928"/>
                      <a:gd name="connsiteX11" fmla="*/ 108083 w 653204"/>
                      <a:gd name="connsiteY11" fmla="*/ 535922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374569 w 653204"/>
                      <a:gd name="connsiteY3" fmla="*/ 130581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108083 w 653204"/>
                      <a:gd name="connsiteY11" fmla="*/ 535922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374569 w 653204"/>
                      <a:gd name="connsiteY3" fmla="*/ 130581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6063 w 653204"/>
                      <a:gd name="connsiteY11" fmla="*/ 503667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374569 w 653204"/>
                      <a:gd name="connsiteY3" fmla="*/ 130581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60450 w 653204"/>
                      <a:gd name="connsiteY12" fmla="*/ 1411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47710 w 653204"/>
                      <a:gd name="connsiteY12" fmla="*/ 13987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18626 w 653204"/>
                      <a:gd name="connsiteY12" fmla="*/ 112912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35660 w 653204"/>
                      <a:gd name="connsiteY12" fmla="*/ 132653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53973 w 663756"/>
                      <a:gd name="connsiteY0" fmla="*/ 6930 h 734928"/>
                      <a:gd name="connsiteX1" fmla="*/ 201779 w 663756"/>
                      <a:gd name="connsiteY1" fmla="*/ 57984 h 734928"/>
                      <a:gd name="connsiteX2" fmla="*/ 67402 w 663756"/>
                      <a:gd name="connsiteY2" fmla="*/ 422661 h 734928"/>
                      <a:gd name="connsiteX3" fmla="*/ 415721 w 663756"/>
                      <a:gd name="connsiteY3" fmla="*/ 199735 h 734928"/>
                      <a:gd name="connsiteX4" fmla="*/ 172514 w 663756"/>
                      <a:gd name="connsiteY4" fmla="*/ 571410 h 734928"/>
                      <a:gd name="connsiteX5" fmla="*/ 550482 w 663756"/>
                      <a:gd name="connsiteY5" fmla="*/ 315476 h 734928"/>
                      <a:gd name="connsiteX6" fmla="*/ 270173 w 663756"/>
                      <a:gd name="connsiteY6" fmla="*/ 730305 h 734928"/>
                      <a:gd name="connsiteX7" fmla="*/ 608350 w 663756"/>
                      <a:gd name="connsiteY7" fmla="*/ 405014 h 734928"/>
                      <a:gd name="connsiteX8" fmla="*/ 663756 w 663756"/>
                      <a:gd name="connsiteY8" fmla="*/ 427119 h 734928"/>
                      <a:gd name="connsiteX9" fmla="*/ 250838 w 663756"/>
                      <a:gd name="connsiteY9" fmla="*/ 682520 h 734928"/>
                      <a:gd name="connsiteX10" fmla="*/ 505059 w 663756"/>
                      <a:gd name="connsiteY10" fmla="*/ 262824 h 734928"/>
                      <a:gd name="connsiteX11" fmla="*/ 100214 w 663756"/>
                      <a:gd name="connsiteY11" fmla="*/ 528053 h 734928"/>
                      <a:gd name="connsiteX12" fmla="*/ 346212 w 663756"/>
                      <a:gd name="connsiteY12" fmla="*/ 132653 h 734928"/>
                      <a:gd name="connsiteX13" fmla="*/ 23367 w 663756"/>
                      <a:gd name="connsiteY13" fmla="*/ 358154 h 734928"/>
                      <a:gd name="connsiteX14" fmla="*/ 153973 w 663756"/>
                      <a:gd name="connsiteY14" fmla="*/ 6930 h 734928"/>
                      <a:gd name="connsiteX0" fmla="*/ 370492 w 880275"/>
                      <a:gd name="connsiteY0" fmla="*/ 181435 h 909433"/>
                      <a:gd name="connsiteX1" fmla="*/ 39121 w 880275"/>
                      <a:gd name="connsiteY1" fmla="*/ 1926 h 909433"/>
                      <a:gd name="connsiteX2" fmla="*/ 283921 w 880275"/>
                      <a:gd name="connsiteY2" fmla="*/ 597166 h 909433"/>
                      <a:gd name="connsiteX3" fmla="*/ 632240 w 880275"/>
                      <a:gd name="connsiteY3" fmla="*/ 374240 h 909433"/>
                      <a:gd name="connsiteX4" fmla="*/ 389033 w 880275"/>
                      <a:gd name="connsiteY4" fmla="*/ 745915 h 909433"/>
                      <a:gd name="connsiteX5" fmla="*/ 767001 w 880275"/>
                      <a:gd name="connsiteY5" fmla="*/ 489981 h 909433"/>
                      <a:gd name="connsiteX6" fmla="*/ 486692 w 880275"/>
                      <a:gd name="connsiteY6" fmla="*/ 904810 h 909433"/>
                      <a:gd name="connsiteX7" fmla="*/ 824869 w 880275"/>
                      <a:gd name="connsiteY7" fmla="*/ 579519 h 909433"/>
                      <a:gd name="connsiteX8" fmla="*/ 880275 w 880275"/>
                      <a:gd name="connsiteY8" fmla="*/ 601624 h 909433"/>
                      <a:gd name="connsiteX9" fmla="*/ 467357 w 880275"/>
                      <a:gd name="connsiteY9" fmla="*/ 857025 h 909433"/>
                      <a:gd name="connsiteX10" fmla="*/ 721578 w 880275"/>
                      <a:gd name="connsiteY10" fmla="*/ 437329 h 909433"/>
                      <a:gd name="connsiteX11" fmla="*/ 316733 w 880275"/>
                      <a:gd name="connsiteY11" fmla="*/ 702558 h 909433"/>
                      <a:gd name="connsiteX12" fmla="*/ 562731 w 880275"/>
                      <a:gd name="connsiteY12" fmla="*/ 307158 h 909433"/>
                      <a:gd name="connsiteX13" fmla="*/ 239886 w 880275"/>
                      <a:gd name="connsiteY13" fmla="*/ 532659 h 909433"/>
                      <a:gd name="connsiteX14" fmla="*/ 370492 w 880275"/>
                      <a:gd name="connsiteY14" fmla="*/ 181435 h 909433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417549 w 1013903"/>
                      <a:gd name="connsiteY2" fmla="*/ 619404 h 931671"/>
                      <a:gd name="connsiteX3" fmla="*/ 765868 w 1013903"/>
                      <a:gd name="connsiteY3" fmla="*/ 396478 h 931671"/>
                      <a:gd name="connsiteX4" fmla="*/ 522661 w 1013903"/>
                      <a:gd name="connsiteY4" fmla="*/ 768153 h 931671"/>
                      <a:gd name="connsiteX5" fmla="*/ 900629 w 1013903"/>
                      <a:gd name="connsiteY5" fmla="*/ 512219 h 931671"/>
                      <a:gd name="connsiteX6" fmla="*/ 620320 w 1013903"/>
                      <a:gd name="connsiteY6" fmla="*/ 927048 h 931671"/>
                      <a:gd name="connsiteX7" fmla="*/ 958497 w 1013903"/>
                      <a:gd name="connsiteY7" fmla="*/ 601757 h 931671"/>
                      <a:gd name="connsiteX8" fmla="*/ 1013903 w 1013903"/>
                      <a:gd name="connsiteY8" fmla="*/ 623862 h 931671"/>
                      <a:gd name="connsiteX9" fmla="*/ 600985 w 1013903"/>
                      <a:gd name="connsiteY9" fmla="*/ 879263 h 931671"/>
                      <a:gd name="connsiteX10" fmla="*/ 855206 w 1013903"/>
                      <a:gd name="connsiteY10" fmla="*/ 459567 h 931671"/>
                      <a:gd name="connsiteX11" fmla="*/ 450361 w 1013903"/>
                      <a:gd name="connsiteY11" fmla="*/ 724796 h 931671"/>
                      <a:gd name="connsiteX12" fmla="*/ 696359 w 1013903"/>
                      <a:gd name="connsiteY12" fmla="*/ 329396 h 931671"/>
                      <a:gd name="connsiteX13" fmla="*/ 373514 w 1013903"/>
                      <a:gd name="connsiteY13" fmla="*/ 554897 h 931671"/>
                      <a:gd name="connsiteX14" fmla="*/ 36582 w 1013903"/>
                      <a:gd name="connsiteY14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283091 w 1013903"/>
                      <a:gd name="connsiteY2" fmla="*/ 335568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696359 w 1013903"/>
                      <a:gd name="connsiteY13" fmla="*/ 329396 h 931671"/>
                      <a:gd name="connsiteX14" fmla="*/ 373514 w 1013903"/>
                      <a:gd name="connsiteY14" fmla="*/ 554897 h 931671"/>
                      <a:gd name="connsiteX15" fmla="*/ 36582 w 1013903"/>
                      <a:gd name="connsiteY15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417549 w 1013903"/>
                      <a:gd name="connsiteY2" fmla="*/ 619404 h 931671"/>
                      <a:gd name="connsiteX3" fmla="*/ 765868 w 1013903"/>
                      <a:gd name="connsiteY3" fmla="*/ 396478 h 931671"/>
                      <a:gd name="connsiteX4" fmla="*/ 522661 w 1013903"/>
                      <a:gd name="connsiteY4" fmla="*/ 768153 h 931671"/>
                      <a:gd name="connsiteX5" fmla="*/ 900629 w 1013903"/>
                      <a:gd name="connsiteY5" fmla="*/ 512219 h 931671"/>
                      <a:gd name="connsiteX6" fmla="*/ 620320 w 1013903"/>
                      <a:gd name="connsiteY6" fmla="*/ 927048 h 931671"/>
                      <a:gd name="connsiteX7" fmla="*/ 958497 w 1013903"/>
                      <a:gd name="connsiteY7" fmla="*/ 601757 h 931671"/>
                      <a:gd name="connsiteX8" fmla="*/ 1013903 w 1013903"/>
                      <a:gd name="connsiteY8" fmla="*/ 623862 h 931671"/>
                      <a:gd name="connsiteX9" fmla="*/ 600985 w 1013903"/>
                      <a:gd name="connsiteY9" fmla="*/ 879263 h 931671"/>
                      <a:gd name="connsiteX10" fmla="*/ 855206 w 1013903"/>
                      <a:gd name="connsiteY10" fmla="*/ 459567 h 931671"/>
                      <a:gd name="connsiteX11" fmla="*/ 450361 w 1013903"/>
                      <a:gd name="connsiteY11" fmla="*/ 724796 h 931671"/>
                      <a:gd name="connsiteX12" fmla="*/ 696359 w 1013903"/>
                      <a:gd name="connsiteY12" fmla="*/ 329396 h 931671"/>
                      <a:gd name="connsiteX13" fmla="*/ 373514 w 1013903"/>
                      <a:gd name="connsiteY13" fmla="*/ 554897 h 931671"/>
                      <a:gd name="connsiteX14" fmla="*/ 36582 w 1013903"/>
                      <a:gd name="connsiteY14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285169 w 1013903"/>
                      <a:gd name="connsiteY2" fmla="*/ 317767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696359 w 1013903"/>
                      <a:gd name="connsiteY13" fmla="*/ 329396 h 931671"/>
                      <a:gd name="connsiteX14" fmla="*/ 373514 w 1013903"/>
                      <a:gd name="connsiteY14" fmla="*/ 554897 h 931671"/>
                      <a:gd name="connsiteX15" fmla="*/ 36582 w 1013903"/>
                      <a:gd name="connsiteY15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285169 w 1013903"/>
                      <a:gd name="connsiteY2" fmla="*/ 317767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696359 w 1013903"/>
                      <a:gd name="connsiteY13" fmla="*/ 32939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696359 w 1013903"/>
                      <a:gd name="connsiteY13" fmla="*/ 32939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707714 w 1013903"/>
                      <a:gd name="connsiteY13" fmla="*/ 34255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707714 w 1013903"/>
                      <a:gd name="connsiteY13" fmla="*/ 34255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720457 w 1013903"/>
                      <a:gd name="connsiteY13" fmla="*/ 34384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720457 w 1013903"/>
                      <a:gd name="connsiteY13" fmla="*/ 343846 h 931671"/>
                      <a:gd name="connsiteX14" fmla="*/ 373514 w 1013903"/>
                      <a:gd name="connsiteY14" fmla="*/ 554897 h 931671"/>
                      <a:gd name="connsiteX15" fmla="*/ 604809 w 1013903"/>
                      <a:gd name="connsiteY15" fmla="*/ 230055 h 931671"/>
                      <a:gd name="connsiteX16" fmla="*/ 36582 w 1013903"/>
                      <a:gd name="connsiteY16" fmla="*/ 12195 h 931671"/>
                      <a:gd name="connsiteX0" fmla="*/ 16671 w 993992"/>
                      <a:gd name="connsiteY0" fmla="*/ 170297 h 1089773"/>
                      <a:gd name="connsiteX1" fmla="*/ 315850 w 993992"/>
                      <a:gd name="connsiteY1" fmla="*/ 626 h 1089773"/>
                      <a:gd name="connsiteX2" fmla="*/ 616195 w 993992"/>
                      <a:gd name="connsiteY2" fmla="*/ 451375 h 1089773"/>
                      <a:gd name="connsiteX3" fmla="*/ 397638 w 993992"/>
                      <a:gd name="connsiteY3" fmla="*/ 777506 h 1089773"/>
                      <a:gd name="connsiteX4" fmla="*/ 745957 w 993992"/>
                      <a:gd name="connsiteY4" fmla="*/ 554580 h 1089773"/>
                      <a:gd name="connsiteX5" fmla="*/ 502750 w 993992"/>
                      <a:gd name="connsiteY5" fmla="*/ 926255 h 1089773"/>
                      <a:gd name="connsiteX6" fmla="*/ 880718 w 993992"/>
                      <a:gd name="connsiteY6" fmla="*/ 670321 h 1089773"/>
                      <a:gd name="connsiteX7" fmla="*/ 600409 w 993992"/>
                      <a:gd name="connsiteY7" fmla="*/ 1085150 h 1089773"/>
                      <a:gd name="connsiteX8" fmla="*/ 938586 w 993992"/>
                      <a:gd name="connsiteY8" fmla="*/ 759859 h 1089773"/>
                      <a:gd name="connsiteX9" fmla="*/ 993992 w 993992"/>
                      <a:gd name="connsiteY9" fmla="*/ 781964 h 1089773"/>
                      <a:gd name="connsiteX10" fmla="*/ 581074 w 993992"/>
                      <a:gd name="connsiteY10" fmla="*/ 1037365 h 1089773"/>
                      <a:gd name="connsiteX11" fmla="*/ 835295 w 993992"/>
                      <a:gd name="connsiteY11" fmla="*/ 617669 h 1089773"/>
                      <a:gd name="connsiteX12" fmla="*/ 430450 w 993992"/>
                      <a:gd name="connsiteY12" fmla="*/ 882898 h 1089773"/>
                      <a:gd name="connsiteX13" fmla="*/ 700546 w 993992"/>
                      <a:gd name="connsiteY13" fmla="*/ 501948 h 1089773"/>
                      <a:gd name="connsiteX14" fmla="*/ 353603 w 993992"/>
                      <a:gd name="connsiteY14" fmla="*/ 712999 h 1089773"/>
                      <a:gd name="connsiteX15" fmla="*/ 584898 w 993992"/>
                      <a:gd name="connsiteY15" fmla="*/ 388157 h 1089773"/>
                      <a:gd name="connsiteX16" fmla="*/ 16671 w 993992"/>
                      <a:gd name="connsiteY16" fmla="*/ 170297 h 1089773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723577 w 1101374"/>
                      <a:gd name="connsiteY2" fmla="*/ 455617 h 1094015"/>
                      <a:gd name="connsiteX3" fmla="*/ 505020 w 1101374"/>
                      <a:gd name="connsiteY3" fmla="*/ 781748 h 1094015"/>
                      <a:gd name="connsiteX4" fmla="*/ 853339 w 1101374"/>
                      <a:gd name="connsiteY4" fmla="*/ 558822 h 1094015"/>
                      <a:gd name="connsiteX5" fmla="*/ 610132 w 1101374"/>
                      <a:gd name="connsiteY5" fmla="*/ 930497 h 1094015"/>
                      <a:gd name="connsiteX6" fmla="*/ 988100 w 1101374"/>
                      <a:gd name="connsiteY6" fmla="*/ 674563 h 1094015"/>
                      <a:gd name="connsiteX7" fmla="*/ 707791 w 1101374"/>
                      <a:gd name="connsiteY7" fmla="*/ 1089392 h 1094015"/>
                      <a:gd name="connsiteX8" fmla="*/ 1045968 w 1101374"/>
                      <a:gd name="connsiteY8" fmla="*/ 764101 h 1094015"/>
                      <a:gd name="connsiteX9" fmla="*/ 1101374 w 1101374"/>
                      <a:gd name="connsiteY9" fmla="*/ 786206 h 1094015"/>
                      <a:gd name="connsiteX10" fmla="*/ 688456 w 1101374"/>
                      <a:gd name="connsiteY10" fmla="*/ 1041607 h 1094015"/>
                      <a:gd name="connsiteX11" fmla="*/ 942677 w 1101374"/>
                      <a:gd name="connsiteY11" fmla="*/ 621911 h 1094015"/>
                      <a:gd name="connsiteX12" fmla="*/ 537832 w 1101374"/>
                      <a:gd name="connsiteY12" fmla="*/ 887140 h 1094015"/>
                      <a:gd name="connsiteX13" fmla="*/ 807928 w 1101374"/>
                      <a:gd name="connsiteY13" fmla="*/ 506190 h 1094015"/>
                      <a:gd name="connsiteX14" fmla="*/ 460985 w 1101374"/>
                      <a:gd name="connsiteY14" fmla="*/ 717241 h 1094015"/>
                      <a:gd name="connsiteX15" fmla="*/ 692280 w 1101374"/>
                      <a:gd name="connsiteY15" fmla="*/ 392399 h 1094015"/>
                      <a:gd name="connsiteX16" fmla="*/ 11883 w 1101374"/>
                      <a:gd name="connsiteY16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723577 w 1101374"/>
                      <a:gd name="connsiteY2" fmla="*/ 455617 h 1094015"/>
                      <a:gd name="connsiteX3" fmla="*/ 505020 w 1101374"/>
                      <a:gd name="connsiteY3" fmla="*/ 781748 h 1094015"/>
                      <a:gd name="connsiteX4" fmla="*/ 853339 w 1101374"/>
                      <a:gd name="connsiteY4" fmla="*/ 558822 h 1094015"/>
                      <a:gd name="connsiteX5" fmla="*/ 610132 w 1101374"/>
                      <a:gd name="connsiteY5" fmla="*/ 930497 h 1094015"/>
                      <a:gd name="connsiteX6" fmla="*/ 988100 w 1101374"/>
                      <a:gd name="connsiteY6" fmla="*/ 674563 h 1094015"/>
                      <a:gd name="connsiteX7" fmla="*/ 707791 w 1101374"/>
                      <a:gd name="connsiteY7" fmla="*/ 1089392 h 1094015"/>
                      <a:gd name="connsiteX8" fmla="*/ 1045968 w 1101374"/>
                      <a:gd name="connsiteY8" fmla="*/ 764101 h 1094015"/>
                      <a:gd name="connsiteX9" fmla="*/ 1101374 w 1101374"/>
                      <a:gd name="connsiteY9" fmla="*/ 786206 h 1094015"/>
                      <a:gd name="connsiteX10" fmla="*/ 688456 w 1101374"/>
                      <a:gd name="connsiteY10" fmla="*/ 1041607 h 1094015"/>
                      <a:gd name="connsiteX11" fmla="*/ 942677 w 1101374"/>
                      <a:gd name="connsiteY11" fmla="*/ 621911 h 1094015"/>
                      <a:gd name="connsiteX12" fmla="*/ 537832 w 1101374"/>
                      <a:gd name="connsiteY12" fmla="*/ 887140 h 1094015"/>
                      <a:gd name="connsiteX13" fmla="*/ 807928 w 1101374"/>
                      <a:gd name="connsiteY13" fmla="*/ 506190 h 1094015"/>
                      <a:gd name="connsiteX14" fmla="*/ 460985 w 1101374"/>
                      <a:gd name="connsiteY14" fmla="*/ 717241 h 1094015"/>
                      <a:gd name="connsiteX15" fmla="*/ 692280 w 1101374"/>
                      <a:gd name="connsiteY15" fmla="*/ 392399 h 1094015"/>
                      <a:gd name="connsiteX16" fmla="*/ 413784 w 1101374"/>
                      <a:gd name="connsiteY16" fmla="*/ 238086 h 1094015"/>
                      <a:gd name="connsiteX17" fmla="*/ 11883 w 1101374"/>
                      <a:gd name="connsiteY17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723577 w 1101374"/>
                      <a:gd name="connsiteY2" fmla="*/ 455617 h 1094015"/>
                      <a:gd name="connsiteX3" fmla="*/ 505020 w 1101374"/>
                      <a:gd name="connsiteY3" fmla="*/ 781748 h 1094015"/>
                      <a:gd name="connsiteX4" fmla="*/ 853339 w 1101374"/>
                      <a:gd name="connsiteY4" fmla="*/ 558822 h 1094015"/>
                      <a:gd name="connsiteX5" fmla="*/ 610132 w 1101374"/>
                      <a:gd name="connsiteY5" fmla="*/ 930497 h 1094015"/>
                      <a:gd name="connsiteX6" fmla="*/ 988100 w 1101374"/>
                      <a:gd name="connsiteY6" fmla="*/ 674563 h 1094015"/>
                      <a:gd name="connsiteX7" fmla="*/ 707791 w 1101374"/>
                      <a:gd name="connsiteY7" fmla="*/ 1089392 h 1094015"/>
                      <a:gd name="connsiteX8" fmla="*/ 1045968 w 1101374"/>
                      <a:gd name="connsiteY8" fmla="*/ 764101 h 1094015"/>
                      <a:gd name="connsiteX9" fmla="*/ 1101374 w 1101374"/>
                      <a:gd name="connsiteY9" fmla="*/ 786206 h 1094015"/>
                      <a:gd name="connsiteX10" fmla="*/ 688456 w 1101374"/>
                      <a:gd name="connsiteY10" fmla="*/ 1041607 h 1094015"/>
                      <a:gd name="connsiteX11" fmla="*/ 942677 w 1101374"/>
                      <a:gd name="connsiteY11" fmla="*/ 621911 h 1094015"/>
                      <a:gd name="connsiteX12" fmla="*/ 537832 w 1101374"/>
                      <a:gd name="connsiteY12" fmla="*/ 887140 h 1094015"/>
                      <a:gd name="connsiteX13" fmla="*/ 807928 w 1101374"/>
                      <a:gd name="connsiteY13" fmla="*/ 506190 h 1094015"/>
                      <a:gd name="connsiteX14" fmla="*/ 460985 w 1101374"/>
                      <a:gd name="connsiteY14" fmla="*/ 717241 h 1094015"/>
                      <a:gd name="connsiteX15" fmla="*/ 692280 w 1101374"/>
                      <a:gd name="connsiteY15" fmla="*/ 392399 h 1094015"/>
                      <a:gd name="connsiteX16" fmla="*/ 260185 w 1101374"/>
                      <a:gd name="connsiteY16" fmla="*/ 504741 h 1094015"/>
                      <a:gd name="connsiteX17" fmla="*/ 11883 w 1101374"/>
                      <a:gd name="connsiteY17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538155 w 1101374"/>
                      <a:gd name="connsiteY2" fmla="*/ 166621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260185 w 1101374"/>
                      <a:gd name="connsiteY17" fmla="*/ 504741 h 1094015"/>
                      <a:gd name="connsiteX18" fmla="*/ 11883 w 1101374"/>
                      <a:gd name="connsiteY18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329008 w 1101374"/>
                      <a:gd name="connsiteY2" fmla="*/ 577768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260185 w 1101374"/>
                      <a:gd name="connsiteY17" fmla="*/ 504741 h 1094015"/>
                      <a:gd name="connsiteX18" fmla="*/ 11883 w 1101374"/>
                      <a:gd name="connsiteY18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368063 w 1101374"/>
                      <a:gd name="connsiteY2" fmla="*/ 629761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260185 w 1101374"/>
                      <a:gd name="connsiteY17" fmla="*/ 504741 h 1094015"/>
                      <a:gd name="connsiteX18" fmla="*/ 11883 w 1101374"/>
                      <a:gd name="connsiteY18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368063 w 1101374"/>
                      <a:gd name="connsiteY2" fmla="*/ 629761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294253 w 1101374"/>
                      <a:gd name="connsiteY17" fmla="*/ 544219 h 1094015"/>
                      <a:gd name="connsiteX18" fmla="*/ 11883 w 1101374"/>
                      <a:gd name="connsiteY18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368063 w 1101374"/>
                      <a:gd name="connsiteY2" fmla="*/ 629761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316271 w 1101374"/>
                      <a:gd name="connsiteY17" fmla="*/ 576472 h 1094015"/>
                      <a:gd name="connsiteX18" fmla="*/ 11883 w 1101374"/>
                      <a:gd name="connsiteY18" fmla="*/ 31073 h 1094015"/>
                      <a:gd name="connsiteX0" fmla="*/ 6234 w 1443117"/>
                      <a:gd name="connsiteY0" fmla="*/ 903833 h 1089259"/>
                      <a:gd name="connsiteX1" fmla="*/ 764975 w 1443117"/>
                      <a:gd name="connsiteY1" fmla="*/ 112 h 1089259"/>
                      <a:gd name="connsiteX2" fmla="*/ 709806 w 1443117"/>
                      <a:gd name="connsiteY2" fmla="*/ 625005 h 1089259"/>
                      <a:gd name="connsiteX3" fmla="*/ 1065320 w 1443117"/>
                      <a:gd name="connsiteY3" fmla="*/ 450861 h 1089259"/>
                      <a:gd name="connsiteX4" fmla="*/ 846763 w 1443117"/>
                      <a:gd name="connsiteY4" fmla="*/ 776992 h 1089259"/>
                      <a:gd name="connsiteX5" fmla="*/ 1195082 w 1443117"/>
                      <a:gd name="connsiteY5" fmla="*/ 554066 h 1089259"/>
                      <a:gd name="connsiteX6" fmla="*/ 951875 w 1443117"/>
                      <a:gd name="connsiteY6" fmla="*/ 925741 h 1089259"/>
                      <a:gd name="connsiteX7" fmla="*/ 1329843 w 1443117"/>
                      <a:gd name="connsiteY7" fmla="*/ 669807 h 1089259"/>
                      <a:gd name="connsiteX8" fmla="*/ 1049534 w 1443117"/>
                      <a:gd name="connsiteY8" fmla="*/ 1084636 h 1089259"/>
                      <a:gd name="connsiteX9" fmla="*/ 1387711 w 1443117"/>
                      <a:gd name="connsiteY9" fmla="*/ 759345 h 1089259"/>
                      <a:gd name="connsiteX10" fmla="*/ 1443117 w 1443117"/>
                      <a:gd name="connsiteY10" fmla="*/ 781450 h 1089259"/>
                      <a:gd name="connsiteX11" fmla="*/ 1030199 w 1443117"/>
                      <a:gd name="connsiteY11" fmla="*/ 1036851 h 1089259"/>
                      <a:gd name="connsiteX12" fmla="*/ 1284420 w 1443117"/>
                      <a:gd name="connsiteY12" fmla="*/ 617155 h 1089259"/>
                      <a:gd name="connsiteX13" fmla="*/ 879575 w 1443117"/>
                      <a:gd name="connsiteY13" fmla="*/ 882384 h 1089259"/>
                      <a:gd name="connsiteX14" fmla="*/ 1149671 w 1443117"/>
                      <a:gd name="connsiteY14" fmla="*/ 501434 h 1089259"/>
                      <a:gd name="connsiteX15" fmla="*/ 802728 w 1443117"/>
                      <a:gd name="connsiteY15" fmla="*/ 712485 h 1089259"/>
                      <a:gd name="connsiteX16" fmla="*/ 1034023 w 1443117"/>
                      <a:gd name="connsiteY16" fmla="*/ 387643 h 1089259"/>
                      <a:gd name="connsiteX17" fmla="*/ 658014 w 1443117"/>
                      <a:gd name="connsiteY17" fmla="*/ 571716 h 1089259"/>
                      <a:gd name="connsiteX18" fmla="*/ 6234 w 1443117"/>
                      <a:gd name="connsiteY18" fmla="*/ 903833 h 1089259"/>
                      <a:gd name="connsiteX0" fmla="*/ 164354 w 1601237"/>
                      <a:gd name="connsiteY0" fmla="*/ 528928 h 714354"/>
                      <a:gd name="connsiteX1" fmla="*/ 67851 w 1601237"/>
                      <a:gd name="connsiteY1" fmla="*/ 601388 h 714354"/>
                      <a:gd name="connsiteX2" fmla="*/ 867926 w 1601237"/>
                      <a:gd name="connsiteY2" fmla="*/ 250100 h 714354"/>
                      <a:gd name="connsiteX3" fmla="*/ 1223440 w 1601237"/>
                      <a:gd name="connsiteY3" fmla="*/ 75956 h 714354"/>
                      <a:gd name="connsiteX4" fmla="*/ 1004883 w 1601237"/>
                      <a:gd name="connsiteY4" fmla="*/ 402087 h 714354"/>
                      <a:gd name="connsiteX5" fmla="*/ 1353202 w 1601237"/>
                      <a:gd name="connsiteY5" fmla="*/ 179161 h 714354"/>
                      <a:gd name="connsiteX6" fmla="*/ 1109995 w 1601237"/>
                      <a:gd name="connsiteY6" fmla="*/ 550836 h 714354"/>
                      <a:gd name="connsiteX7" fmla="*/ 1487963 w 1601237"/>
                      <a:gd name="connsiteY7" fmla="*/ 294902 h 714354"/>
                      <a:gd name="connsiteX8" fmla="*/ 1207654 w 1601237"/>
                      <a:gd name="connsiteY8" fmla="*/ 709731 h 714354"/>
                      <a:gd name="connsiteX9" fmla="*/ 1545831 w 1601237"/>
                      <a:gd name="connsiteY9" fmla="*/ 384440 h 714354"/>
                      <a:gd name="connsiteX10" fmla="*/ 1601237 w 1601237"/>
                      <a:gd name="connsiteY10" fmla="*/ 406545 h 714354"/>
                      <a:gd name="connsiteX11" fmla="*/ 1188319 w 1601237"/>
                      <a:gd name="connsiteY11" fmla="*/ 661946 h 714354"/>
                      <a:gd name="connsiteX12" fmla="*/ 1442540 w 1601237"/>
                      <a:gd name="connsiteY12" fmla="*/ 242250 h 714354"/>
                      <a:gd name="connsiteX13" fmla="*/ 1037695 w 1601237"/>
                      <a:gd name="connsiteY13" fmla="*/ 507479 h 714354"/>
                      <a:gd name="connsiteX14" fmla="*/ 1307791 w 1601237"/>
                      <a:gd name="connsiteY14" fmla="*/ 126529 h 714354"/>
                      <a:gd name="connsiteX15" fmla="*/ 960848 w 1601237"/>
                      <a:gd name="connsiteY15" fmla="*/ 337580 h 714354"/>
                      <a:gd name="connsiteX16" fmla="*/ 1192143 w 1601237"/>
                      <a:gd name="connsiteY16" fmla="*/ 12738 h 714354"/>
                      <a:gd name="connsiteX17" fmla="*/ 816134 w 1601237"/>
                      <a:gd name="connsiteY17" fmla="*/ 196811 h 714354"/>
                      <a:gd name="connsiteX18" fmla="*/ 164354 w 1601237"/>
                      <a:gd name="connsiteY18" fmla="*/ 528928 h 714354"/>
                      <a:gd name="connsiteX0" fmla="*/ 42908 w 1688490"/>
                      <a:gd name="connsiteY0" fmla="*/ 549816 h 714354"/>
                      <a:gd name="connsiteX1" fmla="*/ 155104 w 1688490"/>
                      <a:gd name="connsiteY1" fmla="*/ 601388 h 714354"/>
                      <a:gd name="connsiteX2" fmla="*/ 955179 w 1688490"/>
                      <a:gd name="connsiteY2" fmla="*/ 250100 h 714354"/>
                      <a:gd name="connsiteX3" fmla="*/ 1310693 w 1688490"/>
                      <a:gd name="connsiteY3" fmla="*/ 75956 h 714354"/>
                      <a:gd name="connsiteX4" fmla="*/ 1092136 w 1688490"/>
                      <a:gd name="connsiteY4" fmla="*/ 402087 h 714354"/>
                      <a:gd name="connsiteX5" fmla="*/ 1440455 w 1688490"/>
                      <a:gd name="connsiteY5" fmla="*/ 179161 h 714354"/>
                      <a:gd name="connsiteX6" fmla="*/ 1197248 w 1688490"/>
                      <a:gd name="connsiteY6" fmla="*/ 550836 h 714354"/>
                      <a:gd name="connsiteX7" fmla="*/ 1575216 w 1688490"/>
                      <a:gd name="connsiteY7" fmla="*/ 294902 h 714354"/>
                      <a:gd name="connsiteX8" fmla="*/ 1294907 w 1688490"/>
                      <a:gd name="connsiteY8" fmla="*/ 709731 h 714354"/>
                      <a:gd name="connsiteX9" fmla="*/ 1633084 w 1688490"/>
                      <a:gd name="connsiteY9" fmla="*/ 384440 h 714354"/>
                      <a:gd name="connsiteX10" fmla="*/ 1688490 w 1688490"/>
                      <a:gd name="connsiteY10" fmla="*/ 406545 h 714354"/>
                      <a:gd name="connsiteX11" fmla="*/ 1275572 w 1688490"/>
                      <a:gd name="connsiteY11" fmla="*/ 661946 h 714354"/>
                      <a:gd name="connsiteX12" fmla="*/ 1529793 w 1688490"/>
                      <a:gd name="connsiteY12" fmla="*/ 242250 h 714354"/>
                      <a:gd name="connsiteX13" fmla="*/ 1124948 w 1688490"/>
                      <a:gd name="connsiteY13" fmla="*/ 507479 h 714354"/>
                      <a:gd name="connsiteX14" fmla="*/ 1395044 w 1688490"/>
                      <a:gd name="connsiteY14" fmla="*/ 126529 h 714354"/>
                      <a:gd name="connsiteX15" fmla="*/ 1048101 w 1688490"/>
                      <a:gd name="connsiteY15" fmla="*/ 337580 h 714354"/>
                      <a:gd name="connsiteX16" fmla="*/ 1279396 w 1688490"/>
                      <a:gd name="connsiteY16" fmla="*/ 12738 h 714354"/>
                      <a:gd name="connsiteX17" fmla="*/ 903387 w 1688490"/>
                      <a:gd name="connsiteY17" fmla="*/ 196811 h 714354"/>
                      <a:gd name="connsiteX18" fmla="*/ 42908 w 1688490"/>
                      <a:gd name="connsiteY18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975327 w 1708638"/>
                      <a:gd name="connsiteY2" fmla="*/ 250100 h 714354"/>
                      <a:gd name="connsiteX3" fmla="*/ 1330841 w 1708638"/>
                      <a:gd name="connsiteY3" fmla="*/ 75956 h 714354"/>
                      <a:gd name="connsiteX4" fmla="*/ 1112284 w 1708638"/>
                      <a:gd name="connsiteY4" fmla="*/ 402087 h 714354"/>
                      <a:gd name="connsiteX5" fmla="*/ 1460603 w 1708638"/>
                      <a:gd name="connsiteY5" fmla="*/ 179161 h 714354"/>
                      <a:gd name="connsiteX6" fmla="*/ 1217396 w 1708638"/>
                      <a:gd name="connsiteY6" fmla="*/ 550836 h 714354"/>
                      <a:gd name="connsiteX7" fmla="*/ 1595364 w 1708638"/>
                      <a:gd name="connsiteY7" fmla="*/ 294902 h 714354"/>
                      <a:gd name="connsiteX8" fmla="*/ 1315055 w 1708638"/>
                      <a:gd name="connsiteY8" fmla="*/ 709731 h 714354"/>
                      <a:gd name="connsiteX9" fmla="*/ 1653232 w 1708638"/>
                      <a:gd name="connsiteY9" fmla="*/ 384440 h 714354"/>
                      <a:gd name="connsiteX10" fmla="*/ 1708638 w 1708638"/>
                      <a:gd name="connsiteY10" fmla="*/ 406545 h 714354"/>
                      <a:gd name="connsiteX11" fmla="*/ 1295720 w 1708638"/>
                      <a:gd name="connsiteY11" fmla="*/ 661946 h 714354"/>
                      <a:gd name="connsiteX12" fmla="*/ 1549941 w 1708638"/>
                      <a:gd name="connsiteY12" fmla="*/ 242250 h 714354"/>
                      <a:gd name="connsiteX13" fmla="*/ 1145096 w 1708638"/>
                      <a:gd name="connsiteY13" fmla="*/ 507479 h 714354"/>
                      <a:gd name="connsiteX14" fmla="*/ 1415192 w 1708638"/>
                      <a:gd name="connsiteY14" fmla="*/ 126529 h 714354"/>
                      <a:gd name="connsiteX15" fmla="*/ 1068249 w 1708638"/>
                      <a:gd name="connsiteY15" fmla="*/ 337580 h 714354"/>
                      <a:gd name="connsiteX16" fmla="*/ 1299544 w 1708638"/>
                      <a:gd name="connsiteY16" fmla="*/ 12738 h 714354"/>
                      <a:gd name="connsiteX17" fmla="*/ 923535 w 1708638"/>
                      <a:gd name="connsiteY17" fmla="*/ 196811 h 714354"/>
                      <a:gd name="connsiteX18" fmla="*/ 63056 w 1708638"/>
                      <a:gd name="connsiteY18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720771 w 1708638"/>
                      <a:gd name="connsiteY2" fmla="*/ 332394 h 714354"/>
                      <a:gd name="connsiteX3" fmla="*/ 975327 w 1708638"/>
                      <a:gd name="connsiteY3" fmla="*/ 250100 h 714354"/>
                      <a:gd name="connsiteX4" fmla="*/ 1330841 w 1708638"/>
                      <a:gd name="connsiteY4" fmla="*/ 75956 h 714354"/>
                      <a:gd name="connsiteX5" fmla="*/ 1112284 w 1708638"/>
                      <a:gd name="connsiteY5" fmla="*/ 402087 h 714354"/>
                      <a:gd name="connsiteX6" fmla="*/ 1460603 w 1708638"/>
                      <a:gd name="connsiteY6" fmla="*/ 179161 h 714354"/>
                      <a:gd name="connsiteX7" fmla="*/ 1217396 w 1708638"/>
                      <a:gd name="connsiteY7" fmla="*/ 550836 h 714354"/>
                      <a:gd name="connsiteX8" fmla="*/ 1595364 w 1708638"/>
                      <a:gd name="connsiteY8" fmla="*/ 294902 h 714354"/>
                      <a:gd name="connsiteX9" fmla="*/ 1315055 w 1708638"/>
                      <a:gd name="connsiteY9" fmla="*/ 709731 h 714354"/>
                      <a:gd name="connsiteX10" fmla="*/ 1653232 w 1708638"/>
                      <a:gd name="connsiteY10" fmla="*/ 384440 h 714354"/>
                      <a:gd name="connsiteX11" fmla="*/ 1708638 w 1708638"/>
                      <a:gd name="connsiteY11" fmla="*/ 406545 h 714354"/>
                      <a:gd name="connsiteX12" fmla="*/ 1295720 w 1708638"/>
                      <a:gd name="connsiteY12" fmla="*/ 661946 h 714354"/>
                      <a:gd name="connsiteX13" fmla="*/ 1549941 w 1708638"/>
                      <a:gd name="connsiteY13" fmla="*/ 242250 h 714354"/>
                      <a:gd name="connsiteX14" fmla="*/ 1145096 w 1708638"/>
                      <a:gd name="connsiteY14" fmla="*/ 507479 h 714354"/>
                      <a:gd name="connsiteX15" fmla="*/ 1415192 w 1708638"/>
                      <a:gd name="connsiteY15" fmla="*/ 126529 h 714354"/>
                      <a:gd name="connsiteX16" fmla="*/ 1068249 w 1708638"/>
                      <a:gd name="connsiteY16" fmla="*/ 337580 h 714354"/>
                      <a:gd name="connsiteX17" fmla="*/ 1299544 w 1708638"/>
                      <a:gd name="connsiteY17" fmla="*/ 12738 h 714354"/>
                      <a:gd name="connsiteX18" fmla="*/ 923535 w 1708638"/>
                      <a:gd name="connsiteY18" fmla="*/ 196811 h 714354"/>
                      <a:gd name="connsiteX19" fmla="*/ 63056 w 1708638"/>
                      <a:gd name="connsiteY19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720771 w 1708638"/>
                      <a:gd name="connsiteY2" fmla="*/ 332394 h 714354"/>
                      <a:gd name="connsiteX3" fmla="*/ 975327 w 1708638"/>
                      <a:gd name="connsiteY3" fmla="*/ 250100 h 714354"/>
                      <a:gd name="connsiteX4" fmla="*/ 1330841 w 1708638"/>
                      <a:gd name="connsiteY4" fmla="*/ 75956 h 714354"/>
                      <a:gd name="connsiteX5" fmla="*/ 1112284 w 1708638"/>
                      <a:gd name="connsiteY5" fmla="*/ 402087 h 714354"/>
                      <a:gd name="connsiteX6" fmla="*/ 1460603 w 1708638"/>
                      <a:gd name="connsiteY6" fmla="*/ 179161 h 714354"/>
                      <a:gd name="connsiteX7" fmla="*/ 1217396 w 1708638"/>
                      <a:gd name="connsiteY7" fmla="*/ 550836 h 714354"/>
                      <a:gd name="connsiteX8" fmla="*/ 1595364 w 1708638"/>
                      <a:gd name="connsiteY8" fmla="*/ 294902 h 714354"/>
                      <a:gd name="connsiteX9" fmla="*/ 1315055 w 1708638"/>
                      <a:gd name="connsiteY9" fmla="*/ 709731 h 714354"/>
                      <a:gd name="connsiteX10" fmla="*/ 1653232 w 1708638"/>
                      <a:gd name="connsiteY10" fmla="*/ 384440 h 714354"/>
                      <a:gd name="connsiteX11" fmla="*/ 1708638 w 1708638"/>
                      <a:gd name="connsiteY11" fmla="*/ 406545 h 714354"/>
                      <a:gd name="connsiteX12" fmla="*/ 1295720 w 1708638"/>
                      <a:gd name="connsiteY12" fmla="*/ 661946 h 714354"/>
                      <a:gd name="connsiteX13" fmla="*/ 1549941 w 1708638"/>
                      <a:gd name="connsiteY13" fmla="*/ 242250 h 714354"/>
                      <a:gd name="connsiteX14" fmla="*/ 1145096 w 1708638"/>
                      <a:gd name="connsiteY14" fmla="*/ 507479 h 714354"/>
                      <a:gd name="connsiteX15" fmla="*/ 1415192 w 1708638"/>
                      <a:gd name="connsiteY15" fmla="*/ 126529 h 714354"/>
                      <a:gd name="connsiteX16" fmla="*/ 1068249 w 1708638"/>
                      <a:gd name="connsiteY16" fmla="*/ 337580 h 714354"/>
                      <a:gd name="connsiteX17" fmla="*/ 1299544 w 1708638"/>
                      <a:gd name="connsiteY17" fmla="*/ 12738 h 714354"/>
                      <a:gd name="connsiteX18" fmla="*/ 923535 w 1708638"/>
                      <a:gd name="connsiteY18" fmla="*/ 196811 h 714354"/>
                      <a:gd name="connsiteX19" fmla="*/ 691554 w 1708638"/>
                      <a:gd name="connsiteY19" fmla="*/ 251373 h 714354"/>
                      <a:gd name="connsiteX20" fmla="*/ 63056 w 1708638"/>
                      <a:gd name="connsiteY20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720771 w 1708638"/>
                      <a:gd name="connsiteY2" fmla="*/ 332394 h 714354"/>
                      <a:gd name="connsiteX3" fmla="*/ 975327 w 1708638"/>
                      <a:gd name="connsiteY3" fmla="*/ 250100 h 714354"/>
                      <a:gd name="connsiteX4" fmla="*/ 1330841 w 1708638"/>
                      <a:gd name="connsiteY4" fmla="*/ 75956 h 714354"/>
                      <a:gd name="connsiteX5" fmla="*/ 1112284 w 1708638"/>
                      <a:gd name="connsiteY5" fmla="*/ 402087 h 714354"/>
                      <a:gd name="connsiteX6" fmla="*/ 1460603 w 1708638"/>
                      <a:gd name="connsiteY6" fmla="*/ 179161 h 714354"/>
                      <a:gd name="connsiteX7" fmla="*/ 1217396 w 1708638"/>
                      <a:gd name="connsiteY7" fmla="*/ 550836 h 714354"/>
                      <a:gd name="connsiteX8" fmla="*/ 1595364 w 1708638"/>
                      <a:gd name="connsiteY8" fmla="*/ 294902 h 714354"/>
                      <a:gd name="connsiteX9" fmla="*/ 1315055 w 1708638"/>
                      <a:gd name="connsiteY9" fmla="*/ 709731 h 714354"/>
                      <a:gd name="connsiteX10" fmla="*/ 1653232 w 1708638"/>
                      <a:gd name="connsiteY10" fmla="*/ 384440 h 714354"/>
                      <a:gd name="connsiteX11" fmla="*/ 1708638 w 1708638"/>
                      <a:gd name="connsiteY11" fmla="*/ 406545 h 714354"/>
                      <a:gd name="connsiteX12" fmla="*/ 1295720 w 1708638"/>
                      <a:gd name="connsiteY12" fmla="*/ 661946 h 714354"/>
                      <a:gd name="connsiteX13" fmla="*/ 1549941 w 1708638"/>
                      <a:gd name="connsiteY13" fmla="*/ 242250 h 714354"/>
                      <a:gd name="connsiteX14" fmla="*/ 1145096 w 1708638"/>
                      <a:gd name="connsiteY14" fmla="*/ 507479 h 714354"/>
                      <a:gd name="connsiteX15" fmla="*/ 1415192 w 1708638"/>
                      <a:gd name="connsiteY15" fmla="*/ 126529 h 714354"/>
                      <a:gd name="connsiteX16" fmla="*/ 1068249 w 1708638"/>
                      <a:gd name="connsiteY16" fmla="*/ 337580 h 714354"/>
                      <a:gd name="connsiteX17" fmla="*/ 1299544 w 1708638"/>
                      <a:gd name="connsiteY17" fmla="*/ 12738 h 714354"/>
                      <a:gd name="connsiteX18" fmla="*/ 923535 w 1708638"/>
                      <a:gd name="connsiteY18" fmla="*/ 196811 h 714354"/>
                      <a:gd name="connsiteX19" fmla="*/ 691554 w 1708638"/>
                      <a:gd name="connsiteY19" fmla="*/ 251373 h 714354"/>
                      <a:gd name="connsiteX20" fmla="*/ 413732 w 1708638"/>
                      <a:gd name="connsiteY20" fmla="*/ 367340 h 714354"/>
                      <a:gd name="connsiteX21" fmla="*/ 63056 w 1708638"/>
                      <a:gd name="connsiteY21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500977 w 1708638"/>
                      <a:gd name="connsiteY2" fmla="*/ 448234 h 714354"/>
                      <a:gd name="connsiteX3" fmla="*/ 720771 w 1708638"/>
                      <a:gd name="connsiteY3" fmla="*/ 332394 h 714354"/>
                      <a:gd name="connsiteX4" fmla="*/ 975327 w 1708638"/>
                      <a:gd name="connsiteY4" fmla="*/ 250100 h 714354"/>
                      <a:gd name="connsiteX5" fmla="*/ 1330841 w 1708638"/>
                      <a:gd name="connsiteY5" fmla="*/ 75956 h 714354"/>
                      <a:gd name="connsiteX6" fmla="*/ 1112284 w 1708638"/>
                      <a:gd name="connsiteY6" fmla="*/ 402087 h 714354"/>
                      <a:gd name="connsiteX7" fmla="*/ 1460603 w 1708638"/>
                      <a:gd name="connsiteY7" fmla="*/ 179161 h 714354"/>
                      <a:gd name="connsiteX8" fmla="*/ 1217396 w 1708638"/>
                      <a:gd name="connsiteY8" fmla="*/ 550836 h 714354"/>
                      <a:gd name="connsiteX9" fmla="*/ 1595364 w 1708638"/>
                      <a:gd name="connsiteY9" fmla="*/ 294902 h 714354"/>
                      <a:gd name="connsiteX10" fmla="*/ 1315055 w 1708638"/>
                      <a:gd name="connsiteY10" fmla="*/ 709731 h 714354"/>
                      <a:gd name="connsiteX11" fmla="*/ 1653232 w 1708638"/>
                      <a:gd name="connsiteY11" fmla="*/ 384440 h 714354"/>
                      <a:gd name="connsiteX12" fmla="*/ 1708638 w 1708638"/>
                      <a:gd name="connsiteY12" fmla="*/ 406545 h 714354"/>
                      <a:gd name="connsiteX13" fmla="*/ 1295720 w 1708638"/>
                      <a:gd name="connsiteY13" fmla="*/ 661946 h 714354"/>
                      <a:gd name="connsiteX14" fmla="*/ 1549941 w 1708638"/>
                      <a:gd name="connsiteY14" fmla="*/ 242250 h 714354"/>
                      <a:gd name="connsiteX15" fmla="*/ 1145096 w 1708638"/>
                      <a:gd name="connsiteY15" fmla="*/ 507479 h 714354"/>
                      <a:gd name="connsiteX16" fmla="*/ 1415192 w 1708638"/>
                      <a:gd name="connsiteY16" fmla="*/ 126529 h 714354"/>
                      <a:gd name="connsiteX17" fmla="*/ 1068249 w 1708638"/>
                      <a:gd name="connsiteY17" fmla="*/ 337580 h 714354"/>
                      <a:gd name="connsiteX18" fmla="*/ 1299544 w 1708638"/>
                      <a:gd name="connsiteY18" fmla="*/ 12738 h 714354"/>
                      <a:gd name="connsiteX19" fmla="*/ 923535 w 1708638"/>
                      <a:gd name="connsiteY19" fmla="*/ 196811 h 714354"/>
                      <a:gd name="connsiteX20" fmla="*/ 691554 w 1708638"/>
                      <a:gd name="connsiteY20" fmla="*/ 251373 h 714354"/>
                      <a:gd name="connsiteX21" fmla="*/ 413732 w 1708638"/>
                      <a:gd name="connsiteY21" fmla="*/ 367340 h 714354"/>
                      <a:gd name="connsiteX22" fmla="*/ 63056 w 1708638"/>
                      <a:gd name="connsiteY22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316501 w 1708638"/>
                      <a:gd name="connsiteY2" fmla="*/ 537631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63056 w 1708638"/>
                      <a:gd name="connsiteY23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316501 w 1708638"/>
                      <a:gd name="connsiteY2" fmla="*/ 537631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270944 w 1708638"/>
                      <a:gd name="connsiteY23" fmla="*/ 430934 h 714354"/>
                      <a:gd name="connsiteX24" fmla="*/ 63056 w 1708638"/>
                      <a:gd name="connsiteY24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849416 w 1708638"/>
                      <a:gd name="connsiteY2" fmla="*/ 555592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270944 w 1708638"/>
                      <a:gd name="connsiteY23" fmla="*/ 430934 h 714354"/>
                      <a:gd name="connsiteX24" fmla="*/ 63056 w 1708638"/>
                      <a:gd name="connsiteY24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849416 w 1708638"/>
                      <a:gd name="connsiteY2" fmla="*/ 555592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826434 w 1708638"/>
                      <a:gd name="connsiteY23" fmla="*/ 421160 h 714354"/>
                      <a:gd name="connsiteX24" fmla="*/ 63056 w 1708638"/>
                      <a:gd name="connsiteY24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914375 w 1708638"/>
                      <a:gd name="connsiteY2" fmla="*/ 496121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826434 w 1708638"/>
                      <a:gd name="connsiteY23" fmla="*/ 421160 h 714354"/>
                      <a:gd name="connsiteX24" fmla="*/ 63056 w 1708638"/>
                      <a:gd name="connsiteY24" fmla="*/ 549816 h 714354"/>
                      <a:gd name="connsiteX0" fmla="*/ 3839 w 1649421"/>
                      <a:gd name="connsiteY0" fmla="*/ 549816 h 904875"/>
                      <a:gd name="connsiteX1" fmla="*/ 1215085 w 1649421"/>
                      <a:gd name="connsiteY1" fmla="*/ 904876 h 904875"/>
                      <a:gd name="connsiteX2" fmla="*/ 855158 w 1649421"/>
                      <a:gd name="connsiteY2" fmla="*/ 496121 h 904875"/>
                      <a:gd name="connsiteX3" fmla="*/ 441760 w 1649421"/>
                      <a:gd name="connsiteY3" fmla="*/ 448234 h 904875"/>
                      <a:gd name="connsiteX4" fmla="*/ 661554 w 1649421"/>
                      <a:gd name="connsiteY4" fmla="*/ 332394 h 904875"/>
                      <a:gd name="connsiteX5" fmla="*/ 916110 w 1649421"/>
                      <a:gd name="connsiteY5" fmla="*/ 250100 h 904875"/>
                      <a:gd name="connsiteX6" fmla="*/ 1271624 w 1649421"/>
                      <a:gd name="connsiteY6" fmla="*/ 75956 h 904875"/>
                      <a:gd name="connsiteX7" fmla="*/ 1053067 w 1649421"/>
                      <a:gd name="connsiteY7" fmla="*/ 402087 h 904875"/>
                      <a:gd name="connsiteX8" fmla="*/ 1401386 w 1649421"/>
                      <a:gd name="connsiteY8" fmla="*/ 179161 h 904875"/>
                      <a:gd name="connsiteX9" fmla="*/ 1158179 w 1649421"/>
                      <a:gd name="connsiteY9" fmla="*/ 550836 h 904875"/>
                      <a:gd name="connsiteX10" fmla="*/ 1536147 w 1649421"/>
                      <a:gd name="connsiteY10" fmla="*/ 294902 h 904875"/>
                      <a:gd name="connsiteX11" fmla="*/ 1255838 w 1649421"/>
                      <a:gd name="connsiteY11" fmla="*/ 709731 h 904875"/>
                      <a:gd name="connsiteX12" fmla="*/ 1594015 w 1649421"/>
                      <a:gd name="connsiteY12" fmla="*/ 384440 h 904875"/>
                      <a:gd name="connsiteX13" fmla="*/ 1649421 w 1649421"/>
                      <a:gd name="connsiteY13" fmla="*/ 406545 h 904875"/>
                      <a:gd name="connsiteX14" fmla="*/ 1236503 w 1649421"/>
                      <a:gd name="connsiteY14" fmla="*/ 661946 h 904875"/>
                      <a:gd name="connsiteX15" fmla="*/ 1490724 w 1649421"/>
                      <a:gd name="connsiteY15" fmla="*/ 242250 h 904875"/>
                      <a:gd name="connsiteX16" fmla="*/ 1085879 w 1649421"/>
                      <a:gd name="connsiteY16" fmla="*/ 507479 h 904875"/>
                      <a:gd name="connsiteX17" fmla="*/ 1355975 w 1649421"/>
                      <a:gd name="connsiteY17" fmla="*/ 126529 h 904875"/>
                      <a:gd name="connsiteX18" fmla="*/ 1009032 w 1649421"/>
                      <a:gd name="connsiteY18" fmla="*/ 337580 h 904875"/>
                      <a:gd name="connsiteX19" fmla="*/ 1240327 w 1649421"/>
                      <a:gd name="connsiteY19" fmla="*/ 12738 h 904875"/>
                      <a:gd name="connsiteX20" fmla="*/ 864318 w 1649421"/>
                      <a:gd name="connsiteY20" fmla="*/ 196811 h 904875"/>
                      <a:gd name="connsiteX21" fmla="*/ 632337 w 1649421"/>
                      <a:gd name="connsiteY21" fmla="*/ 251373 h 904875"/>
                      <a:gd name="connsiteX22" fmla="*/ 354515 w 1649421"/>
                      <a:gd name="connsiteY22" fmla="*/ 367340 h 904875"/>
                      <a:gd name="connsiteX23" fmla="*/ 767217 w 1649421"/>
                      <a:gd name="connsiteY23" fmla="*/ 421160 h 904875"/>
                      <a:gd name="connsiteX24" fmla="*/ 3839 w 1649421"/>
                      <a:gd name="connsiteY24" fmla="*/ 549816 h 904875"/>
                      <a:gd name="connsiteX0" fmla="*/ 473237 w 1301187"/>
                      <a:gd name="connsiteY0" fmla="*/ 944890 h 944889"/>
                      <a:gd name="connsiteX1" fmla="*/ 866851 w 1301187"/>
                      <a:gd name="connsiteY1" fmla="*/ 904876 h 944889"/>
                      <a:gd name="connsiteX2" fmla="*/ 506924 w 1301187"/>
                      <a:gd name="connsiteY2" fmla="*/ 496121 h 944889"/>
                      <a:gd name="connsiteX3" fmla="*/ 93526 w 1301187"/>
                      <a:gd name="connsiteY3" fmla="*/ 448234 h 944889"/>
                      <a:gd name="connsiteX4" fmla="*/ 313320 w 1301187"/>
                      <a:gd name="connsiteY4" fmla="*/ 332394 h 944889"/>
                      <a:gd name="connsiteX5" fmla="*/ 567876 w 1301187"/>
                      <a:gd name="connsiteY5" fmla="*/ 250100 h 944889"/>
                      <a:gd name="connsiteX6" fmla="*/ 923390 w 1301187"/>
                      <a:gd name="connsiteY6" fmla="*/ 75956 h 944889"/>
                      <a:gd name="connsiteX7" fmla="*/ 704833 w 1301187"/>
                      <a:gd name="connsiteY7" fmla="*/ 402087 h 944889"/>
                      <a:gd name="connsiteX8" fmla="*/ 1053152 w 1301187"/>
                      <a:gd name="connsiteY8" fmla="*/ 179161 h 944889"/>
                      <a:gd name="connsiteX9" fmla="*/ 809945 w 1301187"/>
                      <a:gd name="connsiteY9" fmla="*/ 550836 h 944889"/>
                      <a:gd name="connsiteX10" fmla="*/ 1187913 w 1301187"/>
                      <a:gd name="connsiteY10" fmla="*/ 294902 h 944889"/>
                      <a:gd name="connsiteX11" fmla="*/ 907604 w 1301187"/>
                      <a:gd name="connsiteY11" fmla="*/ 709731 h 944889"/>
                      <a:gd name="connsiteX12" fmla="*/ 1245781 w 1301187"/>
                      <a:gd name="connsiteY12" fmla="*/ 384440 h 944889"/>
                      <a:gd name="connsiteX13" fmla="*/ 1301187 w 1301187"/>
                      <a:gd name="connsiteY13" fmla="*/ 406545 h 944889"/>
                      <a:gd name="connsiteX14" fmla="*/ 888269 w 1301187"/>
                      <a:gd name="connsiteY14" fmla="*/ 661946 h 944889"/>
                      <a:gd name="connsiteX15" fmla="*/ 1142490 w 1301187"/>
                      <a:gd name="connsiteY15" fmla="*/ 242250 h 944889"/>
                      <a:gd name="connsiteX16" fmla="*/ 737645 w 1301187"/>
                      <a:gd name="connsiteY16" fmla="*/ 507479 h 944889"/>
                      <a:gd name="connsiteX17" fmla="*/ 1007741 w 1301187"/>
                      <a:gd name="connsiteY17" fmla="*/ 126529 h 944889"/>
                      <a:gd name="connsiteX18" fmla="*/ 660798 w 1301187"/>
                      <a:gd name="connsiteY18" fmla="*/ 337580 h 944889"/>
                      <a:gd name="connsiteX19" fmla="*/ 892093 w 1301187"/>
                      <a:gd name="connsiteY19" fmla="*/ 12738 h 944889"/>
                      <a:gd name="connsiteX20" fmla="*/ 516084 w 1301187"/>
                      <a:gd name="connsiteY20" fmla="*/ 196811 h 944889"/>
                      <a:gd name="connsiteX21" fmla="*/ 284103 w 1301187"/>
                      <a:gd name="connsiteY21" fmla="*/ 251373 h 944889"/>
                      <a:gd name="connsiteX22" fmla="*/ 6281 w 1301187"/>
                      <a:gd name="connsiteY22" fmla="*/ 367340 h 944889"/>
                      <a:gd name="connsiteX23" fmla="*/ 418983 w 1301187"/>
                      <a:gd name="connsiteY23" fmla="*/ 421160 h 944889"/>
                      <a:gd name="connsiteX24" fmla="*/ 473237 w 1301187"/>
                      <a:gd name="connsiteY24" fmla="*/ 944890 h 944889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06924 w 1301187"/>
                      <a:gd name="connsiteY2" fmla="*/ 496121 h 904877"/>
                      <a:gd name="connsiteX3" fmla="*/ 93526 w 1301187"/>
                      <a:gd name="connsiteY3" fmla="*/ 448234 h 904877"/>
                      <a:gd name="connsiteX4" fmla="*/ 313320 w 1301187"/>
                      <a:gd name="connsiteY4" fmla="*/ 332394 h 904877"/>
                      <a:gd name="connsiteX5" fmla="*/ 567876 w 1301187"/>
                      <a:gd name="connsiteY5" fmla="*/ 250100 h 904877"/>
                      <a:gd name="connsiteX6" fmla="*/ 923390 w 1301187"/>
                      <a:gd name="connsiteY6" fmla="*/ 75956 h 904877"/>
                      <a:gd name="connsiteX7" fmla="*/ 704833 w 1301187"/>
                      <a:gd name="connsiteY7" fmla="*/ 402087 h 904877"/>
                      <a:gd name="connsiteX8" fmla="*/ 1053152 w 1301187"/>
                      <a:gd name="connsiteY8" fmla="*/ 179161 h 904877"/>
                      <a:gd name="connsiteX9" fmla="*/ 809945 w 1301187"/>
                      <a:gd name="connsiteY9" fmla="*/ 550836 h 904877"/>
                      <a:gd name="connsiteX10" fmla="*/ 1187913 w 1301187"/>
                      <a:gd name="connsiteY10" fmla="*/ 294902 h 904877"/>
                      <a:gd name="connsiteX11" fmla="*/ 907604 w 1301187"/>
                      <a:gd name="connsiteY11" fmla="*/ 709731 h 904877"/>
                      <a:gd name="connsiteX12" fmla="*/ 1245781 w 1301187"/>
                      <a:gd name="connsiteY12" fmla="*/ 384440 h 904877"/>
                      <a:gd name="connsiteX13" fmla="*/ 1301187 w 1301187"/>
                      <a:gd name="connsiteY13" fmla="*/ 406545 h 904877"/>
                      <a:gd name="connsiteX14" fmla="*/ 888269 w 1301187"/>
                      <a:gd name="connsiteY14" fmla="*/ 661946 h 904877"/>
                      <a:gd name="connsiteX15" fmla="*/ 1142490 w 1301187"/>
                      <a:gd name="connsiteY15" fmla="*/ 242250 h 904877"/>
                      <a:gd name="connsiteX16" fmla="*/ 737645 w 1301187"/>
                      <a:gd name="connsiteY16" fmla="*/ 507479 h 904877"/>
                      <a:gd name="connsiteX17" fmla="*/ 1007741 w 1301187"/>
                      <a:gd name="connsiteY17" fmla="*/ 126529 h 904877"/>
                      <a:gd name="connsiteX18" fmla="*/ 660798 w 1301187"/>
                      <a:gd name="connsiteY18" fmla="*/ 337580 h 904877"/>
                      <a:gd name="connsiteX19" fmla="*/ 892093 w 1301187"/>
                      <a:gd name="connsiteY19" fmla="*/ 12738 h 904877"/>
                      <a:gd name="connsiteX20" fmla="*/ 516084 w 1301187"/>
                      <a:gd name="connsiteY20" fmla="*/ 196811 h 904877"/>
                      <a:gd name="connsiteX21" fmla="*/ 284103 w 1301187"/>
                      <a:gd name="connsiteY21" fmla="*/ 251373 h 904877"/>
                      <a:gd name="connsiteX22" fmla="*/ 6281 w 1301187"/>
                      <a:gd name="connsiteY22" fmla="*/ 367340 h 904877"/>
                      <a:gd name="connsiteX23" fmla="*/ 418983 w 1301187"/>
                      <a:gd name="connsiteY23" fmla="*/ 421160 h 904877"/>
                      <a:gd name="connsiteX24" fmla="*/ 1126924 w 1301187"/>
                      <a:gd name="connsiteY24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478672 w 1301187"/>
                      <a:gd name="connsiteY2" fmla="*/ 517276 h 904877"/>
                      <a:gd name="connsiteX3" fmla="*/ 93526 w 1301187"/>
                      <a:gd name="connsiteY3" fmla="*/ 448234 h 904877"/>
                      <a:gd name="connsiteX4" fmla="*/ 313320 w 1301187"/>
                      <a:gd name="connsiteY4" fmla="*/ 332394 h 904877"/>
                      <a:gd name="connsiteX5" fmla="*/ 567876 w 1301187"/>
                      <a:gd name="connsiteY5" fmla="*/ 250100 h 904877"/>
                      <a:gd name="connsiteX6" fmla="*/ 923390 w 1301187"/>
                      <a:gd name="connsiteY6" fmla="*/ 75956 h 904877"/>
                      <a:gd name="connsiteX7" fmla="*/ 704833 w 1301187"/>
                      <a:gd name="connsiteY7" fmla="*/ 402087 h 904877"/>
                      <a:gd name="connsiteX8" fmla="*/ 1053152 w 1301187"/>
                      <a:gd name="connsiteY8" fmla="*/ 179161 h 904877"/>
                      <a:gd name="connsiteX9" fmla="*/ 809945 w 1301187"/>
                      <a:gd name="connsiteY9" fmla="*/ 550836 h 904877"/>
                      <a:gd name="connsiteX10" fmla="*/ 1187913 w 1301187"/>
                      <a:gd name="connsiteY10" fmla="*/ 294902 h 904877"/>
                      <a:gd name="connsiteX11" fmla="*/ 907604 w 1301187"/>
                      <a:gd name="connsiteY11" fmla="*/ 709731 h 904877"/>
                      <a:gd name="connsiteX12" fmla="*/ 1245781 w 1301187"/>
                      <a:gd name="connsiteY12" fmla="*/ 384440 h 904877"/>
                      <a:gd name="connsiteX13" fmla="*/ 1301187 w 1301187"/>
                      <a:gd name="connsiteY13" fmla="*/ 406545 h 904877"/>
                      <a:gd name="connsiteX14" fmla="*/ 888269 w 1301187"/>
                      <a:gd name="connsiteY14" fmla="*/ 661946 h 904877"/>
                      <a:gd name="connsiteX15" fmla="*/ 1142490 w 1301187"/>
                      <a:gd name="connsiteY15" fmla="*/ 242250 h 904877"/>
                      <a:gd name="connsiteX16" fmla="*/ 737645 w 1301187"/>
                      <a:gd name="connsiteY16" fmla="*/ 507479 h 904877"/>
                      <a:gd name="connsiteX17" fmla="*/ 1007741 w 1301187"/>
                      <a:gd name="connsiteY17" fmla="*/ 126529 h 904877"/>
                      <a:gd name="connsiteX18" fmla="*/ 660798 w 1301187"/>
                      <a:gd name="connsiteY18" fmla="*/ 337580 h 904877"/>
                      <a:gd name="connsiteX19" fmla="*/ 892093 w 1301187"/>
                      <a:gd name="connsiteY19" fmla="*/ 12738 h 904877"/>
                      <a:gd name="connsiteX20" fmla="*/ 516084 w 1301187"/>
                      <a:gd name="connsiteY20" fmla="*/ 196811 h 904877"/>
                      <a:gd name="connsiteX21" fmla="*/ 284103 w 1301187"/>
                      <a:gd name="connsiteY21" fmla="*/ 251373 h 904877"/>
                      <a:gd name="connsiteX22" fmla="*/ 6281 w 1301187"/>
                      <a:gd name="connsiteY22" fmla="*/ 367340 h 904877"/>
                      <a:gd name="connsiteX23" fmla="*/ 418983 w 1301187"/>
                      <a:gd name="connsiteY23" fmla="*/ 421160 h 904877"/>
                      <a:gd name="connsiteX24" fmla="*/ 1126924 w 1301187"/>
                      <a:gd name="connsiteY24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66742 w 1301187"/>
                      <a:gd name="connsiteY2" fmla="*/ 646292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1126924 w 1301187"/>
                      <a:gd name="connsiteY25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128274 w 1301187"/>
                      <a:gd name="connsiteY2" fmla="*/ 757996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1126924 w 1301187"/>
                      <a:gd name="connsiteY25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128274 w 1301187"/>
                      <a:gd name="connsiteY2" fmla="*/ 757996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694711 w 1301187"/>
                      <a:gd name="connsiteY25" fmla="*/ 599211 h 904877"/>
                      <a:gd name="connsiteX26" fmla="*/ 1126924 w 1301187"/>
                      <a:gd name="connsiteY26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128274 w 1301187"/>
                      <a:gd name="connsiteY2" fmla="*/ 757996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97668 w 1301187"/>
                      <a:gd name="connsiteY25" fmla="*/ 688841 h 904877"/>
                      <a:gd name="connsiteX26" fmla="*/ 1126924 w 1301187"/>
                      <a:gd name="connsiteY26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128274 w 1301187"/>
                      <a:gd name="connsiteY2" fmla="*/ 757996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97668 w 1301187"/>
                      <a:gd name="connsiteY25" fmla="*/ 688841 h 904877"/>
                      <a:gd name="connsiteX26" fmla="*/ 513278 w 1301187"/>
                      <a:gd name="connsiteY26" fmla="*/ 772979 h 904877"/>
                      <a:gd name="connsiteX27" fmla="*/ 1126924 w 1301187"/>
                      <a:gd name="connsiteY27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447627 w 1301187"/>
                      <a:gd name="connsiteY2" fmla="*/ 838383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13278 w 1301187"/>
                      <a:gd name="connsiteY27" fmla="*/ 772979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447627 w 1301187"/>
                      <a:gd name="connsiteY2" fmla="*/ 838383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32677 w 1301187"/>
                      <a:gd name="connsiteY27" fmla="*/ 606811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17306 w 1301187"/>
                      <a:gd name="connsiteY2" fmla="*/ 683316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32677 w 1301187"/>
                      <a:gd name="connsiteY27" fmla="*/ 606811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17306 w 1301187"/>
                      <a:gd name="connsiteY2" fmla="*/ 683316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10659 w 1301187"/>
                      <a:gd name="connsiteY27" fmla="*/ 574555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66750 w 1301187"/>
                      <a:gd name="connsiteY2" fmla="*/ 646294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10659 w 1301187"/>
                      <a:gd name="connsiteY27" fmla="*/ 574555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689439 w 1301187"/>
                      <a:gd name="connsiteY2" fmla="*/ 754797 h 904877"/>
                      <a:gd name="connsiteX3" fmla="*/ 566750 w 1301187"/>
                      <a:gd name="connsiteY3" fmla="*/ 646294 h 904877"/>
                      <a:gd name="connsiteX4" fmla="*/ 128274 w 1301187"/>
                      <a:gd name="connsiteY4" fmla="*/ 757996 h 904877"/>
                      <a:gd name="connsiteX5" fmla="*/ 478672 w 1301187"/>
                      <a:gd name="connsiteY5" fmla="*/ 517276 h 904877"/>
                      <a:gd name="connsiteX6" fmla="*/ 93526 w 1301187"/>
                      <a:gd name="connsiteY6" fmla="*/ 448234 h 904877"/>
                      <a:gd name="connsiteX7" fmla="*/ 313320 w 1301187"/>
                      <a:gd name="connsiteY7" fmla="*/ 332394 h 904877"/>
                      <a:gd name="connsiteX8" fmla="*/ 567876 w 1301187"/>
                      <a:gd name="connsiteY8" fmla="*/ 250100 h 904877"/>
                      <a:gd name="connsiteX9" fmla="*/ 923390 w 1301187"/>
                      <a:gd name="connsiteY9" fmla="*/ 75956 h 904877"/>
                      <a:gd name="connsiteX10" fmla="*/ 704833 w 1301187"/>
                      <a:gd name="connsiteY10" fmla="*/ 402087 h 904877"/>
                      <a:gd name="connsiteX11" fmla="*/ 1053152 w 1301187"/>
                      <a:gd name="connsiteY11" fmla="*/ 179161 h 904877"/>
                      <a:gd name="connsiteX12" fmla="*/ 809945 w 1301187"/>
                      <a:gd name="connsiteY12" fmla="*/ 550836 h 904877"/>
                      <a:gd name="connsiteX13" fmla="*/ 1187913 w 1301187"/>
                      <a:gd name="connsiteY13" fmla="*/ 294902 h 904877"/>
                      <a:gd name="connsiteX14" fmla="*/ 907604 w 1301187"/>
                      <a:gd name="connsiteY14" fmla="*/ 709731 h 904877"/>
                      <a:gd name="connsiteX15" fmla="*/ 1245781 w 1301187"/>
                      <a:gd name="connsiteY15" fmla="*/ 384440 h 904877"/>
                      <a:gd name="connsiteX16" fmla="*/ 1301187 w 1301187"/>
                      <a:gd name="connsiteY16" fmla="*/ 406545 h 904877"/>
                      <a:gd name="connsiteX17" fmla="*/ 888269 w 1301187"/>
                      <a:gd name="connsiteY17" fmla="*/ 661946 h 904877"/>
                      <a:gd name="connsiteX18" fmla="*/ 1142490 w 1301187"/>
                      <a:gd name="connsiteY18" fmla="*/ 242250 h 904877"/>
                      <a:gd name="connsiteX19" fmla="*/ 737645 w 1301187"/>
                      <a:gd name="connsiteY19" fmla="*/ 507479 h 904877"/>
                      <a:gd name="connsiteX20" fmla="*/ 1007741 w 1301187"/>
                      <a:gd name="connsiteY20" fmla="*/ 126529 h 904877"/>
                      <a:gd name="connsiteX21" fmla="*/ 660798 w 1301187"/>
                      <a:gd name="connsiteY21" fmla="*/ 337580 h 904877"/>
                      <a:gd name="connsiteX22" fmla="*/ 892093 w 1301187"/>
                      <a:gd name="connsiteY22" fmla="*/ 12738 h 904877"/>
                      <a:gd name="connsiteX23" fmla="*/ 516084 w 1301187"/>
                      <a:gd name="connsiteY23" fmla="*/ 196811 h 904877"/>
                      <a:gd name="connsiteX24" fmla="*/ 284103 w 1301187"/>
                      <a:gd name="connsiteY24" fmla="*/ 251373 h 904877"/>
                      <a:gd name="connsiteX25" fmla="*/ 6281 w 1301187"/>
                      <a:gd name="connsiteY25" fmla="*/ 367340 h 904877"/>
                      <a:gd name="connsiteX26" fmla="*/ 418983 w 1301187"/>
                      <a:gd name="connsiteY26" fmla="*/ 421160 h 904877"/>
                      <a:gd name="connsiteX27" fmla="*/ 97668 w 1301187"/>
                      <a:gd name="connsiteY27" fmla="*/ 688841 h 904877"/>
                      <a:gd name="connsiteX28" fmla="*/ 510659 w 1301187"/>
                      <a:gd name="connsiteY28" fmla="*/ 574555 h 904877"/>
                      <a:gd name="connsiteX29" fmla="*/ 1126924 w 1301187"/>
                      <a:gd name="connsiteY29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689439 w 1301187"/>
                      <a:gd name="connsiteY2" fmla="*/ 754797 h 904877"/>
                      <a:gd name="connsiteX3" fmla="*/ 566750 w 1301187"/>
                      <a:gd name="connsiteY3" fmla="*/ 646294 h 904877"/>
                      <a:gd name="connsiteX4" fmla="*/ 128274 w 1301187"/>
                      <a:gd name="connsiteY4" fmla="*/ 757996 h 904877"/>
                      <a:gd name="connsiteX5" fmla="*/ 478672 w 1301187"/>
                      <a:gd name="connsiteY5" fmla="*/ 517276 h 904877"/>
                      <a:gd name="connsiteX6" fmla="*/ 93526 w 1301187"/>
                      <a:gd name="connsiteY6" fmla="*/ 448234 h 904877"/>
                      <a:gd name="connsiteX7" fmla="*/ 313320 w 1301187"/>
                      <a:gd name="connsiteY7" fmla="*/ 332394 h 904877"/>
                      <a:gd name="connsiteX8" fmla="*/ 567876 w 1301187"/>
                      <a:gd name="connsiteY8" fmla="*/ 250100 h 904877"/>
                      <a:gd name="connsiteX9" fmla="*/ 923390 w 1301187"/>
                      <a:gd name="connsiteY9" fmla="*/ 75956 h 904877"/>
                      <a:gd name="connsiteX10" fmla="*/ 704833 w 1301187"/>
                      <a:gd name="connsiteY10" fmla="*/ 402087 h 904877"/>
                      <a:gd name="connsiteX11" fmla="*/ 1053152 w 1301187"/>
                      <a:gd name="connsiteY11" fmla="*/ 179161 h 904877"/>
                      <a:gd name="connsiteX12" fmla="*/ 809945 w 1301187"/>
                      <a:gd name="connsiteY12" fmla="*/ 550836 h 904877"/>
                      <a:gd name="connsiteX13" fmla="*/ 1187913 w 1301187"/>
                      <a:gd name="connsiteY13" fmla="*/ 294902 h 904877"/>
                      <a:gd name="connsiteX14" fmla="*/ 907604 w 1301187"/>
                      <a:gd name="connsiteY14" fmla="*/ 709731 h 904877"/>
                      <a:gd name="connsiteX15" fmla="*/ 1245781 w 1301187"/>
                      <a:gd name="connsiteY15" fmla="*/ 384440 h 904877"/>
                      <a:gd name="connsiteX16" fmla="*/ 1301187 w 1301187"/>
                      <a:gd name="connsiteY16" fmla="*/ 406545 h 904877"/>
                      <a:gd name="connsiteX17" fmla="*/ 888269 w 1301187"/>
                      <a:gd name="connsiteY17" fmla="*/ 661946 h 904877"/>
                      <a:gd name="connsiteX18" fmla="*/ 1142490 w 1301187"/>
                      <a:gd name="connsiteY18" fmla="*/ 242250 h 904877"/>
                      <a:gd name="connsiteX19" fmla="*/ 737645 w 1301187"/>
                      <a:gd name="connsiteY19" fmla="*/ 507479 h 904877"/>
                      <a:gd name="connsiteX20" fmla="*/ 1007741 w 1301187"/>
                      <a:gd name="connsiteY20" fmla="*/ 126529 h 904877"/>
                      <a:gd name="connsiteX21" fmla="*/ 660798 w 1301187"/>
                      <a:gd name="connsiteY21" fmla="*/ 337580 h 904877"/>
                      <a:gd name="connsiteX22" fmla="*/ 892093 w 1301187"/>
                      <a:gd name="connsiteY22" fmla="*/ 12738 h 904877"/>
                      <a:gd name="connsiteX23" fmla="*/ 516084 w 1301187"/>
                      <a:gd name="connsiteY23" fmla="*/ 196811 h 904877"/>
                      <a:gd name="connsiteX24" fmla="*/ 284103 w 1301187"/>
                      <a:gd name="connsiteY24" fmla="*/ 251373 h 904877"/>
                      <a:gd name="connsiteX25" fmla="*/ 6281 w 1301187"/>
                      <a:gd name="connsiteY25" fmla="*/ 367340 h 904877"/>
                      <a:gd name="connsiteX26" fmla="*/ 418983 w 1301187"/>
                      <a:gd name="connsiteY26" fmla="*/ 421160 h 904877"/>
                      <a:gd name="connsiteX27" fmla="*/ 97668 w 1301187"/>
                      <a:gd name="connsiteY27" fmla="*/ 688841 h 904877"/>
                      <a:gd name="connsiteX28" fmla="*/ 510659 w 1301187"/>
                      <a:gd name="connsiteY28" fmla="*/ 574555 h 904877"/>
                      <a:gd name="connsiteX29" fmla="*/ 740134 w 1301187"/>
                      <a:gd name="connsiteY29" fmla="*/ 651850 h 904877"/>
                      <a:gd name="connsiteX30" fmla="*/ 1126924 w 1301187"/>
                      <a:gd name="connsiteY30" fmla="*/ 866999 h 904877"/>
                      <a:gd name="connsiteX0" fmla="*/ 1126924 w 1301187"/>
                      <a:gd name="connsiteY0" fmla="*/ 866999 h 954485"/>
                      <a:gd name="connsiteX1" fmla="*/ 866851 w 1301187"/>
                      <a:gd name="connsiteY1" fmla="*/ 904876 h 954485"/>
                      <a:gd name="connsiteX2" fmla="*/ 241959 w 1301187"/>
                      <a:gd name="connsiteY2" fmla="*/ 943645 h 954485"/>
                      <a:gd name="connsiteX3" fmla="*/ 566750 w 1301187"/>
                      <a:gd name="connsiteY3" fmla="*/ 646294 h 954485"/>
                      <a:gd name="connsiteX4" fmla="*/ 128274 w 1301187"/>
                      <a:gd name="connsiteY4" fmla="*/ 757996 h 954485"/>
                      <a:gd name="connsiteX5" fmla="*/ 478672 w 1301187"/>
                      <a:gd name="connsiteY5" fmla="*/ 517276 h 954485"/>
                      <a:gd name="connsiteX6" fmla="*/ 93526 w 1301187"/>
                      <a:gd name="connsiteY6" fmla="*/ 448234 h 954485"/>
                      <a:gd name="connsiteX7" fmla="*/ 313320 w 1301187"/>
                      <a:gd name="connsiteY7" fmla="*/ 332394 h 954485"/>
                      <a:gd name="connsiteX8" fmla="*/ 567876 w 1301187"/>
                      <a:gd name="connsiteY8" fmla="*/ 250100 h 954485"/>
                      <a:gd name="connsiteX9" fmla="*/ 923390 w 1301187"/>
                      <a:gd name="connsiteY9" fmla="*/ 75956 h 954485"/>
                      <a:gd name="connsiteX10" fmla="*/ 704833 w 1301187"/>
                      <a:gd name="connsiteY10" fmla="*/ 402087 h 954485"/>
                      <a:gd name="connsiteX11" fmla="*/ 1053152 w 1301187"/>
                      <a:gd name="connsiteY11" fmla="*/ 179161 h 954485"/>
                      <a:gd name="connsiteX12" fmla="*/ 809945 w 1301187"/>
                      <a:gd name="connsiteY12" fmla="*/ 550836 h 954485"/>
                      <a:gd name="connsiteX13" fmla="*/ 1187913 w 1301187"/>
                      <a:gd name="connsiteY13" fmla="*/ 294902 h 954485"/>
                      <a:gd name="connsiteX14" fmla="*/ 907604 w 1301187"/>
                      <a:gd name="connsiteY14" fmla="*/ 709731 h 954485"/>
                      <a:gd name="connsiteX15" fmla="*/ 1245781 w 1301187"/>
                      <a:gd name="connsiteY15" fmla="*/ 384440 h 954485"/>
                      <a:gd name="connsiteX16" fmla="*/ 1301187 w 1301187"/>
                      <a:gd name="connsiteY16" fmla="*/ 406545 h 954485"/>
                      <a:gd name="connsiteX17" fmla="*/ 888269 w 1301187"/>
                      <a:gd name="connsiteY17" fmla="*/ 661946 h 954485"/>
                      <a:gd name="connsiteX18" fmla="*/ 1142490 w 1301187"/>
                      <a:gd name="connsiteY18" fmla="*/ 242250 h 954485"/>
                      <a:gd name="connsiteX19" fmla="*/ 737645 w 1301187"/>
                      <a:gd name="connsiteY19" fmla="*/ 507479 h 954485"/>
                      <a:gd name="connsiteX20" fmla="*/ 1007741 w 1301187"/>
                      <a:gd name="connsiteY20" fmla="*/ 126529 h 954485"/>
                      <a:gd name="connsiteX21" fmla="*/ 660798 w 1301187"/>
                      <a:gd name="connsiteY21" fmla="*/ 337580 h 954485"/>
                      <a:gd name="connsiteX22" fmla="*/ 892093 w 1301187"/>
                      <a:gd name="connsiteY22" fmla="*/ 12738 h 954485"/>
                      <a:gd name="connsiteX23" fmla="*/ 516084 w 1301187"/>
                      <a:gd name="connsiteY23" fmla="*/ 196811 h 954485"/>
                      <a:gd name="connsiteX24" fmla="*/ 284103 w 1301187"/>
                      <a:gd name="connsiteY24" fmla="*/ 251373 h 954485"/>
                      <a:gd name="connsiteX25" fmla="*/ 6281 w 1301187"/>
                      <a:gd name="connsiteY25" fmla="*/ 367340 h 954485"/>
                      <a:gd name="connsiteX26" fmla="*/ 418983 w 1301187"/>
                      <a:gd name="connsiteY26" fmla="*/ 421160 h 954485"/>
                      <a:gd name="connsiteX27" fmla="*/ 97668 w 1301187"/>
                      <a:gd name="connsiteY27" fmla="*/ 688841 h 954485"/>
                      <a:gd name="connsiteX28" fmla="*/ 510659 w 1301187"/>
                      <a:gd name="connsiteY28" fmla="*/ 574555 h 954485"/>
                      <a:gd name="connsiteX29" fmla="*/ 740134 w 1301187"/>
                      <a:gd name="connsiteY29" fmla="*/ 651850 h 954485"/>
                      <a:gd name="connsiteX30" fmla="*/ 1126924 w 1301187"/>
                      <a:gd name="connsiteY30" fmla="*/ 866999 h 954485"/>
                      <a:gd name="connsiteX0" fmla="*/ 1126924 w 1301187"/>
                      <a:gd name="connsiteY0" fmla="*/ 866999 h 954485"/>
                      <a:gd name="connsiteX1" fmla="*/ 866851 w 1301187"/>
                      <a:gd name="connsiteY1" fmla="*/ 904876 h 954485"/>
                      <a:gd name="connsiteX2" fmla="*/ 241959 w 1301187"/>
                      <a:gd name="connsiteY2" fmla="*/ 943645 h 954485"/>
                      <a:gd name="connsiteX3" fmla="*/ 566750 w 1301187"/>
                      <a:gd name="connsiteY3" fmla="*/ 646294 h 954485"/>
                      <a:gd name="connsiteX4" fmla="*/ 128274 w 1301187"/>
                      <a:gd name="connsiteY4" fmla="*/ 757996 h 954485"/>
                      <a:gd name="connsiteX5" fmla="*/ 478672 w 1301187"/>
                      <a:gd name="connsiteY5" fmla="*/ 517276 h 954485"/>
                      <a:gd name="connsiteX6" fmla="*/ 93526 w 1301187"/>
                      <a:gd name="connsiteY6" fmla="*/ 448234 h 954485"/>
                      <a:gd name="connsiteX7" fmla="*/ 313320 w 1301187"/>
                      <a:gd name="connsiteY7" fmla="*/ 332394 h 954485"/>
                      <a:gd name="connsiteX8" fmla="*/ 567876 w 1301187"/>
                      <a:gd name="connsiteY8" fmla="*/ 250100 h 954485"/>
                      <a:gd name="connsiteX9" fmla="*/ 923390 w 1301187"/>
                      <a:gd name="connsiteY9" fmla="*/ 75956 h 954485"/>
                      <a:gd name="connsiteX10" fmla="*/ 704833 w 1301187"/>
                      <a:gd name="connsiteY10" fmla="*/ 402087 h 954485"/>
                      <a:gd name="connsiteX11" fmla="*/ 1053152 w 1301187"/>
                      <a:gd name="connsiteY11" fmla="*/ 179161 h 954485"/>
                      <a:gd name="connsiteX12" fmla="*/ 809945 w 1301187"/>
                      <a:gd name="connsiteY12" fmla="*/ 550836 h 954485"/>
                      <a:gd name="connsiteX13" fmla="*/ 1187913 w 1301187"/>
                      <a:gd name="connsiteY13" fmla="*/ 294902 h 954485"/>
                      <a:gd name="connsiteX14" fmla="*/ 907604 w 1301187"/>
                      <a:gd name="connsiteY14" fmla="*/ 709731 h 954485"/>
                      <a:gd name="connsiteX15" fmla="*/ 1245781 w 1301187"/>
                      <a:gd name="connsiteY15" fmla="*/ 384440 h 954485"/>
                      <a:gd name="connsiteX16" fmla="*/ 1301187 w 1301187"/>
                      <a:gd name="connsiteY16" fmla="*/ 406545 h 954485"/>
                      <a:gd name="connsiteX17" fmla="*/ 888269 w 1301187"/>
                      <a:gd name="connsiteY17" fmla="*/ 661946 h 954485"/>
                      <a:gd name="connsiteX18" fmla="*/ 1142490 w 1301187"/>
                      <a:gd name="connsiteY18" fmla="*/ 242250 h 954485"/>
                      <a:gd name="connsiteX19" fmla="*/ 737645 w 1301187"/>
                      <a:gd name="connsiteY19" fmla="*/ 507479 h 954485"/>
                      <a:gd name="connsiteX20" fmla="*/ 1007741 w 1301187"/>
                      <a:gd name="connsiteY20" fmla="*/ 126529 h 954485"/>
                      <a:gd name="connsiteX21" fmla="*/ 660798 w 1301187"/>
                      <a:gd name="connsiteY21" fmla="*/ 337580 h 954485"/>
                      <a:gd name="connsiteX22" fmla="*/ 892093 w 1301187"/>
                      <a:gd name="connsiteY22" fmla="*/ 12738 h 954485"/>
                      <a:gd name="connsiteX23" fmla="*/ 516084 w 1301187"/>
                      <a:gd name="connsiteY23" fmla="*/ 196811 h 954485"/>
                      <a:gd name="connsiteX24" fmla="*/ 284103 w 1301187"/>
                      <a:gd name="connsiteY24" fmla="*/ 251373 h 954485"/>
                      <a:gd name="connsiteX25" fmla="*/ 6281 w 1301187"/>
                      <a:gd name="connsiteY25" fmla="*/ 367340 h 954485"/>
                      <a:gd name="connsiteX26" fmla="*/ 418983 w 1301187"/>
                      <a:gd name="connsiteY26" fmla="*/ 421160 h 954485"/>
                      <a:gd name="connsiteX27" fmla="*/ 97668 w 1301187"/>
                      <a:gd name="connsiteY27" fmla="*/ 688841 h 954485"/>
                      <a:gd name="connsiteX28" fmla="*/ 510659 w 1301187"/>
                      <a:gd name="connsiteY28" fmla="*/ 574555 h 954485"/>
                      <a:gd name="connsiteX29" fmla="*/ 211360 w 1301187"/>
                      <a:gd name="connsiteY29" fmla="*/ 874495 h 954485"/>
                      <a:gd name="connsiteX30" fmla="*/ 1126924 w 1301187"/>
                      <a:gd name="connsiteY30" fmla="*/ 866999 h 954485"/>
                      <a:gd name="connsiteX0" fmla="*/ 650380 w 1301187"/>
                      <a:gd name="connsiteY0" fmla="*/ 752674 h 954485"/>
                      <a:gd name="connsiteX1" fmla="*/ 866851 w 1301187"/>
                      <a:gd name="connsiteY1" fmla="*/ 904876 h 954485"/>
                      <a:gd name="connsiteX2" fmla="*/ 241959 w 1301187"/>
                      <a:gd name="connsiteY2" fmla="*/ 943645 h 954485"/>
                      <a:gd name="connsiteX3" fmla="*/ 566750 w 1301187"/>
                      <a:gd name="connsiteY3" fmla="*/ 646294 h 954485"/>
                      <a:gd name="connsiteX4" fmla="*/ 128274 w 1301187"/>
                      <a:gd name="connsiteY4" fmla="*/ 757996 h 954485"/>
                      <a:gd name="connsiteX5" fmla="*/ 478672 w 1301187"/>
                      <a:gd name="connsiteY5" fmla="*/ 517276 h 954485"/>
                      <a:gd name="connsiteX6" fmla="*/ 93526 w 1301187"/>
                      <a:gd name="connsiteY6" fmla="*/ 448234 h 954485"/>
                      <a:gd name="connsiteX7" fmla="*/ 313320 w 1301187"/>
                      <a:gd name="connsiteY7" fmla="*/ 332394 h 954485"/>
                      <a:gd name="connsiteX8" fmla="*/ 567876 w 1301187"/>
                      <a:gd name="connsiteY8" fmla="*/ 250100 h 954485"/>
                      <a:gd name="connsiteX9" fmla="*/ 923390 w 1301187"/>
                      <a:gd name="connsiteY9" fmla="*/ 75956 h 954485"/>
                      <a:gd name="connsiteX10" fmla="*/ 704833 w 1301187"/>
                      <a:gd name="connsiteY10" fmla="*/ 402087 h 954485"/>
                      <a:gd name="connsiteX11" fmla="*/ 1053152 w 1301187"/>
                      <a:gd name="connsiteY11" fmla="*/ 179161 h 954485"/>
                      <a:gd name="connsiteX12" fmla="*/ 809945 w 1301187"/>
                      <a:gd name="connsiteY12" fmla="*/ 550836 h 954485"/>
                      <a:gd name="connsiteX13" fmla="*/ 1187913 w 1301187"/>
                      <a:gd name="connsiteY13" fmla="*/ 294902 h 954485"/>
                      <a:gd name="connsiteX14" fmla="*/ 907604 w 1301187"/>
                      <a:gd name="connsiteY14" fmla="*/ 709731 h 954485"/>
                      <a:gd name="connsiteX15" fmla="*/ 1245781 w 1301187"/>
                      <a:gd name="connsiteY15" fmla="*/ 384440 h 954485"/>
                      <a:gd name="connsiteX16" fmla="*/ 1301187 w 1301187"/>
                      <a:gd name="connsiteY16" fmla="*/ 406545 h 954485"/>
                      <a:gd name="connsiteX17" fmla="*/ 888269 w 1301187"/>
                      <a:gd name="connsiteY17" fmla="*/ 661946 h 954485"/>
                      <a:gd name="connsiteX18" fmla="*/ 1142490 w 1301187"/>
                      <a:gd name="connsiteY18" fmla="*/ 242250 h 954485"/>
                      <a:gd name="connsiteX19" fmla="*/ 737645 w 1301187"/>
                      <a:gd name="connsiteY19" fmla="*/ 507479 h 954485"/>
                      <a:gd name="connsiteX20" fmla="*/ 1007741 w 1301187"/>
                      <a:gd name="connsiteY20" fmla="*/ 126529 h 954485"/>
                      <a:gd name="connsiteX21" fmla="*/ 660798 w 1301187"/>
                      <a:gd name="connsiteY21" fmla="*/ 337580 h 954485"/>
                      <a:gd name="connsiteX22" fmla="*/ 892093 w 1301187"/>
                      <a:gd name="connsiteY22" fmla="*/ 12738 h 954485"/>
                      <a:gd name="connsiteX23" fmla="*/ 516084 w 1301187"/>
                      <a:gd name="connsiteY23" fmla="*/ 196811 h 954485"/>
                      <a:gd name="connsiteX24" fmla="*/ 284103 w 1301187"/>
                      <a:gd name="connsiteY24" fmla="*/ 251373 h 954485"/>
                      <a:gd name="connsiteX25" fmla="*/ 6281 w 1301187"/>
                      <a:gd name="connsiteY25" fmla="*/ 367340 h 954485"/>
                      <a:gd name="connsiteX26" fmla="*/ 418983 w 1301187"/>
                      <a:gd name="connsiteY26" fmla="*/ 421160 h 954485"/>
                      <a:gd name="connsiteX27" fmla="*/ 97668 w 1301187"/>
                      <a:gd name="connsiteY27" fmla="*/ 688841 h 954485"/>
                      <a:gd name="connsiteX28" fmla="*/ 510659 w 1301187"/>
                      <a:gd name="connsiteY28" fmla="*/ 574555 h 954485"/>
                      <a:gd name="connsiteX29" fmla="*/ 211360 w 1301187"/>
                      <a:gd name="connsiteY29" fmla="*/ 874495 h 954485"/>
                      <a:gd name="connsiteX30" fmla="*/ 650380 w 1301187"/>
                      <a:gd name="connsiteY30" fmla="*/ 752674 h 954485"/>
                      <a:gd name="connsiteX0" fmla="*/ 650380 w 1301187"/>
                      <a:gd name="connsiteY0" fmla="*/ 752674 h 950760"/>
                      <a:gd name="connsiteX1" fmla="*/ 739306 w 1301187"/>
                      <a:gd name="connsiteY1" fmla="*/ 837915 h 950760"/>
                      <a:gd name="connsiteX2" fmla="*/ 241959 w 1301187"/>
                      <a:gd name="connsiteY2" fmla="*/ 943645 h 950760"/>
                      <a:gd name="connsiteX3" fmla="*/ 566750 w 1301187"/>
                      <a:gd name="connsiteY3" fmla="*/ 646294 h 950760"/>
                      <a:gd name="connsiteX4" fmla="*/ 128274 w 1301187"/>
                      <a:gd name="connsiteY4" fmla="*/ 757996 h 950760"/>
                      <a:gd name="connsiteX5" fmla="*/ 478672 w 1301187"/>
                      <a:gd name="connsiteY5" fmla="*/ 517276 h 950760"/>
                      <a:gd name="connsiteX6" fmla="*/ 93526 w 1301187"/>
                      <a:gd name="connsiteY6" fmla="*/ 448234 h 950760"/>
                      <a:gd name="connsiteX7" fmla="*/ 313320 w 1301187"/>
                      <a:gd name="connsiteY7" fmla="*/ 332394 h 950760"/>
                      <a:gd name="connsiteX8" fmla="*/ 567876 w 1301187"/>
                      <a:gd name="connsiteY8" fmla="*/ 250100 h 950760"/>
                      <a:gd name="connsiteX9" fmla="*/ 923390 w 1301187"/>
                      <a:gd name="connsiteY9" fmla="*/ 75956 h 950760"/>
                      <a:gd name="connsiteX10" fmla="*/ 704833 w 1301187"/>
                      <a:gd name="connsiteY10" fmla="*/ 402087 h 950760"/>
                      <a:gd name="connsiteX11" fmla="*/ 1053152 w 1301187"/>
                      <a:gd name="connsiteY11" fmla="*/ 179161 h 950760"/>
                      <a:gd name="connsiteX12" fmla="*/ 809945 w 1301187"/>
                      <a:gd name="connsiteY12" fmla="*/ 550836 h 950760"/>
                      <a:gd name="connsiteX13" fmla="*/ 1187913 w 1301187"/>
                      <a:gd name="connsiteY13" fmla="*/ 294902 h 950760"/>
                      <a:gd name="connsiteX14" fmla="*/ 907604 w 1301187"/>
                      <a:gd name="connsiteY14" fmla="*/ 709731 h 950760"/>
                      <a:gd name="connsiteX15" fmla="*/ 1245781 w 1301187"/>
                      <a:gd name="connsiteY15" fmla="*/ 384440 h 950760"/>
                      <a:gd name="connsiteX16" fmla="*/ 1301187 w 1301187"/>
                      <a:gd name="connsiteY16" fmla="*/ 406545 h 950760"/>
                      <a:gd name="connsiteX17" fmla="*/ 888269 w 1301187"/>
                      <a:gd name="connsiteY17" fmla="*/ 661946 h 950760"/>
                      <a:gd name="connsiteX18" fmla="*/ 1142490 w 1301187"/>
                      <a:gd name="connsiteY18" fmla="*/ 242250 h 950760"/>
                      <a:gd name="connsiteX19" fmla="*/ 737645 w 1301187"/>
                      <a:gd name="connsiteY19" fmla="*/ 507479 h 950760"/>
                      <a:gd name="connsiteX20" fmla="*/ 1007741 w 1301187"/>
                      <a:gd name="connsiteY20" fmla="*/ 126529 h 950760"/>
                      <a:gd name="connsiteX21" fmla="*/ 660798 w 1301187"/>
                      <a:gd name="connsiteY21" fmla="*/ 337580 h 950760"/>
                      <a:gd name="connsiteX22" fmla="*/ 892093 w 1301187"/>
                      <a:gd name="connsiteY22" fmla="*/ 12738 h 950760"/>
                      <a:gd name="connsiteX23" fmla="*/ 516084 w 1301187"/>
                      <a:gd name="connsiteY23" fmla="*/ 196811 h 950760"/>
                      <a:gd name="connsiteX24" fmla="*/ 284103 w 1301187"/>
                      <a:gd name="connsiteY24" fmla="*/ 251373 h 950760"/>
                      <a:gd name="connsiteX25" fmla="*/ 6281 w 1301187"/>
                      <a:gd name="connsiteY25" fmla="*/ 367340 h 950760"/>
                      <a:gd name="connsiteX26" fmla="*/ 418983 w 1301187"/>
                      <a:gd name="connsiteY26" fmla="*/ 421160 h 950760"/>
                      <a:gd name="connsiteX27" fmla="*/ 97668 w 1301187"/>
                      <a:gd name="connsiteY27" fmla="*/ 688841 h 950760"/>
                      <a:gd name="connsiteX28" fmla="*/ 510659 w 1301187"/>
                      <a:gd name="connsiteY28" fmla="*/ 574555 h 950760"/>
                      <a:gd name="connsiteX29" fmla="*/ 211360 w 1301187"/>
                      <a:gd name="connsiteY29" fmla="*/ 874495 h 950760"/>
                      <a:gd name="connsiteX30" fmla="*/ 650380 w 1301187"/>
                      <a:gd name="connsiteY30" fmla="*/ 752674 h 950760"/>
                      <a:gd name="connsiteX0" fmla="*/ 650380 w 1301187"/>
                      <a:gd name="connsiteY0" fmla="*/ 752674 h 950760"/>
                      <a:gd name="connsiteX1" fmla="*/ 739306 w 1301187"/>
                      <a:gd name="connsiteY1" fmla="*/ 837915 h 950760"/>
                      <a:gd name="connsiteX2" fmla="*/ 241959 w 1301187"/>
                      <a:gd name="connsiteY2" fmla="*/ 943645 h 950760"/>
                      <a:gd name="connsiteX3" fmla="*/ 566750 w 1301187"/>
                      <a:gd name="connsiteY3" fmla="*/ 646294 h 950760"/>
                      <a:gd name="connsiteX4" fmla="*/ 128274 w 1301187"/>
                      <a:gd name="connsiteY4" fmla="*/ 757996 h 950760"/>
                      <a:gd name="connsiteX5" fmla="*/ 478672 w 1301187"/>
                      <a:gd name="connsiteY5" fmla="*/ 517276 h 950760"/>
                      <a:gd name="connsiteX6" fmla="*/ 93526 w 1301187"/>
                      <a:gd name="connsiteY6" fmla="*/ 448234 h 950760"/>
                      <a:gd name="connsiteX7" fmla="*/ 313320 w 1301187"/>
                      <a:gd name="connsiteY7" fmla="*/ 332394 h 950760"/>
                      <a:gd name="connsiteX8" fmla="*/ 567876 w 1301187"/>
                      <a:gd name="connsiteY8" fmla="*/ 250100 h 950760"/>
                      <a:gd name="connsiteX9" fmla="*/ 923390 w 1301187"/>
                      <a:gd name="connsiteY9" fmla="*/ 75956 h 950760"/>
                      <a:gd name="connsiteX10" fmla="*/ 704833 w 1301187"/>
                      <a:gd name="connsiteY10" fmla="*/ 402087 h 950760"/>
                      <a:gd name="connsiteX11" fmla="*/ 1053152 w 1301187"/>
                      <a:gd name="connsiteY11" fmla="*/ 179161 h 950760"/>
                      <a:gd name="connsiteX12" fmla="*/ 809945 w 1301187"/>
                      <a:gd name="connsiteY12" fmla="*/ 550836 h 950760"/>
                      <a:gd name="connsiteX13" fmla="*/ 1187913 w 1301187"/>
                      <a:gd name="connsiteY13" fmla="*/ 294902 h 950760"/>
                      <a:gd name="connsiteX14" fmla="*/ 907604 w 1301187"/>
                      <a:gd name="connsiteY14" fmla="*/ 709731 h 950760"/>
                      <a:gd name="connsiteX15" fmla="*/ 1245781 w 1301187"/>
                      <a:gd name="connsiteY15" fmla="*/ 384440 h 950760"/>
                      <a:gd name="connsiteX16" fmla="*/ 1301187 w 1301187"/>
                      <a:gd name="connsiteY16" fmla="*/ 406545 h 950760"/>
                      <a:gd name="connsiteX17" fmla="*/ 888269 w 1301187"/>
                      <a:gd name="connsiteY17" fmla="*/ 661946 h 950760"/>
                      <a:gd name="connsiteX18" fmla="*/ 1142490 w 1301187"/>
                      <a:gd name="connsiteY18" fmla="*/ 242250 h 950760"/>
                      <a:gd name="connsiteX19" fmla="*/ 737645 w 1301187"/>
                      <a:gd name="connsiteY19" fmla="*/ 507479 h 950760"/>
                      <a:gd name="connsiteX20" fmla="*/ 1007741 w 1301187"/>
                      <a:gd name="connsiteY20" fmla="*/ 126529 h 950760"/>
                      <a:gd name="connsiteX21" fmla="*/ 660798 w 1301187"/>
                      <a:gd name="connsiteY21" fmla="*/ 337580 h 950760"/>
                      <a:gd name="connsiteX22" fmla="*/ 892093 w 1301187"/>
                      <a:gd name="connsiteY22" fmla="*/ 12738 h 950760"/>
                      <a:gd name="connsiteX23" fmla="*/ 516084 w 1301187"/>
                      <a:gd name="connsiteY23" fmla="*/ 196811 h 950760"/>
                      <a:gd name="connsiteX24" fmla="*/ 284103 w 1301187"/>
                      <a:gd name="connsiteY24" fmla="*/ 251373 h 950760"/>
                      <a:gd name="connsiteX25" fmla="*/ 6281 w 1301187"/>
                      <a:gd name="connsiteY25" fmla="*/ 367340 h 950760"/>
                      <a:gd name="connsiteX26" fmla="*/ 418983 w 1301187"/>
                      <a:gd name="connsiteY26" fmla="*/ 421160 h 950760"/>
                      <a:gd name="connsiteX27" fmla="*/ 97668 w 1301187"/>
                      <a:gd name="connsiteY27" fmla="*/ 688841 h 950760"/>
                      <a:gd name="connsiteX28" fmla="*/ 510659 w 1301187"/>
                      <a:gd name="connsiteY28" fmla="*/ 574555 h 950760"/>
                      <a:gd name="connsiteX29" fmla="*/ 211360 w 1301187"/>
                      <a:gd name="connsiteY29" fmla="*/ 874495 h 950760"/>
                      <a:gd name="connsiteX30" fmla="*/ 650380 w 1301187"/>
                      <a:gd name="connsiteY30" fmla="*/ 752674 h 950760"/>
                      <a:gd name="connsiteX0" fmla="*/ 650380 w 1301187"/>
                      <a:gd name="connsiteY0" fmla="*/ 752674 h 952883"/>
                      <a:gd name="connsiteX1" fmla="*/ 739306 w 1301187"/>
                      <a:gd name="connsiteY1" fmla="*/ 837915 h 952883"/>
                      <a:gd name="connsiteX2" fmla="*/ 241959 w 1301187"/>
                      <a:gd name="connsiteY2" fmla="*/ 943645 h 952883"/>
                      <a:gd name="connsiteX3" fmla="*/ 566750 w 1301187"/>
                      <a:gd name="connsiteY3" fmla="*/ 646294 h 952883"/>
                      <a:gd name="connsiteX4" fmla="*/ 128274 w 1301187"/>
                      <a:gd name="connsiteY4" fmla="*/ 757996 h 952883"/>
                      <a:gd name="connsiteX5" fmla="*/ 478672 w 1301187"/>
                      <a:gd name="connsiteY5" fmla="*/ 517276 h 952883"/>
                      <a:gd name="connsiteX6" fmla="*/ 93526 w 1301187"/>
                      <a:gd name="connsiteY6" fmla="*/ 448234 h 952883"/>
                      <a:gd name="connsiteX7" fmla="*/ 313320 w 1301187"/>
                      <a:gd name="connsiteY7" fmla="*/ 332394 h 952883"/>
                      <a:gd name="connsiteX8" fmla="*/ 567876 w 1301187"/>
                      <a:gd name="connsiteY8" fmla="*/ 250100 h 952883"/>
                      <a:gd name="connsiteX9" fmla="*/ 923390 w 1301187"/>
                      <a:gd name="connsiteY9" fmla="*/ 75956 h 952883"/>
                      <a:gd name="connsiteX10" fmla="*/ 704833 w 1301187"/>
                      <a:gd name="connsiteY10" fmla="*/ 402087 h 952883"/>
                      <a:gd name="connsiteX11" fmla="*/ 1053152 w 1301187"/>
                      <a:gd name="connsiteY11" fmla="*/ 179161 h 952883"/>
                      <a:gd name="connsiteX12" fmla="*/ 809945 w 1301187"/>
                      <a:gd name="connsiteY12" fmla="*/ 550836 h 952883"/>
                      <a:gd name="connsiteX13" fmla="*/ 1187913 w 1301187"/>
                      <a:gd name="connsiteY13" fmla="*/ 294902 h 952883"/>
                      <a:gd name="connsiteX14" fmla="*/ 907604 w 1301187"/>
                      <a:gd name="connsiteY14" fmla="*/ 709731 h 952883"/>
                      <a:gd name="connsiteX15" fmla="*/ 1245781 w 1301187"/>
                      <a:gd name="connsiteY15" fmla="*/ 384440 h 952883"/>
                      <a:gd name="connsiteX16" fmla="*/ 1301187 w 1301187"/>
                      <a:gd name="connsiteY16" fmla="*/ 406545 h 952883"/>
                      <a:gd name="connsiteX17" fmla="*/ 888269 w 1301187"/>
                      <a:gd name="connsiteY17" fmla="*/ 661946 h 952883"/>
                      <a:gd name="connsiteX18" fmla="*/ 1142490 w 1301187"/>
                      <a:gd name="connsiteY18" fmla="*/ 242250 h 952883"/>
                      <a:gd name="connsiteX19" fmla="*/ 737645 w 1301187"/>
                      <a:gd name="connsiteY19" fmla="*/ 507479 h 952883"/>
                      <a:gd name="connsiteX20" fmla="*/ 1007741 w 1301187"/>
                      <a:gd name="connsiteY20" fmla="*/ 126529 h 952883"/>
                      <a:gd name="connsiteX21" fmla="*/ 660798 w 1301187"/>
                      <a:gd name="connsiteY21" fmla="*/ 337580 h 952883"/>
                      <a:gd name="connsiteX22" fmla="*/ 892093 w 1301187"/>
                      <a:gd name="connsiteY22" fmla="*/ 12738 h 952883"/>
                      <a:gd name="connsiteX23" fmla="*/ 516084 w 1301187"/>
                      <a:gd name="connsiteY23" fmla="*/ 196811 h 952883"/>
                      <a:gd name="connsiteX24" fmla="*/ 284103 w 1301187"/>
                      <a:gd name="connsiteY24" fmla="*/ 251373 h 952883"/>
                      <a:gd name="connsiteX25" fmla="*/ 6281 w 1301187"/>
                      <a:gd name="connsiteY25" fmla="*/ 367340 h 952883"/>
                      <a:gd name="connsiteX26" fmla="*/ 418983 w 1301187"/>
                      <a:gd name="connsiteY26" fmla="*/ 421160 h 952883"/>
                      <a:gd name="connsiteX27" fmla="*/ 97668 w 1301187"/>
                      <a:gd name="connsiteY27" fmla="*/ 688841 h 952883"/>
                      <a:gd name="connsiteX28" fmla="*/ 510659 w 1301187"/>
                      <a:gd name="connsiteY28" fmla="*/ 574555 h 952883"/>
                      <a:gd name="connsiteX29" fmla="*/ 211360 w 1301187"/>
                      <a:gd name="connsiteY29" fmla="*/ 874495 h 952883"/>
                      <a:gd name="connsiteX30" fmla="*/ 650380 w 1301187"/>
                      <a:gd name="connsiteY30" fmla="*/ 752674 h 952883"/>
                      <a:gd name="connsiteX0" fmla="*/ 650380 w 1301187"/>
                      <a:gd name="connsiteY0" fmla="*/ 752674 h 951271"/>
                      <a:gd name="connsiteX1" fmla="*/ 717286 w 1301187"/>
                      <a:gd name="connsiteY1" fmla="*/ 805663 h 951271"/>
                      <a:gd name="connsiteX2" fmla="*/ 241959 w 1301187"/>
                      <a:gd name="connsiteY2" fmla="*/ 943645 h 951271"/>
                      <a:gd name="connsiteX3" fmla="*/ 566750 w 1301187"/>
                      <a:gd name="connsiteY3" fmla="*/ 646294 h 951271"/>
                      <a:gd name="connsiteX4" fmla="*/ 128274 w 1301187"/>
                      <a:gd name="connsiteY4" fmla="*/ 757996 h 951271"/>
                      <a:gd name="connsiteX5" fmla="*/ 478672 w 1301187"/>
                      <a:gd name="connsiteY5" fmla="*/ 517276 h 951271"/>
                      <a:gd name="connsiteX6" fmla="*/ 93526 w 1301187"/>
                      <a:gd name="connsiteY6" fmla="*/ 448234 h 951271"/>
                      <a:gd name="connsiteX7" fmla="*/ 313320 w 1301187"/>
                      <a:gd name="connsiteY7" fmla="*/ 332394 h 951271"/>
                      <a:gd name="connsiteX8" fmla="*/ 567876 w 1301187"/>
                      <a:gd name="connsiteY8" fmla="*/ 250100 h 951271"/>
                      <a:gd name="connsiteX9" fmla="*/ 923390 w 1301187"/>
                      <a:gd name="connsiteY9" fmla="*/ 75956 h 951271"/>
                      <a:gd name="connsiteX10" fmla="*/ 704833 w 1301187"/>
                      <a:gd name="connsiteY10" fmla="*/ 402087 h 951271"/>
                      <a:gd name="connsiteX11" fmla="*/ 1053152 w 1301187"/>
                      <a:gd name="connsiteY11" fmla="*/ 179161 h 951271"/>
                      <a:gd name="connsiteX12" fmla="*/ 809945 w 1301187"/>
                      <a:gd name="connsiteY12" fmla="*/ 550836 h 951271"/>
                      <a:gd name="connsiteX13" fmla="*/ 1187913 w 1301187"/>
                      <a:gd name="connsiteY13" fmla="*/ 294902 h 951271"/>
                      <a:gd name="connsiteX14" fmla="*/ 907604 w 1301187"/>
                      <a:gd name="connsiteY14" fmla="*/ 709731 h 951271"/>
                      <a:gd name="connsiteX15" fmla="*/ 1245781 w 1301187"/>
                      <a:gd name="connsiteY15" fmla="*/ 384440 h 951271"/>
                      <a:gd name="connsiteX16" fmla="*/ 1301187 w 1301187"/>
                      <a:gd name="connsiteY16" fmla="*/ 406545 h 951271"/>
                      <a:gd name="connsiteX17" fmla="*/ 888269 w 1301187"/>
                      <a:gd name="connsiteY17" fmla="*/ 661946 h 951271"/>
                      <a:gd name="connsiteX18" fmla="*/ 1142490 w 1301187"/>
                      <a:gd name="connsiteY18" fmla="*/ 242250 h 951271"/>
                      <a:gd name="connsiteX19" fmla="*/ 737645 w 1301187"/>
                      <a:gd name="connsiteY19" fmla="*/ 507479 h 951271"/>
                      <a:gd name="connsiteX20" fmla="*/ 1007741 w 1301187"/>
                      <a:gd name="connsiteY20" fmla="*/ 126529 h 951271"/>
                      <a:gd name="connsiteX21" fmla="*/ 660798 w 1301187"/>
                      <a:gd name="connsiteY21" fmla="*/ 337580 h 951271"/>
                      <a:gd name="connsiteX22" fmla="*/ 892093 w 1301187"/>
                      <a:gd name="connsiteY22" fmla="*/ 12738 h 951271"/>
                      <a:gd name="connsiteX23" fmla="*/ 516084 w 1301187"/>
                      <a:gd name="connsiteY23" fmla="*/ 196811 h 951271"/>
                      <a:gd name="connsiteX24" fmla="*/ 284103 w 1301187"/>
                      <a:gd name="connsiteY24" fmla="*/ 251373 h 951271"/>
                      <a:gd name="connsiteX25" fmla="*/ 6281 w 1301187"/>
                      <a:gd name="connsiteY25" fmla="*/ 367340 h 951271"/>
                      <a:gd name="connsiteX26" fmla="*/ 418983 w 1301187"/>
                      <a:gd name="connsiteY26" fmla="*/ 421160 h 951271"/>
                      <a:gd name="connsiteX27" fmla="*/ 97668 w 1301187"/>
                      <a:gd name="connsiteY27" fmla="*/ 688841 h 951271"/>
                      <a:gd name="connsiteX28" fmla="*/ 510659 w 1301187"/>
                      <a:gd name="connsiteY28" fmla="*/ 574555 h 951271"/>
                      <a:gd name="connsiteX29" fmla="*/ 211360 w 1301187"/>
                      <a:gd name="connsiteY29" fmla="*/ 874495 h 951271"/>
                      <a:gd name="connsiteX30" fmla="*/ 650380 w 1301187"/>
                      <a:gd name="connsiteY30" fmla="*/ 752674 h 951271"/>
                      <a:gd name="connsiteX0" fmla="*/ 650380 w 1301187"/>
                      <a:gd name="connsiteY0" fmla="*/ 752674 h 951271"/>
                      <a:gd name="connsiteX1" fmla="*/ 717286 w 1301187"/>
                      <a:gd name="connsiteY1" fmla="*/ 805663 h 951271"/>
                      <a:gd name="connsiteX2" fmla="*/ 241959 w 1301187"/>
                      <a:gd name="connsiteY2" fmla="*/ 943645 h 951271"/>
                      <a:gd name="connsiteX3" fmla="*/ 566750 w 1301187"/>
                      <a:gd name="connsiteY3" fmla="*/ 646294 h 951271"/>
                      <a:gd name="connsiteX4" fmla="*/ 128274 w 1301187"/>
                      <a:gd name="connsiteY4" fmla="*/ 757996 h 951271"/>
                      <a:gd name="connsiteX5" fmla="*/ 478672 w 1301187"/>
                      <a:gd name="connsiteY5" fmla="*/ 517276 h 951271"/>
                      <a:gd name="connsiteX6" fmla="*/ 93526 w 1301187"/>
                      <a:gd name="connsiteY6" fmla="*/ 448234 h 951271"/>
                      <a:gd name="connsiteX7" fmla="*/ 313320 w 1301187"/>
                      <a:gd name="connsiteY7" fmla="*/ 332394 h 951271"/>
                      <a:gd name="connsiteX8" fmla="*/ 567876 w 1301187"/>
                      <a:gd name="connsiteY8" fmla="*/ 250100 h 951271"/>
                      <a:gd name="connsiteX9" fmla="*/ 923390 w 1301187"/>
                      <a:gd name="connsiteY9" fmla="*/ 75956 h 951271"/>
                      <a:gd name="connsiteX10" fmla="*/ 704833 w 1301187"/>
                      <a:gd name="connsiteY10" fmla="*/ 402087 h 951271"/>
                      <a:gd name="connsiteX11" fmla="*/ 1053152 w 1301187"/>
                      <a:gd name="connsiteY11" fmla="*/ 179161 h 951271"/>
                      <a:gd name="connsiteX12" fmla="*/ 809945 w 1301187"/>
                      <a:gd name="connsiteY12" fmla="*/ 550836 h 951271"/>
                      <a:gd name="connsiteX13" fmla="*/ 1187913 w 1301187"/>
                      <a:gd name="connsiteY13" fmla="*/ 294902 h 951271"/>
                      <a:gd name="connsiteX14" fmla="*/ 907604 w 1301187"/>
                      <a:gd name="connsiteY14" fmla="*/ 709731 h 951271"/>
                      <a:gd name="connsiteX15" fmla="*/ 1245781 w 1301187"/>
                      <a:gd name="connsiteY15" fmla="*/ 384440 h 951271"/>
                      <a:gd name="connsiteX16" fmla="*/ 1301187 w 1301187"/>
                      <a:gd name="connsiteY16" fmla="*/ 406545 h 951271"/>
                      <a:gd name="connsiteX17" fmla="*/ 888269 w 1301187"/>
                      <a:gd name="connsiteY17" fmla="*/ 661946 h 951271"/>
                      <a:gd name="connsiteX18" fmla="*/ 1142490 w 1301187"/>
                      <a:gd name="connsiteY18" fmla="*/ 242250 h 951271"/>
                      <a:gd name="connsiteX19" fmla="*/ 737645 w 1301187"/>
                      <a:gd name="connsiteY19" fmla="*/ 507479 h 951271"/>
                      <a:gd name="connsiteX20" fmla="*/ 1007741 w 1301187"/>
                      <a:gd name="connsiteY20" fmla="*/ 126529 h 951271"/>
                      <a:gd name="connsiteX21" fmla="*/ 660798 w 1301187"/>
                      <a:gd name="connsiteY21" fmla="*/ 337580 h 951271"/>
                      <a:gd name="connsiteX22" fmla="*/ 892093 w 1301187"/>
                      <a:gd name="connsiteY22" fmla="*/ 12738 h 951271"/>
                      <a:gd name="connsiteX23" fmla="*/ 516084 w 1301187"/>
                      <a:gd name="connsiteY23" fmla="*/ 196811 h 951271"/>
                      <a:gd name="connsiteX24" fmla="*/ 284103 w 1301187"/>
                      <a:gd name="connsiteY24" fmla="*/ 251373 h 951271"/>
                      <a:gd name="connsiteX25" fmla="*/ 6281 w 1301187"/>
                      <a:gd name="connsiteY25" fmla="*/ 367340 h 951271"/>
                      <a:gd name="connsiteX26" fmla="*/ 418983 w 1301187"/>
                      <a:gd name="connsiteY26" fmla="*/ 421160 h 951271"/>
                      <a:gd name="connsiteX27" fmla="*/ 97668 w 1301187"/>
                      <a:gd name="connsiteY27" fmla="*/ 688841 h 951271"/>
                      <a:gd name="connsiteX28" fmla="*/ 510659 w 1301187"/>
                      <a:gd name="connsiteY28" fmla="*/ 574555 h 951271"/>
                      <a:gd name="connsiteX29" fmla="*/ 211360 w 1301187"/>
                      <a:gd name="connsiteY29" fmla="*/ 874495 h 951271"/>
                      <a:gd name="connsiteX30" fmla="*/ 650380 w 1301187"/>
                      <a:gd name="connsiteY30" fmla="*/ 752674 h 951271"/>
                      <a:gd name="connsiteX0" fmla="*/ 650380 w 1301187"/>
                      <a:gd name="connsiteY0" fmla="*/ 752674 h 951271"/>
                      <a:gd name="connsiteX1" fmla="*/ 717286 w 1301187"/>
                      <a:gd name="connsiteY1" fmla="*/ 805663 h 951271"/>
                      <a:gd name="connsiteX2" fmla="*/ 241959 w 1301187"/>
                      <a:gd name="connsiteY2" fmla="*/ 943645 h 951271"/>
                      <a:gd name="connsiteX3" fmla="*/ 566750 w 1301187"/>
                      <a:gd name="connsiteY3" fmla="*/ 646294 h 951271"/>
                      <a:gd name="connsiteX4" fmla="*/ 128274 w 1301187"/>
                      <a:gd name="connsiteY4" fmla="*/ 757996 h 951271"/>
                      <a:gd name="connsiteX5" fmla="*/ 478672 w 1301187"/>
                      <a:gd name="connsiteY5" fmla="*/ 517276 h 951271"/>
                      <a:gd name="connsiteX6" fmla="*/ 93526 w 1301187"/>
                      <a:gd name="connsiteY6" fmla="*/ 448234 h 951271"/>
                      <a:gd name="connsiteX7" fmla="*/ 313320 w 1301187"/>
                      <a:gd name="connsiteY7" fmla="*/ 332394 h 951271"/>
                      <a:gd name="connsiteX8" fmla="*/ 567876 w 1301187"/>
                      <a:gd name="connsiteY8" fmla="*/ 250100 h 951271"/>
                      <a:gd name="connsiteX9" fmla="*/ 923390 w 1301187"/>
                      <a:gd name="connsiteY9" fmla="*/ 75956 h 951271"/>
                      <a:gd name="connsiteX10" fmla="*/ 704833 w 1301187"/>
                      <a:gd name="connsiteY10" fmla="*/ 402087 h 951271"/>
                      <a:gd name="connsiteX11" fmla="*/ 1053152 w 1301187"/>
                      <a:gd name="connsiteY11" fmla="*/ 179161 h 951271"/>
                      <a:gd name="connsiteX12" fmla="*/ 809945 w 1301187"/>
                      <a:gd name="connsiteY12" fmla="*/ 550836 h 951271"/>
                      <a:gd name="connsiteX13" fmla="*/ 1187913 w 1301187"/>
                      <a:gd name="connsiteY13" fmla="*/ 294902 h 951271"/>
                      <a:gd name="connsiteX14" fmla="*/ 907604 w 1301187"/>
                      <a:gd name="connsiteY14" fmla="*/ 709731 h 951271"/>
                      <a:gd name="connsiteX15" fmla="*/ 1245781 w 1301187"/>
                      <a:gd name="connsiteY15" fmla="*/ 384440 h 951271"/>
                      <a:gd name="connsiteX16" fmla="*/ 1301187 w 1301187"/>
                      <a:gd name="connsiteY16" fmla="*/ 406545 h 951271"/>
                      <a:gd name="connsiteX17" fmla="*/ 888269 w 1301187"/>
                      <a:gd name="connsiteY17" fmla="*/ 661946 h 951271"/>
                      <a:gd name="connsiteX18" fmla="*/ 1142490 w 1301187"/>
                      <a:gd name="connsiteY18" fmla="*/ 242250 h 951271"/>
                      <a:gd name="connsiteX19" fmla="*/ 737645 w 1301187"/>
                      <a:gd name="connsiteY19" fmla="*/ 507479 h 951271"/>
                      <a:gd name="connsiteX20" fmla="*/ 1007741 w 1301187"/>
                      <a:gd name="connsiteY20" fmla="*/ 126529 h 951271"/>
                      <a:gd name="connsiteX21" fmla="*/ 660798 w 1301187"/>
                      <a:gd name="connsiteY21" fmla="*/ 337580 h 951271"/>
                      <a:gd name="connsiteX22" fmla="*/ 892093 w 1301187"/>
                      <a:gd name="connsiteY22" fmla="*/ 12738 h 951271"/>
                      <a:gd name="connsiteX23" fmla="*/ 516084 w 1301187"/>
                      <a:gd name="connsiteY23" fmla="*/ 196811 h 951271"/>
                      <a:gd name="connsiteX24" fmla="*/ 284103 w 1301187"/>
                      <a:gd name="connsiteY24" fmla="*/ 251373 h 951271"/>
                      <a:gd name="connsiteX25" fmla="*/ 6281 w 1301187"/>
                      <a:gd name="connsiteY25" fmla="*/ 367340 h 951271"/>
                      <a:gd name="connsiteX26" fmla="*/ 418983 w 1301187"/>
                      <a:gd name="connsiteY26" fmla="*/ 421160 h 951271"/>
                      <a:gd name="connsiteX27" fmla="*/ 97668 w 1301187"/>
                      <a:gd name="connsiteY27" fmla="*/ 688841 h 951271"/>
                      <a:gd name="connsiteX28" fmla="*/ 510659 w 1301187"/>
                      <a:gd name="connsiteY28" fmla="*/ 574555 h 951271"/>
                      <a:gd name="connsiteX29" fmla="*/ 211360 w 1301187"/>
                      <a:gd name="connsiteY29" fmla="*/ 874495 h 951271"/>
                      <a:gd name="connsiteX30" fmla="*/ 650380 w 1301187"/>
                      <a:gd name="connsiteY30" fmla="*/ 752674 h 951271"/>
                      <a:gd name="connsiteX0" fmla="*/ 650380 w 1301187"/>
                      <a:gd name="connsiteY0" fmla="*/ 740696 h 939293"/>
                      <a:gd name="connsiteX1" fmla="*/ 717286 w 1301187"/>
                      <a:gd name="connsiteY1" fmla="*/ 793685 h 939293"/>
                      <a:gd name="connsiteX2" fmla="*/ 241959 w 1301187"/>
                      <a:gd name="connsiteY2" fmla="*/ 931667 h 939293"/>
                      <a:gd name="connsiteX3" fmla="*/ 566750 w 1301187"/>
                      <a:gd name="connsiteY3" fmla="*/ 634316 h 939293"/>
                      <a:gd name="connsiteX4" fmla="*/ 128274 w 1301187"/>
                      <a:gd name="connsiteY4" fmla="*/ 746018 h 939293"/>
                      <a:gd name="connsiteX5" fmla="*/ 478672 w 1301187"/>
                      <a:gd name="connsiteY5" fmla="*/ 505298 h 939293"/>
                      <a:gd name="connsiteX6" fmla="*/ 93526 w 1301187"/>
                      <a:gd name="connsiteY6" fmla="*/ 436256 h 939293"/>
                      <a:gd name="connsiteX7" fmla="*/ 313320 w 1301187"/>
                      <a:gd name="connsiteY7" fmla="*/ 320416 h 939293"/>
                      <a:gd name="connsiteX8" fmla="*/ 567876 w 1301187"/>
                      <a:gd name="connsiteY8" fmla="*/ 238122 h 939293"/>
                      <a:gd name="connsiteX9" fmla="*/ 923390 w 1301187"/>
                      <a:gd name="connsiteY9" fmla="*/ 63978 h 939293"/>
                      <a:gd name="connsiteX10" fmla="*/ 704833 w 1301187"/>
                      <a:gd name="connsiteY10" fmla="*/ 390109 h 939293"/>
                      <a:gd name="connsiteX11" fmla="*/ 1053152 w 1301187"/>
                      <a:gd name="connsiteY11" fmla="*/ 167183 h 939293"/>
                      <a:gd name="connsiteX12" fmla="*/ 809945 w 1301187"/>
                      <a:gd name="connsiteY12" fmla="*/ 538858 h 939293"/>
                      <a:gd name="connsiteX13" fmla="*/ 1187913 w 1301187"/>
                      <a:gd name="connsiteY13" fmla="*/ 282924 h 939293"/>
                      <a:gd name="connsiteX14" fmla="*/ 907604 w 1301187"/>
                      <a:gd name="connsiteY14" fmla="*/ 697753 h 939293"/>
                      <a:gd name="connsiteX15" fmla="*/ 1245781 w 1301187"/>
                      <a:gd name="connsiteY15" fmla="*/ 372462 h 939293"/>
                      <a:gd name="connsiteX16" fmla="*/ 1301187 w 1301187"/>
                      <a:gd name="connsiteY16" fmla="*/ 394567 h 939293"/>
                      <a:gd name="connsiteX17" fmla="*/ 888269 w 1301187"/>
                      <a:gd name="connsiteY17" fmla="*/ 649968 h 939293"/>
                      <a:gd name="connsiteX18" fmla="*/ 1142490 w 1301187"/>
                      <a:gd name="connsiteY18" fmla="*/ 230272 h 939293"/>
                      <a:gd name="connsiteX19" fmla="*/ 737645 w 1301187"/>
                      <a:gd name="connsiteY19" fmla="*/ 495501 h 939293"/>
                      <a:gd name="connsiteX20" fmla="*/ 1007741 w 1301187"/>
                      <a:gd name="connsiteY20" fmla="*/ 114551 h 939293"/>
                      <a:gd name="connsiteX21" fmla="*/ 660798 w 1301187"/>
                      <a:gd name="connsiteY21" fmla="*/ 325602 h 939293"/>
                      <a:gd name="connsiteX22" fmla="*/ 892093 w 1301187"/>
                      <a:gd name="connsiteY22" fmla="*/ 760 h 939293"/>
                      <a:gd name="connsiteX23" fmla="*/ 284103 w 1301187"/>
                      <a:gd name="connsiteY23" fmla="*/ 239395 h 939293"/>
                      <a:gd name="connsiteX24" fmla="*/ 6281 w 1301187"/>
                      <a:gd name="connsiteY24" fmla="*/ 355362 h 939293"/>
                      <a:gd name="connsiteX25" fmla="*/ 418983 w 1301187"/>
                      <a:gd name="connsiteY25" fmla="*/ 409182 h 939293"/>
                      <a:gd name="connsiteX26" fmla="*/ 97668 w 1301187"/>
                      <a:gd name="connsiteY26" fmla="*/ 676863 h 939293"/>
                      <a:gd name="connsiteX27" fmla="*/ 510659 w 1301187"/>
                      <a:gd name="connsiteY27" fmla="*/ 562577 h 939293"/>
                      <a:gd name="connsiteX28" fmla="*/ 211360 w 1301187"/>
                      <a:gd name="connsiteY28" fmla="*/ 862517 h 939293"/>
                      <a:gd name="connsiteX29" fmla="*/ 650380 w 1301187"/>
                      <a:gd name="connsiteY29" fmla="*/ 740696 h 939293"/>
                      <a:gd name="connsiteX0" fmla="*/ 650380 w 1301187"/>
                      <a:gd name="connsiteY0" fmla="*/ 740696 h 939293"/>
                      <a:gd name="connsiteX1" fmla="*/ 717286 w 1301187"/>
                      <a:gd name="connsiteY1" fmla="*/ 793685 h 939293"/>
                      <a:gd name="connsiteX2" fmla="*/ 241959 w 1301187"/>
                      <a:gd name="connsiteY2" fmla="*/ 931667 h 939293"/>
                      <a:gd name="connsiteX3" fmla="*/ 566750 w 1301187"/>
                      <a:gd name="connsiteY3" fmla="*/ 634316 h 939293"/>
                      <a:gd name="connsiteX4" fmla="*/ 128274 w 1301187"/>
                      <a:gd name="connsiteY4" fmla="*/ 746018 h 939293"/>
                      <a:gd name="connsiteX5" fmla="*/ 478672 w 1301187"/>
                      <a:gd name="connsiteY5" fmla="*/ 505298 h 939293"/>
                      <a:gd name="connsiteX6" fmla="*/ 93526 w 1301187"/>
                      <a:gd name="connsiteY6" fmla="*/ 436256 h 939293"/>
                      <a:gd name="connsiteX7" fmla="*/ 313320 w 1301187"/>
                      <a:gd name="connsiteY7" fmla="*/ 320416 h 939293"/>
                      <a:gd name="connsiteX8" fmla="*/ 923390 w 1301187"/>
                      <a:gd name="connsiteY8" fmla="*/ 63978 h 939293"/>
                      <a:gd name="connsiteX9" fmla="*/ 704833 w 1301187"/>
                      <a:gd name="connsiteY9" fmla="*/ 390109 h 939293"/>
                      <a:gd name="connsiteX10" fmla="*/ 1053152 w 1301187"/>
                      <a:gd name="connsiteY10" fmla="*/ 167183 h 939293"/>
                      <a:gd name="connsiteX11" fmla="*/ 809945 w 1301187"/>
                      <a:gd name="connsiteY11" fmla="*/ 538858 h 939293"/>
                      <a:gd name="connsiteX12" fmla="*/ 1187913 w 1301187"/>
                      <a:gd name="connsiteY12" fmla="*/ 282924 h 939293"/>
                      <a:gd name="connsiteX13" fmla="*/ 907604 w 1301187"/>
                      <a:gd name="connsiteY13" fmla="*/ 697753 h 939293"/>
                      <a:gd name="connsiteX14" fmla="*/ 1245781 w 1301187"/>
                      <a:gd name="connsiteY14" fmla="*/ 372462 h 939293"/>
                      <a:gd name="connsiteX15" fmla="*/ 1301187 w 1301187"/>
                      <a:gd name="connsiteY15" fmla="*/ 394567 h 939293"/>
                      <a:gd name="connsiteX16" fmla="*/ 888269 w 1301187"/>
                      <a:gd name="connsiteY16" fmla="*/ 649968 h 939293"/>
                      <a:gd name="connsiteX17" fmla="*/ 1142490 w 1301187"/>
                      <a:gd name="connsiteY17" fmla="*/ 230272 h 939293"/>
                      <a:gd name="connsiteX18" fmla="*/ 737645 w 1301187"/>
                      <a:gd name="connsiteY18" fmla="*/ 495501 h 939293"/>
                      <a:gd name="connsiteX19" fmla="*/ 1007741 w 1301187"/>
                      <a:gd name="connsiteY19" fmla="*/ 114551 h 939293"/>
                      <a:gd name="connsiteX20" fmla="*/ 660798 w 1301187"/>
                      <a:gd name="connsiteY20" fmla="*/ 325602 h 939293"/>
                      <a:gd name="connsiteX21" fmla="*/ 892093 w 1301187"/>
                      <a:gd name="connsiteY21" fmla="*/ 760 h 939293"/>
                      <a:gd name="connsiteX22" fmla="*/ 284103 w 1301187"/>
                      <a:gd name="connsiteY22" fmla="*/ 239395 h 939293"/>
                      <a:gd name="connsiteX23" fmla="*/ 6281 w 1301187"/>
                      <a:gd name="connsiteY23" fmla="*/ 355362 h 939293"/>
                      <a:gd name="connsiteX24" fmla="*/ 418983 w 1301187"/>
                      <a:gd name="connsiteY24" fmla="*/ 409182 h 939293"/>
                      <a:gd name="connsiteX25" fmla="*/ 97668 w 1301187"/>
                      <a:gd name="connsiteY25" fmla="*/ 676863 h 939293"/>
                      <a:gd name="connsiteX26" fmla="*/ 510659 w 1301187"/>
                      <a:gd name="connsiteY26" fmla="*/ 562577 h 939293"/>
                      <a:gd name="connsiteX27" fmla="*/ 211360 w 1301187"/>
                      <a:gd name="connsiteY27" fmla="*/ 862517 h 939293"/>
                      <a:gd name="connsiteX28" fmla="*/ 650380 w 1301187"/>
                      <a:gd name="connsiteY28" fmla="*/ 740696 h 939293"/>
                      <a:gd name="connsiteX0" fmla="*/ 650380 w 1301187"/>
                      <a:gd name="connsiteY0" fmla="*/ 740696 h 939293"/>
                      <a:gd name="connsiteX1" fmla="*/ 717286 w 1301187"/>
                      <a:gd name="connsiteY1" fmla="*/ 793685 h 939293"/>
                      <a:gd name="connsiteX2" fmla="*/ 241959 w 1301187"/>
                      <a:gd name="connsiteY2" fmla="*/ 931667 h 939293"/>
                      <a:gd name="connsiteX3" fmla="*/ 566750 w 1301187"/>
                      <a:gd name="connsiteY3" fmla="*/ 634316 h 939293"/>
                      <a:gd name="connsiteX4" fmla="*/ 128274 w 1301187"/>
                      <a:gd name="connsiteY4" fmla="*/ 746018 h 939293"/>
                      <a:gd name="connsiteX5" fmla="*/ 478672 w 1301187"/>
                      <a:gd name="connsiteY5" fmla="*/ 505298 h 939293"/>
                      <a:gd name="connsiteX6" fmla="*/ 93526 w 1301187"/>
                      <a:gd name="connsiteY6" fmla="*/ 436256 h 939293"/>
                      <a:gd name="connsiteX7" fmla="*/ 497795 w 1301187"/>
                      <a:gd name="connsiteY7" fmla="*/ 231020 h 939293"/>
                      <a:gd name="connsiteX8" fmla="*/ 923390 w 1301187"/>
                      <a:gd name="connsiteY8" fmla="*/ 63978 h 939293"/>
                      <a:gd name="connsiteX9" fmla="*/ 704833 w 1301187"/>
                      <a:gd name="connsiteY9" fmla="*/ 390109 h 939293"/>
                      <a:gd name="connsiteX10" fmla="*/ 1053152 w 1301187"/>
                      <a:gd name="connsiteY10" fmla="*/ 167183 h 939293"/>
                      <a:gd name="connsiteX11" fmla="*/ 809945 w 1301187"/>
                      <a:gd name="connsiteY11" fmla="*/ 538858 h 939293"/>
                      <a:gd name="connsiteX12" fmla="*/ 1187913 w 1301187"/>
                      <a:gd name="connsiteY12" fmla="*/ 282924 h 939293"/>
                      <a:gd name="connsiteX13" fmla="*/ 907604 w 1301187"/>
                      <a:gd name="connsiteY13" fmla="*/ 697753 h 939293"/>
                      <a:gd name="connsiteX14" fmla="*/ 1245781 w 1301187"/>
                      <a:gd name="connsiteY14" fmla="*/ 372462 h 939293"/>
                      <a:gd name="connsiteX15" fmla="*/ 1301187 w 1301187"/>
                      <a:gd name="connsiteY15" fmla="*/ 394567 h 939293"/>
                      <a:gd name="connsiteX16" fmla="*/ 888269 w 1301187"/>
                      <a:gd name="connsiteY16" fmla="*/ 649968 h 939293"/>
                      <a:gd name="connsiteX17" fmla="*/ 1142490 w 1301187"/>
                      <a:gd name="connsiteY17" fmla="*/ 230272 h 939293"/>
                      <a:gd name="connsiteX18" fmla="*/ 737645 w 1301187"/>
                      <a:gd name="connsiteY18" fmla="*/ 495501 h 939293"/>
                      <a:gd name="connsiteX19" fmla="*/ 1007741 w 1301187"/>
                      <a:gd name="connsiteY19" fmla="*/ 114551 h 939293"/>
                      <a:gd name="connsiteX20" fmla="*/ 660798 w 1301187"/>
                      <a:gd name="connsiteY20" fmla="*/ 325602 h 939293"/>
                      <a:gd name="connsiteX21" fmla="*/ 892093 w 1301187"/>
                      <a:gd name="connsiteY21" fmla="*/ 760 h 939293"/>
                      <a:gd name="connsiteX22" fmla="*/ 284103 w 1301187"/>
                      <a:gd name="connsiteY22" fmla="*/ 239395 h 939293"/>
                      <a:gd name="connsiteX23" fmla="*/ 6281 w 1301187"/>
                      <a:gd name="connsiteY23" fmla="*/ 355362 h 939293"/>
                      <a:gd name="connsiteX24" fmla="*/ 418983 w 1301187"/>
                      <a:gd name="connsiteY24" fmla="*/ 409182 h 939293"/>
                      <a:gd name="connsiteX25" fmla="*/ 97668 w 1301187"/>
                      <a:gd name="connsiteY25" fmla="*/ 676863 h 939293"/>
                      <a:gd name="connsiteX26" fmla="*/ 510659 w 1301187"/>
                      <a:gd name="connsiteY26" fmla="*/ 562577 h 939293"/>
                      <a:gd name="connsiteX27" fmla="*/ 211360 w 1301187"/>
                      <a:gd name="connsiteY27" fmla="*/ 862517 h 939293"/>
                      <a:gd name="connsiteX28" fmla="*/ 650380 w 1301187"/>
                      <a:gd name="connsiteY28" fmla="*/ 740696 h 939293"/>
                      <a:gd name="connsiteX0" fmla="*/ 650380 w 1301187"/>
                      <a:gd name="connsiteY0" fmla="*/ 741160 h 939757"/>
                      <a:gd name="connsiteX1" fmla="*/ 717286 w 1301187"/>
                      <a:gd name="connsiteY1" fmla="*/ 794149 h 939757"/>
                      <a:gd name="connsiteX2" fmla="*/ 241959 w 1301187"/>
                      <a:gd name="connsiteY2" fmla="*/ 932131 h 939757"/>
                      <a:gd name="connsiteX3" fmla="*/ 566750 w 1301187"/>
                      <a:gd name="connsiteY3" fmla="*/ 634780 h 939757"/>
                      <a:gd name="connsiteX4" fmla="*/ 128274 w 1301187"/>
                      <a:gd name="connsiteY4" fmla="*/ 746482 h 939757"/>
                      <a:gd name="connsiteX5" fmla="*/ 478672 w 1301187"/>
                      <a:gd name="connsiteY5" fmla="*/ 505762 h 939757"/>
                      <a:gd name="connsiteX6" fmla="*/ 93526 w 1301187"/>
                      <a:gd name="connsiteY6" fmla="*/ 436720 h 939757"/>
                      <a:gd name="connsiteX7" fmla="*/ 497795 w 1301187"/>
                      <a:gd name="connsiteY7" fmla="*/ 231484 h 939757"/>
                      <a:gd name="connsiteX8" fmla="*/ 923390 w 1301187"/>
                      <a:gd name="connsiteY8" fmla="*/ 64442 h 939757"/>
                      <a:gd name="connsiteX9" fmla="*/ 704833 w 1301187"/>
                      <a:gd name="connsiteY9" fmla="*/ 390573 h 939757"/>
                      <a:gd name="connsiteX10" fmla="*/ 1053152 w 1301187"/>
                      <a:gd name="connsiteY10" fmla="*/ 167647 h 939757"/>
                      <a:gd name="connsiteX11" fmla="*/ 809945 w 1301187"/>
                      <a:gd name="connsiteY11" fmla="*/ 539322 h 939757"/>
                      <a:gd name="connsiteX12" fmla="*/ 1187913 w 1301187"/>
                      <a:gd name="connsiteY12" fmla="*/ 283388 h 939757"/>
                      <a:gd name="connsiteX13" fmla="*/ 907604 w 1301187"/>
                      <a:gd name="connsiteY13" fmla="*/ 698217 h 939757"/>
                      <a:gd name="connsiteX14" fmla="*/ 1245781 w 1301187"/>
                      <a:gd name="connsiteY14" fmla="*/ 372926 h 939757"/>
                      <a:gd name="connsiteX15" fmla="*/ 1301187 w 1301187"/>
                      <a:gd name="connsiteY15" fmla="*/ 395031 h 939757"/>
                      <a:gd name="connsiteX16" fmla="*/ 888269 w 1301187"/>
                      <a:gd name="connsiteY16" fmla="*/ 650432 h 939757"/>
                      <a:gd name="connsiteX17" fmla="*/ 1142490 w 1301187"/>
                      <a:gd name="connsiteY17" fmla="*/ 230736 h 939757"/>
                      <a:gd name="connsiteX18" fmla="*/ 737645 w 1301187"/>
                      <a:gd name="connsiteY18" fmla="*/ 495965 h 939757"/>
                      <a:gd name="connsiteX19" fmla="*/ 1007741 w 1301187"/>
                      <a:gd name="connsiteY19" fmla="*/ 115015 h 939757"/>
                      <a:gd name="connsiteX20" fmla="*/ 660798 w 1301187"/>
                      <a:gd name="connsiteY20" fmla="*/ 326066 h 939757"/>
                      <a:gd name="connsiteX21" fmla="*/ 892093 w 1301187"/>
                      <a:gd name="connsiteY21" fmla="*/ 1224 h 939757"/>
                      <a:gd name="connsiteX22" fmla="*/ 460822 w 1301187"/>
                      <a:gd name="connsiteY22" fmla="*/ 161687 h 939757"/>
                      <a:gd name="connsiteX23" fmla="*/ 6281 w 1301187"/>
                      <a:gd name="connsiteY23" fmla="*/ 355826 h 939757"/>
                      <a:gd name="connsiteX24" fmla="*/ 418983 w 1301187"/>
                      <a:gd name="connsiteY24" fmla="*/ 409646 h 939757"/>
                      <a:gd name="connsiteX25" fmla="*/ 97668 w 1301187"/>
                      <a:gd name="connsiteY25" fmla="*/ 677327 h 939757"/>
                      <a:gd name="connsiteX26" fmla="*/ 510659 w 1301187"/>
                      <a:gd name="connsiteY26" fmla="*/ 563041 h 939757"/>
                      <a:gd name="connsiteX27" fmla="*/ 211360 w 1301187"/>
                      <a:gd name="connsiteY27" fmla="*/ 862981 h 939757"/>
                      <a:gd name="connsiteX28" fmla="*/ 650380 w 1301187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58823 w 1294906"/>
                      <a:gd name="connsiteY5" fmla="*/ 456351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09806 w 1294906"/>
                      <a:gd name="connsiteY4" fmla="*/ 685200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09806 w 1294906"/>
                      <a:gd name="connsiteY4" fmla="*/ 685200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496487 w 1294906"/>
                      <a:gd name="connsiteY26" fmla="*/ 520209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30557 w 1294906"/>
                      <a:gd name="connsiteY3" fmla="*/ 559695 h 939757"/>
                      <a:gd name="connsiteX4" fmla="*/ 109806 w 1294906"/>
                      <a:gd name="connsiteY4" fmla="*/ 685200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496487 w 1294906"/>
                      <a:gd name="connsiteY26" fmla="*/ 520209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30557 w 1294906"/>
                      <a:gd name="connsiteY3" fmla="*/ 559695 h 939757"/>
                      <a:gd name="connsiteX4" fmla="*/ 109806 w 1294906"/>
                      <a:gd name="connsiteY4" fmla="*/ 685200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496487 w 1294906"/>
                      <a:gd name="connsiteY26" fmla="*/ 520209 h 939757"/>
                      <a:gd name="connsiteX27" fmla="*/ 161738 w 1294906"/>
                      <a:gd name="connsiteY27" fmla="*/ 792539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857264"/>
                      <a:gd name="connsiteX1" fmla="*/ 711005 w 1294906"/>
                      <a:gd name="connsiteY1" fmla="*/ 794149 h 857264"/>
                      <a:gd name="connsiteX2" fmla="*/ 181670 w 1294906"/>
                      <a:gd name="connsiteY2" fmla="*/ 842595 h 857264"/>
                      <a:gd name="connsiteX3" fmla="*/ 530557 w 1294906"/>
                      <a:gd name="connsiteY3" fmla="*/ 559695 h 857264"/>
                      <a:gd name="connsiteX4" fmla="*/ 109806 w 1294906"/>
                      <a:gd name="connsiteY4" fmla="*/ 685200 h 857264"/>
                      <a:gd name="connsiteX5" fmla="*/ 443867 w 1294906"/>
                      <a:gd name="connsiteY5" fmla="*/ 418809 h 857264"/>
                      <a:gd name="connsiteX6" fmla="*/ 87245 w 1294906"/>
                      <a:gd name="connsiteY6" fmla="*/ 436720 h 857264"/>
                      <a:gd name="connsiteX7" fmla="*/ 491514 w 1294906"/>
                      <a:gd name="connsiteY7" fmla="*/ 231484 h 857264"/>
                      <a:gd name="connsiteX8" fmla="*/ 917109 w 1294906"/>
                      <a:gd name="connsiteY8" fmla="*/ 64442 h 857264"/>
                      <a:gd name="connsiteX9" fmla="*/ 698552 w 1294906"/>
                      <a:gd name="connsiteY9" fmla="*/ 390573 h 857264"/>
                      <a:gd name="connsiteX10" fmla="*/ 1046871 w 1294906"/>
                      <a:gd name="connsiteY10" fmla="*/ 167647 h 857264"/>
                      <a:gd name="connsiteX11" fmla="*/ 803664 w 1294906"/>
                      <a:gd name="connsiteY11" fmla="*/ 539322 h 857264"/>
                      <a:gd name="connsiteX12" fmla="*/ 1181632 w 1294906"/>
                      <a:gd name="connsiteY12" fmla="*/ 283388 h 857264"/>
                      <a:gd name="connsiteX13" fmla="*/ 901323 w 1294906"/>
                      <a:gd name="connsiteY13" fmla="*/ 698217 h 857264"/>
                      <a:gd name="connsiteX14" fmla="*/ 1239500 w 1294906"/>
                      <a:gd name="connsiteY14" fmla="*/ 372926 h 857264"/>
                      <a:gd name="connsiteX15" fmla="*/ 1294906 w 1294906"/>
                      <a:gd name="connsiteY15" fmla="*/ 395031 h 857264"/>
                      <a:gd name="connsiteX16" fmla="*/ 881988 w 1294906"/>
                      <a:gd name="connsiteY16" fmla="*/ 650432 h 857264"/>
                      <a:gd name="connsiteX17" fmla="*/ 1136209 w 1294906"/>
                      <a:gd name="connsiteY17" fmla="*/ 230736 h 857264"/>
                      <a:gd name="connsiteX18" fmla="*/ 731364 w 1294906"/>
                      <a:gd name="connsiteY18" fmla="*/ 495965 h 857264"/>
                      <a:gd name="connsiteX19" fmla="*/ 1001460 w 1294906"/>
                      <a:gd name="connsiteY19" fmla="*/ 115015 h 857264"/>
                      <a:gd name="connsiteX20" fmla="*/ 654517 w 1294906"/>
                      <a:gd name="connsiteY20" fmla="*/ 326066 h 857264"/>
                      <a:gd name="connsiteX21" fmla="*/ 885812 w 1294906"/>
                      <a:gd name="connsiteY21" fmla="*/ 1224 h 857264"/>
                      <a:gd name="connsiteX22" fmla="*/ 454541 w 1294906"/>
                      <a:gd name="connsiteY22" fmla="*/ 161687 h 857264"/>
                      <a:gd name="connsiteX23" fmla="*/ 0 w 1294906"/>
                      <a:gd name="connsiteY23" fmla="*/ 355826 h 857264"/>
                      <a:gd name="connsiteX24" fmla="*/ 417552 w 1294906"/>
                      <a:gd name="connsiteY24" fmla="*/ 368106 h 857264"/>
                      <a:gd name="connsiteX25" fmla="*/ 86265 w 1294906"/>
                      <a:gd name="connsiteY25" fmla="*/ 610759 h 857264"/>
                      <a:gd name="connsiteX26" fmla="*/ 496487 w 1294906"/>
                      <a:gd name="connsiteY26" fmla="*/ 520209 h 857264"/>
                      <a:gd name="connsiteX27" fmla="*/ 161738 w 1294906"/>
                      <a:gd name="connsiteY27" fmla="*/ 792539 h 857264"/>
                      <a:gd name="connsiteX28" fmla="*/ 644099 w 1294906"/>
                      <a:gd name="connsiteY28" fmla="*/ 741160 h 857264"/>
                      <a:gd name="connsiteX0" fmla="*/ 585108 w 1294906"/>
                      <a:gd name="connsiteY0" fmla="*/ 639109 h 857264"/>
                      <a:gd name="connsiteX1" fmla="*/ 711005 w 1294906"/>
                      <a:gd name="connsiteY1" fmla="*/ 794149 h 857264"/>
                      <a:gd name="connsiteX2" fmla="*/ 181670 w 1294906"/>
                      <a:gd name="connsiteY2" fmla="*/ 842595 h 857264"/>
                      <a:gd name="connsiteX3" fmla="*/ 530557 w 1294906"/>
                      <a:gd name="connsiteY3" fmla="*/ 559695 h 857264"/>
                      <a:gd name="connsiteX4" fmla="*/ 109806 w 1294906"/>
                      <a:gd name="connsiteY4" fmla="*/ 685200 h 857264"/>
                      <a:gd name="connsiteX5" fmla="*/ 443867 w 1294906"/>
                      <a:gd name="connsiteY5" fmla="*/ 418809 h 857264"/>
                      <a:gd name="connsiteX6" fmla="*/ 87245 w 1294906"/>
                      <a:gd name="connsiteY6" fmla="*/ 436720 h 857264"/>
                      <a:gd name="connsiteX7" fmla="*/ 491514 w 1294906"/>
                      <a:gd name="connsiteY7" fmla="*/ 231484 h 857264"/>
                      <a:gd name="connsiteX8" fmla="*/ 917109 w 1294906"/>
                      <a:gd name="connsiteY8" fmla="*/ 64442 h 857264"/>
                      <a:gd name="connsiteX9" fmla="*/ 698552 w 1294906"/>
                      <a:gd name="connsiteY9" fmla="*/ 390573 h 857264"/>
                      <a:gd name="connsiteX10" fmla="*/ 1046871 w 1294906"/>
                      <a:gd name="connsiteY10" fmla="*/ 167647 h 857264"/>
                      <a:gd name="connsiteX11" fmla="*/ 803664 w 1294906"/>
                      <a:gd name="connsiteY11" fmla="*/ 539322 h 857264"/>
                      <a:gd name="connsiteX12" fmla="*/ 1181632 w 1294906"/>
                      <a:gd name="connsiteY12" fmla="*/ 283388 h 857264"/>
                      <a:gd name="connsiteX13" fmla="*/ 901323 w 1294906"/>
                      <a:gd name="connsiteY13" fmla="*/ 698217 h 857264"/>
                      <a:gd name="connsiteX14" fmla="*/ 1239500 w 1294906"/>
                      <a:gd name="connsiteY14" fmla="*/ 372926 h 857264"/>
                      <a:gd name="connsiteX15" fmla="*/ 1294906 w 1294906"/>
                      <a:gd name="connsiteY15" fmla="*/ 395031 h 857264"/>
                      <a:gd name="connsiteX16" fmla="*/ 881988 w 1294906"/>
                      <a:gd name="connsiteY16" fmla="*/ 650432 h 857264"/>
                      <a:gd name="connsiteX17" fmla="*/ 1136209 w 1294906"/>
                      <a:gd name="connsiteY17" fmla="*/ 230736 h 857264"/>
                      <a:gd name="connsiteX18" fmla="*/ 731364 w 1294906"/>
                      <a:gd name="connsiteY18" fmla="*/ 495965 h 857264"/>
                      <a:gd name="connsiteX19" fmla="*/ 1001460 w 1294906"/>
                      <a:gd name="connsiteY19" fmla="*/ 115015 h 857264"/>
                      <a:gd name="connsiteX20" fmla="*/ 654517 w 1294906"/>
                      <a:gd name="connsiteY20" fmla="*/ 326066 h 857264"/>
                      <a:gd name="connsiteX21" fmla="*/ 885812 w 1294906"/>
                      <a:gd name="connsiteY21" fmla="*/ 1224 h 857264"/>
                      <a:gd name="connsiteX22" fmla="*/ 454541 w 1294906"/>
                      <a:gd name="connsiteY22" fmla="*/ 161687 h 857264"/>
                      <a:gd name="connsiteX23" fmla="*/ 0 w 1294906"/>
                      <a:gd name="connsiteY23" fmla="*/ 355826 h 857264"/>
                      <a:gd name="connsiteX24" fmla="*/ 417552 w 1294906"/>
                      <a:gd name="connsiteY24" fmla="*/ 368106 h 857264"/>
                      <a:gd name="connsiteX25" fmla="*/ 86265 w 1294906"/>
                      <a:gd name="connsiteY25" fmla="*/ 610759 h 857264"/>
                      <a:gd name="connsiteX26" fmla="*/ 496487 w 1294906"/>
                      <a:gd name="connsiteY26" fmla="*/ 520209 h 857264"/>
                      <a:gd name="connsiteX27" fmla="*/ 161738 w 1294906"/>
                      <a:gd name="connsiteY27" fmla="*/ 792539 h 857264"/>
                      <a:gd name="connsiteX28" fmla="*/ 585108 w 1294906"/>
                      <a:gd name="connsiteY28" fmla="*/ 639109 h 857264"/>
                      <a:gd name="connsiteX0" fmla="*/ 585108 w 1294906"/>
                      <a:gd name="connsiteY0" fmla="*/ 639109 h 850197"/>
                      <a:gd name="connsiteX1" fmla="*/ 650630 w 1294906"/>
                      <a:gd name="connsiteY1" fmla="*/ 703966 h 850197"/>
                      <a:gd name="connsiteX2" fmla="*/ 181670 w 1294906"/>
                      <a:gd name="connsiteY2" fmla="*/ 842595 h 850197"/>
                      <a:gd name="connsiteX3" fmla="*/ 530557 w 1294906"/>
                      <a:gd name="connsiteY3" fmla="*/ 559695 h 850197"/>
                      <a:gd name="connsiteX4" fmla="*/ 109806 w 1294906"/>
                      <a:gd name="connsiteY4" fmla="*/ 685200 h 850197"/>
                      <a:gd name="connsiteX5" fmla="*/ 443867 w 1294906"/>
                      <a:gd name="connsiteY5" fmla="*/ 418809 h 850197"/>
                      <a:gd name="connsiteX6" fmla="*/ 87245 w 1294906"/>
                      <a:gd name="connsiteY6" fmla="*/ 436720 h 850197"/>
                      <a:gd name="connsiteX7" fmla="*/ 491514 w 1294906"/>
                      <a:gd name="connsiteY7" fmla="*/ 231484 h 850197"/>
                      <a:gd name="connsiteX8" fmla="*/ 917109 w 1294906"/>
                      <a:gd name="connsiteY8" fmla="*/ 64442 h 850197"/>
                      <a:gd name="connsiteX9" fmla="*/ 698552 w 1294906"/>
                      <a:gd name="connsiteY9" fmla="*/ 390573 h 850197"/>
                      <a:gd name="connsiteX10" fmla="*/ 1046871 w 1294906"/>
                      <a:gd name="connsiteY10" fmla="*/ 167647 h 850197"/>
                      <a:gd name="connsiteX11" fmla="*/ 803664 w 1294906"/>
                      <a:gd name="connsiteY11" fmla="*/ 539322 h 850197"/>
                      <a:gd name="connsiteX12" fmla="*/ 1181632 w 1294906"/>
                      <a:gd name="connsiteY12" fmla="*/ 283388 h 850197"/>
                      <a:gd name="connsiteX13" fmla="*/ 901323 w 1294906"/>
                      <a:gd name="connsiteY13" fmla="*/ 698217 h 850197"/>
                      <a:gd name="connsiteX14" fmla="*/ 1239500 w 1294906"/>
                      <a:gd name="connsiteY14" fmla="*/ 372926 h 850197"/>
                      <a:gd name="connsiteX15" fmla="*/ 1294906 w 1294906"/>
                      <a:gd name="connsiteY15" fmla="*/ 395031 h 850197"/>
                      <a:gd name="connsiteX16" fmla="*/ 881988 w 1294906"/>
                      <a:gd name="connsiteY16" fmla="*/ 650432 h 850197"/>
                      <a:gd name="connsiteX17" fmla="*/ 1136209 w 1294906"/>
                      <a:gd name="connsiteY17" fmla="*/ 230736 h 850197"/>
                      <a:gd name="connsiteX18" fmla="*/ 731364 w 1294906"/>
                      <a:gd name="connsiteY18" fmla="*/ 495965 h 850197"/>
                      <a:gd name="connsiteX19" fmla="*/ 1001460 w 1294906"/>
                      <a:gd name="connsiteY19" fmla="*/ 115015 h 850197"/>
                      <a:gd name="connsiteX20" fmla="*/ 654517 w 1294906"/>
                      <a:gd name="connsiteY20" fmla="*/ 326066 h 850197"/>
                      <a:gd name="connsiteX21" fmla="*/ 885812 w 1294906"/>
                      <a:gd name="connsiteY21" fmla="*/ 1224 h 850197"/>
                      <a:gd name="connsiteX22" fmla="*/ 454541 w 1294906"/>
                      <a:gd name="connsiteY22" fmla="*/ 161687 h 850197"/>
                      <a:gd name="connsiteX23" fmla="*/ 0 w 1294906"/>
                      <a:gd name="connsiteY23" fmla="*/ 355826 h 850197"/>
                      <a:gd name="connsiteX24" fmla="*/ 417552 w 1294906"/>
                      <a:gd name="connsiteY24" fmla="*/ 368106 h 850197"/>
                      <a:gd name="connsiteX25" fmla="*/ 86265 w 1294906"/>
                      <a:gd name="connsiteY25" fmla="*/ 610759 h 850197"/>
                      <a:gd name="connsiteX26" fmla="*/ 496487 w 1294906"/>
                      <a:gd name="connsiteY26" fmla="*/ 520209 h 850197"/>
                      <a:gd name="connsiteX27" fmla="*/ 161738 w 1294906"/>
                      <a:gd name="connsiteY27" fmla="*/ 792539 h 850197"/>
                      <a:gd name="connsiteX28" fmla="*/ 585108 w 1294906"/>
                      <a:gd name="connsiteY28" fmla="*/ 639109 h 85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1294906" h="850197">
                        <a:moveTo>
                          <a:pt x="585108" y="639109"/>
                        </a:moveTo>
                        <a:cubicBezTo>
                          <a:pt x="653525" y="685425"/>
                          <a:pt x="522154" y="576255"/>
                          <a:pt x="650630" y="703966"/>
                        </a:cubicBezTo>
                        <a:cubicBezTo>
                          <a:pt x="572174" y="732741"/>
                          <a:pt x="231687" y="885692"/>
                          <a:pt x="181670" y="842595"/>
                        </a:cubicBezTo>
                        <a:cubicBezTo>
                          <a:pt x="131653" y="799498"/>
                          <a:pt x="624084" y="559162"/>
                          <a:pt x="530557" y="559695"/>
                        </a:cubicBezTo>
                        <a:cubicBezTo>
                          <a:pt x="437030" y="560228"/>
                          <a:pt x="104632" y="738718"/>
                          <a:pt x="109806" y="685200"/>
                        </a:cubicBezTo>
                        <a:cubicBezTo>
                          <a:pt x="114980" y="631682"/>
                          <a:pt x="522736" y="451819"/>
                          <a:pt x="443867" y="418809"/>
                        </a:cubicBezTo>
                        <a:cubicBezTo>
                          <a:pt x="364998" y="385799"/>
                          <a:pt x="68198" y="553884"/>
                          <a:pt x="87245" y="436720"/>
                        </a:cubicBezTo>
                        <a:cubicBezTo>
                          <a:pt x="54770" y="374383"/>
                          <a:pt x="353203" y="293530"/>
                          <a:pt x="491514" y="231484"/>
                        </a:cubicBezTo>
                        <a:cubicBezTo>
                          <a:pt x="629825" y="169438"/>
                          <a:pt x="851857" y="52827"/>
                          <a:pt x="917109" y="64442"/>
                        </a:cubicBezTo>
                        <a:cubicBezTo>
                          <a:pt x="911587" y="166963"/>
                          <a:pt x="618436" y="377455"/>
                          <a:pt x="698552" y="390573"/>
                        </a:cubicBezTo>
                        <a:cubicBezTo>
                          <a:pt x="779015" y="400725"/>
                          <a:pt x="1025060" y="124406"/>
                          <a:pt x="1046871" y="167647"/>
                        </a:cubicBezTo>
                        <a:cubicBezTo>
                          <a:pt x="1099841" y="220047"/>
                          <a:pt x="705493" y="570409"/>
                          <a:pt x="803664" y="539322"/>
                        </a:cubicBezTo>
                        <a:cubicBezTo>
                          <a:pt x="901835" y="508235"/>
                          <a:pt x="1085056" y="217746"/>
                          <a:pt x="1181632" y="283388"/>
                        </a:cubicBezTo>
                        <a:cubicBezTo>
                          <a:pt x="1278208" y="349030"/>
                          <a:pt x="798401" y="690858"/>
                          <a:pt x="901323" y="698217"/>
                        </a:cubicBezTo>
                        <a:cubicBezTo>
                          <a:pt x="979485" y="730086"/>
                          <a:pt x="1125631" y="594608"/>
                          <a:pt x="1239500" y="372926"/>
                        </a:cubicBezTo>
                        <a:lnTo>
                          <a:pt x="1294906" y="395031"/>
                        </a:lnTo>
                        <a:cubicBezTo>
                          <a:pt x="1238386" y="564111"/>
                          <a:pt x="1014292" y="681115"/>
                          <a:pt x="881988" y="650432"/>
                        </a:cubicBezTo>
                        <a:cubicBezTo>
                          <a:pt x="691103" y="614398"/>
                          <a:pt x="1228757" y="333061"/>
                          <a:pt x="1136209" y="230736"/>
                        </a:cubicBezTo>
                        <a:cubicBezTo>
                          <a:pt x="1089159" y="153730"/>
                          <a:pt x="870850" y="516796"/>
                          <a:pt x="731364" y="495965"/>
                        </a:cubicBezTo>
                        <a:cubicBezTo>
                          <a:pt x="635895" y="522322"/>
                          <a:pt x="1091732" y="170891"/>
                          <a:pt x="1001460" y="115015"/>
                        </a:cubicBezTo>
                        <a:cubicBezTo>
                          <a:pt x="984498" y="76270"/>
                          <a:pt x="758139" y="249190"/>
                          <a:pt x="654517" y="326066"/>
                        </a:cubicBezTo>
                        <a:cubicBezTo>
                          <a:pt x="570312" y="329545"/>
                          <a:pt x="941967" y="91674"/>
                          <a:pt x="885812" y="1224"/>
                        </a:cubicBezTo>
                        <a:cubicBezTo>
                          <a:pt x="823030" y="-13144"/>
                          <a:pt x="602176" y="102587"/>
                          <a:pt x="454541" y="161687"/>
                        </a:cubicBezTo>
                        <a:cubicBezTo>
                          <a:pt x="369574" y="190108"/>
                          <a:pt x="44504" y="269958"/>
                          <a:pt x="0" y="355826"/>
                        </a:cubicBezTo>
                        <a:cubicBezTo>
                          <a:pt x="5093" y="459421"/>
                          <a:pt x="359113" y="289821"/>
                          <a:pt x="417552" y="368106"/>
                        </a:cubicBezTo>
                        <a:cubicBezTo>
                          <a:pt x="532290" y="406751"/>
                          <a:pt x="45275" y="484209"/>
                          <a:pt x="86265" y="610759"/>
                        </a:cubicBezTo>
                        <a:cubicBezTo>
                          <a:pt x="101981" y="669396"/>
                          <a:pt x="324944" y="490516"/>
                          <a:pt x="496487" y="520209"/>
                        </a:cubicBezTo>
                        <a:cubicBezTo>
                          <a:pt x="603565" y="514044"/>
                          <a:pt x="59027" y="743798"/>
                          <a:pt x="161738" y="792539"/>
                        </a:cubicBezTo>
                        <a:cubicBezTo>
                          <a:pt x="264449" y="841280"/>
                          <a:pt x="330069" y="723356"/>
                          <a:pt x="585108" y="639109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矩形 118">
                    <a:extLst>
                      <a:ext uri="{FF2B5EF4-FFF2-40B4-BE49-F238E27FC236}">
                        <a16:creationId xmlns:a16="http://schemas.microsoft.com/office/drawing/2014/main" id="{EC662244-C578-458D-AE28-E1D53CD4A03D}"/>
                      </a:ext>
                    </a:extLst>
                  </p:cNvPr>
                  <p:cNvSpPr/>
                  <p:nvPr/>
                </p:nvSpPr>
                <p:spPr>
                  <a:xfrm rot="3139847">
                    <a:off x="2395883" y="1275587"/>
                    <a:ext cx="171616" cy="191187"/>
                  </a:xfrm>
                  <a:custGeom>
                    <a:avLst/>
                    <a:gdLst>
                      <a:gd name="connsiteX0" fmla="*/ 0 w 1657350"/>
                      <a:gd name="connsiteY0" fmla="*/ 0 h 47625"/>
                      <a:gd name="connsiteX1" fmla="*/ 1657350 w 1657350"/>
                      <a:gd name="connsiteY1" fmla="*/ 0 h 47625"/>
                      <a:gd name="connsiteX2" fmla="*/ 1657350 w 1657350"/>
                      <a:gd name="connsiteY2" fmla="*/ 47625 h 47625"/>
                      <a:gd name="connsiteX3" fmla="*/ 0 w 1657350"/>
                      <a:gd name="connsiteY3" fmla="*/ 47625 h 47625"/>
                      <a:gd name="connsiteX4" fmla="*/ 0 w 1657350"/>
                      <a:gd name="connsiteY4" fmla="*/ 0 h 47625"/>
                      <a:gd name="connsiteX0" fmla="*/ 0 w 1657350"/>
                      <a:gd name="connsiteY0" fmla="*/ 0 h 47625"/>
                      <a:gd name="connsiteX1" fmla="*/ 942975 w 1657350"/>
                      <a:gd name="connsiteY1" fmla="*/ 0 h 47625"/>
                      <a:gd name="connsiteX2" fmla="*/ 1657350 w 1657350"/>
                      <a:gd name="connsiteY2" fmla="*/ 0 h 47625"/>
                      <a:gd name="connsiteX3" fmla="*/ 1657350 w 1657350"/>
                      <a:gd name="connsiteY3" fmla="*/ 47625 h 47625"/>
                      <a:gd name="connsiteX4" fmla="*/ 0 w 1657350"/>
                      <a:gd name="connsiteY4" fmla="*/ 47625 h 47625"/>
                      <a:gd name="connsiteX5" fmla="*/ 0 w 1657350"/>
                      <a:gd name="connsiteY5" fmla="*/ 0 h 47625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0 w 1657350"/>
                      <a:gd name="connsiteY4" fmla="*/ 190500 h 190500"/>
                      <a:gd name="connsiteX5" fmla="*/ 0 w 1657350"/>
                      <a:gd name="connsiteY5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14400 w 1657350"/>
                      <a:gd name="connsiteY4" fmla="*/ 190500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5286 h 192911"/>
                      <a:gd name="connsiteX1" fmla="*/ 483394 w 1657350"/>
                      <a:gd name="connsiteY1" fmla="*/ 61942 h 192911"/>
                      <a:gd name="connsiteX2" fmla="*/ 914400 w 1657350"/>
                      <a:gd name="connsiteY2" fmla="*/ 2411 h 192911"/>
                      <a:gd name="connsiteX3" fmla="*/ 1657350 w 1657350"/>
                      <a:gd name="connsiteY3" fmla="*/ 145286 h 192911"/>
                      <a:gd name="connsiteX4" fmla="*/ 1657350 w 1657350"/>
                      <a:gd name="connsiteY4" fmla="*/ 192911 h 192911"/>
                      <a:gd name="connsiteX5" fmla="*/ 933450 w 1657350"/>
                      <a:gd name="connsiteY5" fmla="*/ 69086 h 192911"/>
                      <a:gd name="connsiteX6" fmla="*/ 0 w 1657350"/>
                      <a:gd name="connsiteY6" fmla="*/ 192911 h 192911"/>
                      <a:gd name="connsiteX7" fmla="*/ 0 w 1657350"/>
                      <a:gd name="connsiteY7" fmla="*/ 145286 h 192911"/>
                      <a:gd name="connsiteX0" fmla="*/ 0 w 1657350"/>
                      <a:gd name="connsiteY0" fmla="*/ 145286 h 192911"/>
                      <a:gd name="connsiteX1" fmla="*/ 483394 w 1657350"/>
                      <a:gd name="connsiteY1" fmla="*/ 61942 h 192911"/>
                      <a:gd name="connsiteX2" fmla="*/ 914400 w 1657350"/>
                      <a:gd name="connsiteY2" fmla="*/ 2411 h 192911"/>
                      <a:gd name="connsiteX3" fmla="*/ 1657350 w 1657350"/>
                      <a:gd name="connsiteY3" fmla="*/ 145286 h 192911"/>
                      <a:gd name="connsiteX4" fmla="*/ 1657350 w 1657350"/>
                      <a:gd name="connsiteY4" fmla="*/ 192911 h 192911"/>
                      <a:gd name="connsiteX5" fmla="*/ 933450 w 1657350"/>
                      <a:gd name="connsiteY5" fmla="*/ 69086 h 192911"/>
                      <a:gd name="connsiteX6" fmla="*/ 485775 w 1657350"/>
                      <a:gd name="connsiteY6" fmla="*/ 119093 h 192911"/>
                      <a:gd name="connsiteX7" fmla="*/ 0 w 1657350"/>
                      <a:gd name="connsiteY7" fmla="*/ 192911 h 192911"/>
                      <a:gd name="connsiteX8" fmla="*/ 0 w 1657350"/>
                      <a:gd name="connsiteY8" fmla="*/ 145286 h 192911"/>
                      <a:gd name="connsiteX0" fmla="*/ 0 w 1671637"/>
                      <a:gd name="connsiteY0" fmla="*/ 2053 h 247322"/>
                      <a:gd name="connsiteX1" fmla="*/ 497681 w 1671637"/>
                      <a:gd name="connsiteY1" fmla="*/ 116353 h 247322"/>
                      <a:gd name="connsiteX2" fmla="*/ 928687 w 1671637"/>
                      <a:gd name="connsiteY2" fmla="*/ 56822 h 247322"/>
                      <a:gd name="connsiteX3" fmla="*/ 1671637 w 1671637"/>
                      <a:gd name="connsiteY3" fmla="*/ 199697 h 247322"/>
                      <a:gd name="connsiteX4" fmla="*/ 1671637 w 1671637"/>
                      <a:gd name="connsiteY4" fmla="*/ 247322 h 247322"/>
                      <a:gd name="connsiteX5" fmla="*/ 947737 w 1671637"/>
                      <a:gd name="connsiteY5" fmla="*/ 123497 h 247322"/>
                      <a:gd name="connsiteX6" fmla="*/ 500062 w 1671637"/>
                      <a:gd name="connsiteY6" fmla="*/ 173504 h 247322"/>
                      <a:gd name="connsiteX7" fmla="*/ 14287 w 1671637"/>
                      <a:gd name="connsiteY7" fmla="*/ 247322 h 247322"/>
                      <a:gd name="connsiteX8" fmla="*/ 0 w 1671637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54881 w 1678781"/>
                      <a:gd name="connsiteY5" fmla="*/ 123497 h 247322"/>
                      <a:gd name="connsiteX6" fmla="*/ 507206 w 1678781"/>
                      <a:gd name="connsiteY6" fmla="*/ 173504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54881 w 1678781"/>
                      <a:gd name="connsiteY5" fmla="*/ 123497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40593 w 1678781"/>
                      <a:gd name="connsiteY5" fmla="*/ 23485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52588 w 1678781"/>
                      <a:gd name="connsiteY3" fmla="*/ 147309 h 247322"/>
                      <a:gd name="connsiteX4" fmla="*/ 1678781 w 1678781"/>
                      <a:gd name="connsiteY4" fmla="*/ 247322 h 247322"/>
                      <a:gd name="connsiteX5" fmla="*/ 940593 w 1678781"/>
                      <a:gd name="connsiteY5" fmla="*/ 23485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62112"/>
                      <a:gd name="connsiteY0" fmla="*/ 2053 h 147309"/>
                      <a:gd name="connsiteX1" fmla="*/ 504825 w 1662112"/>
                      <a:gd name="connsiteY1" fmla="*/ 116353 h 147309"/>
                      <a:gd name="connsiteX2" fmla="*/ 935831 w 1662112"/>
                      <a:gd name="connsiteY2" fmla="*/ 56822 h 147309"/>
                      <a:gd name="connsiteX3" fmla="*/ 1652588 w 1662112"/>
                      <a:gd name="connsiteY3" fmla="*/ 147309 h 147309"/>
                      <a:gd name="connsiteX4" fmla="*/ 1662112 w 1662112"/>
                      <a:gd name="connsiteY4" fmla="*/ 121116 h 147309"/>
                      <a:gd name="connsiteX5" fmla="*/ 940593 w 1662112"/>
                      <a:gd name="connsiteY5" fmla="*/ 23485 h 147309"/>
                      <a:gd name="connsiteX6" fmla="*/ 514350 w 1662112"/>
                      <a:gd name="connsiteY6" fmla="*/ 71110 h 147309"/>
                      <a:gd name="connsiteX7" fmla="*/ 0 w 1662112"/>
                      <a:gd name="connsiteY7" fmla="*/ 47297 h 147309"/>
                      <a:gd name="connsiteX8" fmla="*/ 7144 w 1662112"/>
                      <a:gd name="connsiteY8" fmla="*/ 2053 h 147309"/>
                      <a:gd name="connsiteX0" fmla="*/ 7144 w 1662112"/>
                      <a:gd name="connsiteY0" fmla="*/ 2053 h 147309"/>
                      <a:gd name="connsiteX1" fmla="*/ 504825 w 1662112"/>
                      <a:gd name="connsiteY1" fmla="*/ 116353 h 147309"/>
                      <a:gd name="connsiteX2" fmla="*/ 935831 w 1662112"/>
                      <a:gd name="connsiteY2" fmla="*/ 56822 h 147309"/>
                      <a:gd name="connsiteX3" fmla="*/ 1652588 w 1662112"/>
                      <a:gd name="connsiteY3" fmla="*/ 147309 h 147309"/>
                      <a:gd name="connsiteX4" fmla="*/ 1662112 w 1662112"/>
                      <a:gd name="connsiteY4" fmla="*/ 121116 h 147309"/>
                      <a:gd name="connsiteX5" fmla="*/ 940593 w 1662112"/>
                      <a:gd name="connsiteY5" fmla="*/ 23485 h 147309"/>
                      <a:gd name="connsiteX6" fmla="*/ 514350 w 1662112"/>
                      <a:gd name="connsiteY6" fmla="*/ 71110 h 147309"/>
                      <a:gd name="connsiteX7" fmla="*/ 0 w 1662112"/>
                      <a:gd name="connsiteY7" fmla="*/ 47297 h 147309"/>
                      <a:gd name="connsiteX8" fmla="*/ 7144 w 1662112"/>
                      <a:gd name="connsiteY8" fmla="*/ 2053 h 147309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43063"/>
                      <a:gd name="connsiteY0" fmla="*/ 2053 h 183028"/>
                      <a:gd name="connsiteX1" fmla="*/ 504825 w 1643063"/>
                      <a:gd name="connsiteY1" fmla="*/ 116353 h 183028"/>
                      <a:gd name="connsiteX2" fmla="*/ 935831 w 1643063"/>
                      <a:gd name="connsiteY2" fmla="*/ 56822 h 183028"/>
                      <a:gd name="connsiteX3" fmla="*/ 1643063 w 1643063"/>
                      <a:gd name="connsiteY3" fmla="*/ 159215 h 183028"/>
                      <a:gd name="connsiteX4" fmla="*/ 1633537 w 1643063"/>
                      <a:gd name="connsiteY4" fmla="*/ 183028 h 183028"/>
                      <a:gd name="connsiteX5" fmla="*/ 940593 w 1643063"/>
                      <a:gd name="connsiteY5" fmla="*/ 23485 h 183028"/>
                      <a:gd name="connsiteX6" fmla="*/ 514350 w 1643063"/>
                      <a:gd name="connsiteY6" fmla="*/ 71110 h 183028"/>
                      <a:gd name="connsiteX7" fmla="*/ 0 w 1643063"/>
                      <a:gd name="connsiteY7" fmla="*/ 47297 h 183028"/>
                      <a:gd name="connsiteX8" fmla="*/ 7144 w 1643063"/>
                      <a:gd name="connsiteY8" fmla="*/ 2053 h 183028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23347 w 1643063"/>
                      <a:gd name="connsiteY0" fmla="*/ 27821 h 177774"/>
                      <a:gd name="connsiteX1" fmla="*/ 504825 w 1643063"/>
                      <a:gd name="connsiteY1" fmla="*/ 96812 h 177774"/>
                      <a:gd name="connsiteX2" fmla="*/ 935831 w 1643063"/>
                      <a:gd name="connsiteY2" fmla="*/ 37281 h 177774"/>
                      <a:gd name="connsiteX3" fmla="*/ 1643063 w 1643063"/>
                      <a:gd name="connsiteY3" fmla="*/ 139674 h 177774"/>
                      <a:gd name="connsiteX4" fmla="*/ 1619249 w 1643063"/>
                      <a:gd name="connsiteY4" fmla="*/ 177774 h 177774"/>
                      <a:gd name="connsiteX5" fmla="*/ 940593 w 1643063"/>
                      <a:gd name="connsiteY5" fmla="*/ 3944 h 177774"/>
                      <a:gd name="connsiteX6" fmla="*/ 514350 w 1643063"/>
                      <a:gd name="connsiteY6" fmla="*/ 51569 h 177774"/>
                      <a:gd name="connsiteX7" fmla="*/ 0 w 1643063"/>
                      <a:gd name="connsiteY7" fmla="*/ 27756 h 177774"/>
                      <a:gd name="connsiteX8" fmla="*/ 23347 w 1643063"/>
                      <a:gd name="connsiteY8" fmla="*/ 27821 h 177774"/>
                      <a:gd name="connsiteX0" fmla="*/ 0 w 1643063"/>
                      <a:gd name="connsiteY0" fmla="*/ 27756 h 177774"/>
                      <a:gd name="connsiteX1" fmla="*/ 504825 w 1643063"/>
                      <a:gd name="connsiteY1" fmla="*/ 96812 h 177774"/>
                      <a:gd name="connsiteX2" fmla="*/ 935831 w 1643063"/>
                      <a:gd name="connsiteY2" fmla="*/ 37281 h 177774"/>
                      <a:gd name="connsiteX3" fmla="*/ 1643063 w 1643063"/>
                      <a:gd name="connsiteY3" fmla="*/ 139674 h 177774"/>
                      <a:gd name="connsiteX4" fmla="*/ 1619249 w 1643063"/>
                      <a:gd name="connsiteY4" fmla="*/ 177774 h 177774"/>
                      <a:gd name="connsiteX5" fmla="*/ 940593 w 1643063"/>
                      <a:gd name="connsiteY5" fmla="*/ 3944 h 177774"/>
                      <a:gd name="connsiteX6" fmla="*/ 514350 w 1643063"/>
                      <a:gd name="connsiteY6" fmla="*/ 51569 h 177774"/>
                      <a:gd name="connsiteX7" fmla="*/ 0 w 1643063"/>
                      <a:gd name="connsiteY7" fmla="*/ 27756 h 177774"/>
                      <a:gd name="connsiteX0" fmla="*/ 58523 w 1187236"/>
                      <a:gd name="connsiteY0" fmla="*/ 51268 h 177473"/>
                      <a:gd name="connsiteX1" fmla="*/ 48998 w 1187236"/>
                      <a:gd name="connsiteY1" fmla="*/ 96511 h 177473"/>
                      <a:gd name="connsiteX2" fmla="*/ 480004 w 1187236"/>
                      <a:gd name="connsiteY2" fmla="*/ 36980 h 177473"/>
                      <a:gd name="connsiteX3" fmla="*/ 1187236 w 1187236"/>
                      <a:gd name="connsiteY3" fmla="*/ 139373 h 177473"/>
                      <a:gd name="connsiteX4" fmla="*/ 1163422 w 1187236"/>
                      <a:gd name="connsiteY4" fmla="*/ 177473 h 177473"/>
                      <a:gd name="connsiteX5" fmla="*/ 484766 w 1187236"/>
                      <a:gd name="connsiteY5" fmla="*/ 3643 h 177473"/>
                      <a:gd name="connsiteX6" fmla="*/ 58523 w 1187236"/>
                      <a:gd name="connsiteY6" fmla="*/ 51268 h 177473"/>
                      <a:gd name="connsiteX0" fmla="*/ 39196 w 1167909"/>
                      <a:gd name="connsiteY0" fmla="*/ 51268 h 177473"/>
                      <a:gd name="connsiteX1" fmla="*/ 29671 w 1167909"/>
                      <a:gd name="connsiteY1" fmla="*/ 96511 h 177473"/>
                      <a:gd name="connsiteX2" fmla="*/ 460677 w 1167909"/>
                      <a:gd name="connsiteY2" fmla="*/ 36980 h 177473"/>
                      <a:gd name="connsiteX3" fmla="*/ 1167909 w 1167909"/>
                      <a:gd name="connsiteY3" fmla="*/ 139373 h 177473"/>
                      <a:gd name="connsiteX4" fmla="*/ 1144095 w 1167909"/>
                      <a:gd name="connsiteY4" fmla="*/ 177473 h 177473"/>
                      <a:gd name="connsiteX5" fmla="*/ 465439 w 1167909"/>
                      <a:gd name="connsiteY5" fmla="*/ 3643 h 177473"/>
                      <a:gd name="connsiteX6" fmla="*/ 39196 w 1167909"/>
                      <a:gd name="connsiteY6" fmla="*/ 51268 h 177473"/>
                      <a:gd name="connsiteX0" fmla="*/ 9524 w 1138237"/>
                      <a:gd name="connsiteY0" fmla="*/ 51268 h 177473"/>
                      <a:gd name="connsiteX1" fmla="*/ -1 w 1138237"/>
                      <a:gd name="connsiteY1" fmla="*/ 96511 h 177473"/>
                      <a:gd name="connsiteX2" fmla="*/ 431005 w 1138237"/>
                      <a:gd name="connsiteY2" fmla="*/ 36980 h 177473"/>
                      <a:gd name="connsiteX3" fmla="*/ 1138237 w 1138237"/>
                      <a:gd name="connsiteY3" fmla="*/ 139373 h 177473"/>
                      <a:gd name="connsiteX4" fmla="*/ 1114423 w 1138237"/>
                      <a:gd name="connsiteY4" fmla="*/ 177473 h 177473"/>
                      <a:gd name="connsiteX5" fmla="*/ 435767 w 1138237"/>
                      <a:gd name="connsiteY5" fmla="*/ 3643 h 177473"/>
                      <a:gd name="connsiteX6" fmla="*/ 9524 w 1138237"/>
                      <a:gd name="connsiteY6" fmla="*/ 51268 h 177473"/>
                      <a:gd name="connsiteX0" fmla="*/ 590766 w 1719479"/>
                      <a:gd name="connsiteY0" fmla="*/ 76334 h 202539"/>
                      <a:gd name="connsiteX1" fmla="*/ 1 w 1719479"/>
                      <a:gd name="connsiteY1" fmla="*/ 20665 h 202539"/>
                      <a:gd name="connsiteX2" fmla="*/ 1012247 w 1719479"/>
                      <a:gd name="connsiteY2" fmla="*/ 62046 h 202539"/>
                      <a:gd name="connsiteX3" fmla="*/ 1719479 w 1719479"/>
                      <a:gd name="connsiteY3" fmla="*/ 164439 h 202539"/>
                      <a:gd name="connsiteX4" fmla="*/ 1695665 w 1719479"/>
                      <a:gd name="connsiteY4" fmla="*/ 202539 h 202539"/>
                      <a:gd name="connsiteX5" fmla="*/ 1017009 w 1719479"/>
                      <a:gd name="connsiteY5" fmla="*/ 28709 h 202539"/>
                      <a:gd name="connsiteX6" fmla="*/ 590766 w 1719479"/>
                      <a:gd name="connsiteY6" fmla="*/ 76334 h 202539"/>
                      <a:gd name="connsiteX0" fmla="*/ 12987 w 1719479"/>
                      <a:gd name="connsiteY0" fmla="*/ 1953 h 258748"/>
                      <a:gd name="connsiteX1" fmla="*/ 1 w 1719479"/>
                      <a:gd name="connsiteY1" fmla="*/ 76874 h 258748"/>
                      <a:gd name="connsiteX2" fmla="*/ 1012247 w 1719479"/>
                      <a:gd name="connsiteY2" fmla="*/ 118255 h 258748"/>
                      <a:gd name="connsiteX3" fmla="*/ 1719479 w 1719479"/>
                      <a:gd name="connsiteY3" fmla="*/ 220648 h 258748"/>
                      <a:gd name="connsiteX4" fmla="*/ 1695665 w 1719479"/>
                      <a:gd name="connsiteY4" fmla="*/ 258748 h 258748"/>
                      <a:gd name="connsiteX5" fmla="*/ 1017009 w 1719479"/>
                      <a:gd name="connsiteY5" fmla="*/ 84918 h 258748"/>
                      <a:gd name="connsiteX6" fmla="*/ 12987 w 1719479"/>
                      <a:gd name="connsiteY6" fmla="*/ 1953 h 258748"/>
                      <a:gd name="connsiteX0" fmla="*/ 12987 w 1719479"/>
                      <a:gd name="connsiteY0" fmla="*/ 1953 h 258748"/>
                      <a:gd name="connsiteX1" fmla="*/ 1 w 1719479"/>
                      <a:gd name="connsiteY1" fmla="*/ 76874 h 258748"/>
                      <a:gd name="connsiteX2" fmla="*/ 532765 w 1719479"/>
                      <a:gd name="connsiteY2" fmla="*/ 82797 h 258748"/>
                      <a:gd name="connsiteX3" fmla="*/ 1012247 w 1719479"/>
                      <a:gd name="connsiteY3" fmla="*/ 118255 h 258748"/>
                      <a:gd name="connsiteX4" fmla="*/ 1719479 w 1719479"/>
                      <a:gd name="connsiteY4" fmla="*/ 220648 h 258748"/>
                      <a:gd name="connsiteX5" fmla="*/ 1695665 w 1719479"/>
                      <a:gd name="connsiteY5" fmla="*/ 258748 h 258748"/>
                      <a:gd name="connsiteX6" fmla="*/ 1017009 w 1719479"/>
                      <a:gd name="connsiteY6" fmla="*/ 84918 h 258748"/>
                      <a:gd name="connsiteX7" fmla="*/ 12987 w 1719479"/>
                      <a:gd name="connsiteY7" fmla="*/ 1953 h 258748"/>
                      <a:gd name="connsiteX0" fmla="*/ 12987 w 1719479"/>
                      <a:gd name="connsiteY0" fmla="*/ 669 h 257464"/>
                      <a:gd name="connsiteX1" fmla="*/ 1 w 1719479"/>
                      <a:gd name="connsiteY1" fmla="*/ 75590 h 257464"/>
                      <a:gd name="connsiteX2" fmla="*/ 532765 w 1719479"/>
                      <a:gd name="connsiteY2" fmla="*/ 81513 h 257464"/>
                      <a:gd name="connsiteX3" fmla="*/ 1012247 w 1719479"/>
                      <a:gd name="connsiteY3" fmla="*/ 116971 h 257464"/>
                      <a:gd name="connsiteX4" fmla="*/ 1719479 w 1719479"/>
                      <a:gd name="connsiteY4" fmla="*/ 219364 h 257464"/>
                      <a:gd name="connsiteX5" fmla="*/ 1695665 w 1719479"/>
                      <a:gd name="connsiteY5" fmla="*/ 257464 h 257464"/>
                      <a:gd name="connsiteX6" fmla="*/ 1017009 w 1719479"/>
                      <a:gd name="connsiteY6" fmla="*/ 83634 h 257464"/>
                      <a:gd name="connsiteX7" fmla="*/ 550354 w 1719479"/>
                      <a:gd name="connsiteY7" fmla="*/ 41262 h 257464"/>
                      <a:gd name="connsiteX8" fmla="*/ 12987 w 1719479"/>
                      <a:gd name="connsiteY8" fmla="*/ 669 h 257464"/>
                      <a:gd name="connsiteX0" fmla="*/ 12987 w 1719479"/>
                      <a:gd name="connsiteY0" fmla="*/ 669 h 257464"/>
                      <a:gd name="connsiteX1" fmla="*/ 1 w 1719479"/>
                      <a:gd name="connsiteY1" fmla="*/ 75590 h 257464"/>
                      <a:gd name="connsiteX2" fmla="*/ 587329 w 1719479"/>
                      <a:gd name="connsiteY2" fmla="*/ 111060 h 257464"/>
                      <a:gd name="connsiteX3" fmla="*/ 1012247 w 1719479"/>
                      <a:gd name="connsiteY3" fmla="*/ 116971 h 257464"/>
                      <a:gd name="connsiteX4" fmla="*/ 1719479 w 1719479"/>
                      <a:gd name="connsiteY4" fmla="*/ 219364 h 257464"/>
                      <a:gd name="connsiteX5" fmla="*/ 1695665 w 1719479"/>
                      <a:gd name="connsiteY5" fmla="*/ 257464 h 257464"/>
                      <a:gd name="connsiteX6" fmla="*/ 1017009 w 1719479"/>
                      <a:gd name="connsiteY6" fmla="*/ 83634 h 257464"/>
                      <a:gd name="connsiteX7" fmla="*/ 550354 w 1719479"/>
                      <a:gd name="connsiteY7" fmla="*/ 41262 h 257464"/>
                      <a:gd name="connsiteX8" fmla="*/ 12987 w 1719479"/>
                      <a:gd name="connsiteY8" fmla="*/ 669 h 257464"/>
                      <a:gd name="connsiteX0" fmla="*/ 12987 w 1719479"/>
                      <a:gd name="connsiteY0" fmla="*/ 669 h 575313"/>
                      <a:gd name="connsiteX1" fmla="*/ 1 w 1719479"/>
                      <a:gd name="connsiteY1" fmla="*/ 75590 h 575313"/>
                      <a:gd name="connsiteX2" fmla="*/ 587329 w 1719479"/>
                      <a:gd name="connsiteY2" fmla="*/ 111060 h 575313"/>
                      <a:gd name="connsiteX3" fmla="*/ 1012247 w 1719479"/>
                      <a:gd name="connsiteY3" fmla="*/ 116971 h 575313"/>
                      <a:gd name="connsiteX4" fmla="*/ 1719479 w 1719479"/>
                      <a:gd name="connsiteY4" fmla="*/ 219364 h 575313"/>
                      <a:gd name="connsiteX5" fmla="*/ 1695665 w 1719479"/>
                      <a:gd name="connsiteY5" fmla="*/ 257464 h 575313"/>
                      <a:gd name="connsiteX6" fmla="*/ 1365704 w 1719479"/>
                      <a:gd name="connsiteY6" fmla="*/ 575314 h 575313"/>
                      <a:gd name="connsiteX7" fmla="*/ 550354 w 1719479"/>
                      <a:gd name="connsiteY7" fmla="*/ 41262 h 575313"/>
                      <a:gd name="connsiteX8" fmla="*/ 12987 w 1719479"/>
                      <a:gd name="connsiteY8" fmla="*/ 669 h 575313"/>
                      <a:gd name="connsiteX0" fmla="*/ 12987 w 1719479"/>
                      <a:gd name="connsiteY0" fmla="*/ 669 h 575313"/>
                      <a:gd name="connsiteX1" fmla="*/ 1 w 1719479"/>
                      <a:gd name="connsiteY1" fmla="*/ 75590 h 575313"/>
                      <a:gd name="connsiteX2" fmla="*/ 587329 w 1719479"/>
                      <a:gd name="connsiteY2" fmla="*/ 111060 h 575313"/>
                      <a:gd name="connsiteX3" fmla="*/ 1377703 w 1719479"/>
                      <a:gd name="connsiteY3" fmla="*/ 520275 h 575313"/>
                      <a:gd name="connsiteX4" fmla="*/ 1719479 w 1719479"/>
                      <a:gd name="connsiteY4" fmla="*/ 219364 h 575313"/>
                      <a:gd name="connsiteX5" fmla="*/ 1695665 w 1719479"/>
                      <a:gd name="connsiteY5" fmla="*/ 257464 h 575313"/>
                      <a:gd name="connsiteX6" fmla="*/ 1365704 w 1719479"/>
                      <a:gd name="connsiteY6" fmla="*/ 575314 h 575313"/>
                      <a:gd name="connsiteX7" fmla="*/ 550354 w 1719479"/>
                      <a:gd name="connsiteY7" fmla="*/ 41262 h 575313"/>
                      <a:gd name="connsiteX8" fmla="*/ 12987 w 1719479"/>
                      <a:gd name="connsiteY8" fmla="*/ 669 h 575313"/>
                      <a:gd name="connsiteX0" fmla="*/ 12987 w 1719479"/>
                      <a:gd name="connsiteY0" fmla="*/ 260 h 574904"/>
                      <a:gd name="connsiteX1" fmla="*/ 1 w 1719479"/>
                      <a:gd name="connsiteY1" fmla="*/ 75181 h 574904"/>
                      <a:gd name="connsiteX2" fmla="*/ 587329 w 1719479"/>
                      <a:gd name="connsiteY2" fmla="*/ 110651 h 574904"/>
                      <a:gd name="connsiteX3" fmla="*/ 1377703 w 1719479"/>
                      <a:gd name="connsiteY3" fmla="*/ 519866 h 574904"/>
                      <a:gd name="connsiteX4" fmla="*/ 1719479 w 1719479"/>
                      <a:gd name="connsiteY4" fmla="*/ 218955 h 574904"/>
                      <a:gd name="connsiteX5" fmla="*/ 1695665 w 1719479"/>
                      <a:gd name="connsiteY5" fmla="*/ 257055 h 574904"/>
                      <a:gd name="connsiteX6" fmla="*/ 1365704 w 1719479"/>
                      <a:gd name="connsiteY6" fmla="*/ 574905 h 574904"/>
                      <a:gd name="connsiteX7" fmla="*/ 1181736 w 1719479"/>
                      <a:gd name="connsiteY7" fmla="*/ 98811 h 574904"/>
                      <a:gd name="connsiteX8" fmla="*/ 12987 w 1719479"/>
                      <a:gd name="connsiteY8" fmla="*/ 260 h 574904"/>
                      <a:gd name="connsiteX0" fmla="*/ 12987 w 1719479"/>
                      <a:gd name="connsiteY0" fmla="*/ 260 h 574904"/>
                      <a:gd name="connsiteX1" fmla="*/ 1 w 1719479"/>
                      <a:gd name="connsiteY1" fmla="*/ 75181 h 574904"/>
                      <a:gd name="connsiteX2" fmla="*/ 1158469 w 1719479"/>
                      <a:gd name="connsiteY2" fmla="*/ 132482 h 574904"/>
                      <a:gd name="connsiteX3" fmla="*/ 1377703 w 1719479"/>
                      <a:gd name="connsiteY3" fmla="*/ 519866 h 574904"/>
                      <a:gd name="connsiteX4" fmla="*/ 1719479 w 1719479"/>
                      <a:gd name="connsiteY4" fmla="*/ 218955 h 574904"/>
                      <a:gd name="connsiteX5" fmla="*/ 1695665 w 1719479"/>
                      <a:gd name="connsiteY5" fmla="*/ 257055 h 574904"/>
                      <a:gd name="connsiteX6" fmla="*/ 1365704 w 1719479"/>
                      <a:gd name="connsiteY6" fmla="*/ 574905 h 574904"/>
                      <a:gd name="connsiteX7" fmla="*/ 1181736 w 1719479"/>
                      <a:gd name="connsiteY7" fmla="*/ 98811 h 574904"/>
                      <a:gd name="connsiteX8" fmla="*/ 12987 w 1719479"/>
                      <a:gd name="connsiteY8" fmla="*/ 260 h 574904"/>
                      <a:gd name="connsiteX0" fmla="*/ 12987 w 1719479"/>
                      <a:gd name="connsiteY0" fmla="*/ 260 h 574904"/>
                      <a:gd name="connsiteX1" fmla="*/ 1 w 1719479"/>
                      <a:gd name="connsiteY1" fmla="*/ 75181 h 574904"/>
                      <a:gd name="connsiteX2" fmla="*/ 798246 w 1719479"/>
                      <a:gd name="connsiteY2" fmla="*/ 126014 h 574904"/>
                      <a:gd name="connsiteX3" fmla="*/ 1158469 w 1719479"/>
                      <a:gd name="connsiteY3" fmla="*/ 132482 h 574904"/>
                      <a:gd name="connsiteX4" fmla="*/ 1377703 w 1719479"/>
                      <a:gd name="connsiteY4" fmla="*/ 519866 h 574904"/>
                      <a:gd name="connsiteX5" fmla="*/ 1719479 w 1719479"/>
                      <a:gd name="connsiteY5" fmla="*/ 218955 h 574904"/>
                      <a:gd name="connsiteX6" fmla="*/ 1695665 w 1719479"/>
                      <a:gd name="connsiteY6" fmla="*/ 257055 h 574904"/>
                      <a:gd name="connsiteX7" fmla="*/ 1365704 w 1719479"/>
                      <a:gd name="connsiteY7" fmla="*/ 574905 h 574904"/>
                      <a:gd name="connsiteX8" fmla="*/ 1181736 w 1719479"/>
                      <a:gd name="connsiteY8" fmla="*/ 98811 h 574904"/>
                      <a:gd name="connsiteX9" fmla="*/ 12987 w 1719479"/>
                      <a:gd name="connsiteY9" fmla="*/ 260 h 574904"/>
                      <a:gd name="connsiteX0" fmla="*/ 12987 w 1719479"/>
                      <a:gd name="connsiteY0" fmla="*/ 260 h 574904"/>
                      <a:gd name="connsiteX1" fmla="*/ 1 w 1719479"/>
                      <a:gd name="connsiteY1" fmla="*/ 75181 h 574904"/>
                      <a:gd name="connsiteX2" fmla="*/ 992120 w 1719479"/>
                      <a:gd name="connsiteY2" fmla="*/ 397851 h 574904"/>
                      <a:gd name="connsiteX3" fmla="*/ 1158469 w 1719479"/>
                      <a:gd name="connsiteY3" fmla="*/ 132482 h 574904"/>
                      <a:gd name="connsiteX4" fmla="*/ 1377703 w 1719479"/>
                      <a:gd name="connsiteY4" fmla="*/ 519866 h 574904"/>
                      <a:gd name="connsiteX5" fmla="*/ 1719479 w 1719479"/>
                      <a:gd name="connsiteY5" fmla="*/ 218955 h 574904"/>
                      <a:gd name="connsiteX6" fmla="*/ 1695665 w 1719479"/>
                      <a:gd name="connsiteY6" fmla="*/ 257055 h 574904"/>
                      <a:gd name="connsiteX7" fmla="*/ 1365704 w 1719479"/>
                      <a:gd name="connsiteY7" fmla="*/ 574905 h 574904"/>
                      <a:gd name="connsiteX8" fmla="*/ 1181736 w 1719479"/>
                      <a:gd name="connsiteY8" fmla="*/ 98811 h 574904"/>
                      <a:gd name="connsiteX9" fmla="*/ 12987 w 1719479"/>
                      <a:gd name="connsiteY9" fmla="*/ 260 h 574904"/>
                      <a:gd name="connsiteX0" fmla="*/ 12987 w 1719479"/>
                      <a:gd name="connsiteY0" fmla="*/ 172 h 574816"/>
                      <a:gd name="connsiteX1" fmla="*/ 1 w 1719479"/>
                      <a:gd name="connsiteY1" fmla="*/ 75093 h 574816"/>
                      <a:gd name="connsiteX2" fmla="*/ 992120 w 1719479"/>
                      <a:gd name="connsiteY2" fmla="*/ 397763 h 574816"/>
                      <a:gd name="connsiteX3" fmla="*/ 1158469 w 1719479"/>
                      <a:gd name="connsiteY3" fmla="*/ 132394 h 574816"/>
                      <a:gd name="connsiteX4" fmla="*/ 1377703 w 1719479"/>
                      <a:gd name="connsiteY4" fmla="*/ 519778 h 574816"/>
                      <a:gd name="connsiteX5" fmla="*/ 1719479 w 1719479"/>
                      <a:gd name="connsiteY5" fmla="*/ 218867 h 574816"/>
                      <a:gd name="connsiteX6" fmla="*/ 1695665 w 1719479"/>
                      <a:gd name="connsiteY6" fmla="*/ 256967 h 574816"/>
                      <a:gd name="connsiteX7" fmla="*/ 1365704 w 1719479"/>
                      <a:gd name="connsiteY7" fmla="*/ 574817 h 574816"/>
                      <a:gd name="connsiteX8" fmla="*/ 1427416 w 1719479"/>
                      <a:gd name="connsiteY8" fmla="*/ 147627 h 574816"/>
                      <a:gd name="connsiteX9" fmla="*/ 12987 w 1719479"/>
                      <a:gd name="connsiteY9" fmla="*/ 172 h 574816"/>
                      <a:gd name="connsiteX0" fmla="*/ 12987 w 1719479"/>
                      <a:gd name="connsiteY0" fmla="*/ 172 h 574816"/>
                      <a:gd name="connsiteX1" fmla="*/ 1 w 1719479"/>
                      <a:gd name="connsiteY1" fmla="*/ 75093 h 574816"/>
                      <a:gd name="connsiteX2" fmla="*/ 992120 w 1719479"/>
                      <a:gd name="connsiteY2" fmla="*/ 397763 h 574816"/>
                      <a:gd name="connsiteX3" fmla="*/ 1411216 w 1719479"/>
                      <a:gd name="connsiteY3" fmla="*/ 176014 h 574816"/>
                      <a:gd name="connsiteX4" fmla="*/ 1377703 w 1719479"/>
                      <a:gd name="connsiteY4" fmla="*/ 519778 h 574816"/>
                      <a:gd name="connsiteX5" fmla="*/ 1719479 w 1719479"/>
                      <a:gd name="connsiteY5" fmla="*/ 218867 h 574816"/>
                      <a:gd name="connsiteX6" fmla="*/ 1695665 w 1719479"/>
                      <a:gd name="connsiteY6" fmla="*/ 256967 h 574816"/>
                      <a:gd name="connsiteX7" fmla="*/ 1365704 w 1719479"/>
                      <a:gd name="connsiteY7" fmla="*/ 574817 h 574816"/>
                      <a:gd name="connsiteX8" fmla="*/ 1427416 w 1719479"/>
                      <a:gd name="connsiteY8" fmla="*/ 147627 h 574816"/>
                      <a:gd name="connsiteX9" fmla="*/ 12987 w 1719479"/>
                      <a:gd name="connsiteY9" fmla="*/ 172 h 574816"/>
                      <a:gd name="connsiteX0" fmla="*/ 12987 w 1719479"/>
                      <a:gd name="connsiteY0" fmla="*/ 172 h 574816"/>
                      <a:gd name="connsiteX1" fmla="*/ 1 w 1719479"/>
                      <a:gd name="connsiteY1" fmla="*/ 75093 h 574816"/>
                      <a:gd name="connsiteX2" fmla="*/ 1154292 w 1719479"/>
                      <a:gd name="connsiteY2" fmla="*/ 444215 h 574816"/>
                      <a:gd name="connsiteX3" fmla="*/ 1411216 w 1719479"/>
                      <a:gd name="connsiteY3" fmla="*/ 176014 h 574816"/>
                      <a:gd name="connsiteX4" fmla="*/ 1377703 w 1719479"/>
                      <a:gd name="connsiteY4" fmla="*/ 519778 h 574816"/>
                      <a:gd name="connsiteX5" fmla="*/ 1719479 w 1719479"/>
                      <a:gd name="connsiteY5" fmla="*/ 218867 h 574816"/>
                      <a:gd name="connsiteX6" fmla="*/ 1695665 w 1719479"/>
                      <a:gd name="connsiteY6" fmla="*/ 256967 h 574816"/>
                      <a:gd name="connsiteX7" fmla="*/ 1365704 w 1719479"/>
                      <a:gd name="connsiteY7" fmla="*/ 574817 h 574816"/>
                      <a:gd name="connsiteX8" fmla="*/ 1427416 w 1719479"/>
                      <a:gd name="connsiteY8" fmla="*/ 147627 h 574816"/>
                      <a:gd name="connsiteX9" fmla="*/ 12987 w 1719479"/>
                      <a:gd name="connsiteY9" fmla="*/ 172 h 574816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54292 w 1719479"/>
                      <a:gd name="connsiteY2" fmla="*/ 444042 h 574643"/>
                      <a:gd name="connsiteX3" fmla="*/ 1411216 w 1719479"/>
                      <a:gd name="connsiteY3" fmla="*/ 175841 h 574643"/>
                      <a:gd name="connsiteX4" fmla="*/ 1377703 w 1719479"/>
                      <a:gd name="connsiteY4" fmla="*/ 519605 h 574643"/>
                      <a:gd name="connsiteX5" fmla="*/ 1719479 w 1719479"/>
                      <a:gd name="connsiteY5" fmla="*/ 218694 h 574643"/>
                      <a:gd name="connsiteX6" fmla="*/ 1695665 w 1719479"/>
                      <a:gd name="connsiteY6" fmla="*/ 256794 h 574643"/>
                      <a:gd name="connsiteX7" fmla="*/ 1365704 w 1719479"/>
                      <a:gd name="connsiteY7" fmla="*/ 574644 h 574643"/>
                      <a:gd name="connsiteX8" fmla="*/ 1427416 w 1719479"/>
                      <a:gd name="connsiteY8" fmla="*/ 147454 h 574643"/>
                      <a:gd name="connsiteX9" fmla="*/ 1083401 w 1719479"/>
                      <a:gd name="connsiteY9" fmla="*/ 112610 h 574643"/>
                      <a:gd name="connsiteX10" fmla="*/ 12987 w 1719479"/>
                      <a:gd name="connsiteY10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54292 w 1719479"/>
                      <a:gd name="connsiteY2" fmla="*/ 444042 h 574643"/>
                      <a:gd name="connsiteX3" fmla="*/ 1411216 w 1719479"/>
                      <a:gd name="connsiteY3" fmla="*/ 175841 h 574643"/>
                      <a:gd name="connsiteX4" fmla="*/ 1377703 w 1719479"/>
                      <a:gd name="connsiteY4" fmla="*/ 519605 h 574643"/>
                      <a:gd name="connsiteX5" fmla="*/ 1719479 w 1719479"/>
                      <a:gd name="connsiteY5" fmla="*/ 218694 h 574643"/>
                      <a:gd name="connsiteX6" fmla="*/ 1695665 w 1719479"/>
                      <a:gd name="connsiteY6" fmla="*/ 256794 h 574643"/>
                      <a:gd name="connsiteX7" fmla="*/ 1365704 w 1719479"/>
                      <a:gd name="connsiteY7" fmla="*/ 574644 h 574643"/>
                      <a:gd name="connsiteX8" fmla="*/ 1427416 w 1719479"/>
                      <a:gd name="connsiteY8" fmla="*/ 147454 h 574643"/>
                      <a:gd name="connsiteX9" fmla="*/ 1166203 w 1719479"/>
                      <a:gd name="connsiteY9" fmla="*/ 397213 h 574643"/>
                      <a:gd name="connsiteX10" fmla="*/ 12987 w 1719479"/>
                      <a:gd name="connsiteY10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54292 w 1719479"/>
                      <a:gd name="connsiteY2" fmla="*/ 444042 h 574643"/>
                      <a:gd name="connsiteX3" fmla="*/ 1411216 w 1719479"/>
                      <a:gd name="connsiteY3" fmla="*/ 175841 h 574643"/>
                      <a:gd name="connsiteX4" fmla="*/ 1377703 w 1719479"/>
                      <a:gd name="connsiteY4" fmla="*/ 519605 h 574643"/>
                      <a:gd name="connsiteX5" fmla="*/ 1719479 w 1719479"/>
                      <a:gd name="connsiteY5" fmla="*/ 218694 h 574643"/>
                      <a:gd name="connsiteX6" fmla="*/ 1695665 w 1719479"/>
                      <a:gd name="connsiteY6" fmla="*/ 256794 h 574643"/>
                      <a:gd name="connsiteX7" fmla="*/ 1365704 w 1719479"/>
                      <a:gd name="connsiteY7" fmla="*/ 574644 h 574643"/>
                      <a:gd name="connsiteX8" fmla="*/ 1427416 w 1719479"/>
                      <a:gd name="connsiteY8" fmla="*/ 147454 h 574643"/>
                      <a:gd name="connsiteX9" fmla="*/ 1166203 w 1719479"/>
                      <a:gd name="connsiteY9" fmla="*/ 397213 h 574643"/>
                      <a:gd name="connsiteX10" fmla="*/ 854602 w 1719479"/>
                      <a:gd name="connsiteY10" fmla="*/ 305598 h 574643"/>
                      <a:gd name="connsiteX11" fmla="*/ 12987 w 1719479"/>
                      <a:gd name="connsiteY11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54292 w 1719479"/>
                      <a:gd name="connsiteY2" fmla="*/ 444042 h 574643"/>
                      <a:gd name="connsiteX3" fmla="*/ 1411216 w 1719479"/>
                      <a:gd name="connsiteY3" fmla="*/ 175841 h 574643"/>
                      <a:gd name="connsiteX4" fmla="*/ 1377703 w 1719479"/>
                      <a:gd name="connsiteY4" fmla="*/ 519605 h 574643"/>
                      <a:gd name="connsiteX5" fmla="*/ 1719479 w 1719479"/>
                      <a:gd name="connsiteY5" fmla="*/ 218694 h 574643"/>
                      <a:gd name="connsiteX6" fmla="*/ 1695665 w 1719479"/>
                      <a:gd name="connsiteY6" fmla="*/ 256794 h 574643"/>
                      <a:gd name="connsiteX7" fmla="*/ 1365704 w 1719479"/>
                      <a:gd name="connsiteY7" fmla="*/ 574644 h 574643"/>
                      <a:gd name="connsiteX8" fmla="*/ 1427416 w 1719479"/>
                      <a:gd name="connsiteY8" fmla="*/ 147454 h 574643"/>
                      <a:gd name="connsiteX9" fmla="*/ 1166203 w 1719479"/>
                      <a:gd name="connsiteY9" fmla="*/ 397213 h 574643"/>
                      <a:gd name="connsiteX10" fmla="*/ 1197938 w 1719479"/>
                      <a:gd name="connsiteY10" fmla="*/ 70173 h 574643"/>
                      <a:gd name="connsiteX11" fmla="*/ 12987 w 1719479"/>
                      <a:gd name="connsiteY11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822191 w 1719479"/>
                      <a:gd name="connsiteY2" fmla="*/ 362363 h 574643"/>
                      <a:gd name="connsiteX3" fmla="*/ 1154292 w 1719479"/>
                      <a:gd name="connsiteY3" fmla="*/ 444042 h 574643"/>
                      <a:gd name="connsiteX4" fmla="*/ 1411216 w 1719479"/>
                      <a:gd name="connsiteY4" fmla="*/ 175841 h 574643"/>
                      <a:gd name="connsiteX5" fmla="*/ 1377703 w 1719479"/>
                      <a:gd name="connsiteY5" fmla="*/ 519605 h 574643"/>
                      <a:gd name="connsiteX6" fmla="*/ 1719479 w 1719479"/>
                      <a:gd name="connsiteY6" fmla="*/ 218694 h 574643"/>
                      <a:gd name="connsiteX7" fmla="*/ 1695665 w 1719479"/>
                      <a:gd name="connsiteY7" fmla="*/ 256794 h 574643"/>
                      <a:gd name="connsiteX8" fmla="*/ 1365704 w 1719479"/>
                      <a:gd name="connsiteY8" fmla="*/ 574644 h 574643"/>
                      <a:gd name="connsiteX9" fmla="*/ 1427416 w 1719479"/>
                      <a:gd name="connsiteY9" fmla="*/ 147454 h 574643"/>
                      <a:gd name="connsiteX10" fmla="*/ 1166203 w 1719479"/>
                      <a:gd name="connsiteY10" fmla="*/ 397213 h 574643"/>
                      <a:gd name="connsiteX11" fmla="*/ 1197938 w 1719479"/>
                      <a:gd name="connsiteY11" fmla="*/ 70173 h 574643"/>
                      <a:gd name="connsiteX12" fmla="*/ 12987 w 1719479"/>
                      <a:gd name="connsiteY12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37830 w 1719479"/>
                      <a:gd name="connsiteY2" fmla="*/ 88097 h 574643"/>
                      <a:gd name="connsiteX3" fmla="*/ 1154292 w 1719479"/>
                      <a:gd name="connsiteY3" fmla="*/ 444042 h 574643"/>
                      <a:gd name="connsiteX4" fmla="*/ 1411216 w 1719479"/>
                      <a:gd name="connsiteY4" fmla="*/ 175841 h 574643"/>
                      <a:gd name="connsiteX5" fmla="*/ 1377703 w 1719479"/>
                      <a:gd name="connsiteY5" fmla="*/ 519605 h 574643"/>
                      <a:gd name="connsiteX6" fmla="*/ 1719479 w 1719479"/>
                      <a:gd name="connsiteY6" fmla="*/ 218694 h 574643"/>
                      <a:gd name="connsiteX7" fmla="*/ 1695665 w 1719479"/>
                      <a:gd name="connsiteY7" fmla="*/ 256794 h 574643"/>
                      <a:gd name="connsiteX8" fmla="*/ 1365704 w 1719479"/>
                      <a:gd name="connsiteY8" fmla="*/ 574644 h 574643"/>
                      <a:gd name="connsiteX9" fmla="*/ 1427416 w 1719479"/>
                      <a:gd name="connsiteY9" fmla="*/ 147454 h 574643"/>
                      <a:gd name="connsiteX10" fmla="*/ 1166203 w 1719479"/>
                      <a:gd name="connsiteY10" fmla="*/ 397213 h 574643"/>
                      <a:gd name="connsiteX11" fmla="*/ 1197938 w 1719479"/>
                      <a:gd name="connsiteY11" fmla="*/ 70173 h 574643"/>
                      <a:gd name="connsiteX12" fmla="*/ 12987 w 1719479"/>
                      <a:gd name="connsiteY12" fmla="*/ -1 h 574643"/>
                      <a:gd name="connsiteX0" fmla="*/ 12987 w 1719479"/>
                      <a:gd name="connsiteY0" fmla="*/ -1 h 574643"/>
                      <a:gd name="connsiteX1" fmla="*/ 1 w 1719479"/>
                      <a:gd name="connsiteY1" fmla="*/ 74920 h 574643"/>
                      <a:gd name="connsiteX2" fmla="*/ 1137830 w 1719479"/>
                      <a:gd name="connsiteY2" fmla="*/ 88097 h 574643"/>
                      <a:gd name="connsiteX3" fmla="*/ 1154292 w 1719479"/>
                      <a:gd name="connsiteY3" fmla="*/ 444042 h 574643"/>
                      <a:gd name="connsiteX4" fmla="*/ 1411216 w 1719479"/>
                      <a:gd name="connsiteY4" fmla="*/ 175841 h 574643"/>
                      <a:gd name="connsiteX5" fmla="*/ 1377703 w 1719479"/>
                      <a:gd name="connsiteY5" fmla="*/ 519605 h 574643"/>
                      <a:gd name="connsiteX6" fmla="*/ 1719479 w 1719479"/>
                      <a:gd name="connsiteY6" fmla="*/ 218694 h 574643"/>
                      <a:gd name="connsiteX7" fmla="*/ 1695665 w 1719479"/>
                      <a:gd name="connsiteY7" fmla="*/ 256794 h 574643"/>
                      <a:gd name="connsiteX8" fmla="*/ 1365704 w 1719479"/>
                      <a:gd name="connsiteY8" fmla="*/ 574644 h 574643"/>
                      <a:gd name="connsiteX9" fmla="*/ 1427416 w 1719479"/>
                      <a:gd name="connsiteY9" fmla="*/ 147454 h 574643"/>
                      <a:gd name="connsiteX10" fmla="*/ 1166203 w 1719479"/>
                      <a:gd name="connsiteY10" fmla="*/ 397213 h 574643"/>
                      <a:gd name="connsiteX11" fmla="*/ 1197938 w 1719479"/>
                      <a:gd name="connsiteY11" fmla="*/ 70173 h 574643"/>
                      <a:gd name="connsiteX12" fmla="*/ 12987 w 1719479"/>
                      <a:gd name="connsiteY12" fmla="*/ -1 h 574643"/>
                      <a:gd name="connsiteX0" fmla="*/ 13 w 1706505"/>
                      <a:gd name="connsiteY0" fmla="*/ -1 h 574643"/>
                      <a:gd name="connsiteX1" fmla="*/ 846342 w 1706505"/>
                      <a:gd name="connsiteY1" fmla="*/ 444193 h 574643"/>
                      <a:gd name="connsiteX2" fmla="*/ 1124856 w 1706505"/>
                      <a:gd name="connsiteY2" fmla="*/ 88097 h 574643"/>
                      <a:gd name="connsiteX3" fmla="*/ 1141318 w 1706505"/>
                      <a:gd name="connsiteY3" fmla="*/ 444042 h 574643"/>
                      <a:gd name="connsiteX4" fmla="*/ 1398242 w 1706505"/>
                      <a:gd name="connsiteY4" fmla="*/ 175841 h 574643"/>
                      <a:gd name="connsiteX5" fmla="*/ 1364729 w 1706505"/>
                      <a:gd name="connsiteY5" fmla="*/ 519605 h 574643"/>
                      <a:gd name="connsiteX6" fmla="*/ 1706505 w 1706505"/>
                      <a:gd name="connsiteY6" fmla="*/ 218694 h 574643"/>
                      <a:gd name="connsiteX7" fmla="*/ 1682691 w 1706505"/>
                      <a:gd name="connsiteY7" fmla="*/ 256794 h 574643"/>
                      <a:gd name="connsiteX8" fmla="*/ 1352730 w 1706505"/>
                      <a:gd name="connsiteY8" fmla="*/ 574644 h 574643"/>
                      <a:gd name="connsiteX9" fmla="*/ 1414442 w 1706505"/>
                      <a:gd name="connsiteY9" fmla="*/ 147454 h 574643"/>
                      <a:gd name="connsiteX10" fmla="*/ 1153229 w 1706505"/>
                      <a:gd name="connsiteY10" fmla="*/ 397213 h 574643"/>
                      <a:gd name="connsiteX11" fmla="*/ 1184964 w 1706505"/>
                      <a:gd name="connsiteY11" fmla="*/ 70173 h 574643"/>
                      <a:gd name="connsiteX12" fmla="*/ 13 w 1706505"/>
                      <a:gd name="connsiteY12" fmla="*/ -1 h 574643"/>
                      <a:gd name="connsiteX0" fmla="*/ 68 w 986699"/>
                      <a:gd name="connsiteY0" fmla="*/ 286666 h 512170"/>
                      <a:gd name="connsiteX1" fmla="*/ 126536 w 986699"/>
                      <a:gd name="connsiteY1" fmla="*/ 381720 h 512170"/>
                      <a:gd name="connsiteX2" fmla="*/ 405050 w 986699"/>
                      <a:gd name="connsiteY2" fmla="*/ 25624 h 512170"/>
                      <a:gd name="connsiteX3" fmla="*/ 421512 w 986699"/>
                      <a:gd name="connsiteY3" fmla="*/ 381569 h 512170"/>
                      <a:gd name="connsiteX4" fmla="*/ 678436 w 986699"/>
                      <a:gd name="connsiteY4" fmla="*/ 113368 h 512170"/>
                      <a:gd name="connsiteX5" fmla="*/ 644923 w 986699"/>
                      <a:gd name="connsiteY5" fmla="*/ 457132 h 512170"/>
                      <a:gd name="connsiteX6" fmla="*/ 986699 w 986699"/>
                      <a:gd name="connsiteY6" fmla="*/ 156221 h 512170"/>
                      <a:gd name="connsiteX7" fmla="*/ 962885 w 986699"/>
                      <a:gd name="connsiteY7" fmla="*/ 194321 h 512170"/>
                      <a:gd name="connsiteX8" fmla="*/ 632924 w 986699"/>
                      <a:gd name="connsiteY8" fmla="*/ 512171 h 512170"/>
                      <a:gd name="connsiteX9" fmla="*/ 694636 w 986699"/>
                      <a:gd name="connsiteY9" fmla="*/ 84981 h 512170"/>
                      <a:gd name="connsiteX10" fmla="*/ 433423 w 986699"/>
                      <a:gd name="connsiteY10" fmla="*/ 334740 h 512170"/>
                      <a:gd name="connsiteX11" fmla="*/ 465158 w 986699"/>
                      <a:gd name="connsiteY11" fmla="*/ 7700 h 512170"/>
                      <a:gd name="connsiteX12" fmla="*/ 68 w 986699"/>
                      <a:gd name="connsiteY12" fmla="*/ 286666 h 512170"/>
                      <a:gd name="connsiteX0" fmla="*/ 97464 w 860164"/>
                      <a:gd name="connsiteY0" fmla="*/ 409685 h 510425"/>
                      <a:gd name="connsiteX1" fmla="*/ 1 w 860164"/>
                      <a:gd name="connsiteY1" fmla="*/ 379975 h 510425"/>
                      <a:gd name="connsiteX2" fmla="*/ 278515 w 860164"/>
                      <a:gd name="connsiteY2" fmla="*/ 23879 h 510425"/>
                      <a:gd name="connsiteX3" fmla="*/ 294977 w 860164"/>
                      <a:gd name="connsiteY3" fmla="*/ 379824 h 510425"/>
                      <a:gd name="connsiteX4" fmla="*/ 551901 w 860164"/>
                      <a:gd name="connsiteY4" fmla="*/ 111623 h 510425"/>
                      <a:gd name="connsiteX5" fmla="*/ 518388 w 860164"/>
                      <a:gd name="connsiteY5" fmla="*/ 455387 h 510425"/>
                      <a:gd name="connsiteX6" fmla="*/ 860164 w 860164"/>
                      <a:gd name="connsiteY6" fmla="*/ 154476 h 510425"/>
                      <a:gd name="connsiteX7" fmla="*/ 836350 w 860164"/>
                      <a:gd name="connsiteY7" fmla="*/ 192576 h 510425"/>
                      <a:gd name="connsiteX8" fmla="*/ 506389 w 860164"/>
                      <a:gd name="connsiteY8" fmla="*/ 510426 h 510425"/>
                      <a:gd name="connsiteX9" fmla="*/ 568101 w 860164"/>
                      <a:gd name="connsiteY9" fmla="*/ 83236 h 510425"/>
                      <a:gd name="connsiteX10" fmla="*/ 306888 w 860164"/>
                      <a:gd name="connsiteY10" fmla="*/ 332995 h 510425"/>
                      <a:gd name="connsiteX11" fmla="*/ 338623 w 860164"/>
                      <a:gd name="connsiteY11" fmla="*/ 5955 h 510425"/>
                      <a:gd name="connsiteX12" fmla="*/ 97464 w 860164"/>
                      <a:gd name="connsiteY12" fmla="*/ 409685 h 510425"/>
                      <a:gd name="connsiteX0" fmla="*/ 97464 w 860164"/>
                      <a:gd name="connsiteY0" fmla="*/ 409685 h 510425"/>
                      <a:gd name="connsiteX1" fmla="*/ 1 w 860164"/>
                      <a:gd name="connsiteY1" fmla="*/ 379975 h 510425"/>
                      <a:gd name="connsiteX2" fmla="*/ 278515 w 860164"/>
                      <a:gd name="connsiteY2" fmla="*/ 23879 h 510425"/>
                      <a:gd name="connsiteX3" fmla="*/ 294977 w 860164"/>
                      <a:gd name="connsiteY3" fmla="*/ 379824 h 510425"/>
                      <a:gd name="connsiteX4" fmla="*/ 551901 w 860164"/>
                      <a:gd name="connsiteY4" fmla="*/ 111623 h 510425"/>
                      <a:gd name="connsiteX5" fmla="*/ 518388 w 860164"/>
                      <a:gd name="connsiteY5" fmla="*/ 455387 h 510425"/>
                      <a:gd name="connsiteX6" fmla="*/ 860164 w 860164"/>
                      <a:gd name="connsiteY6" fmla="*/ 154476 h 510425"/>
                      <a:gd name="connsiteX7" fmla="*/ 836350 w 860164"/>
                      <a:gd name="connsiteY7" fmla="*/ 192576 h 510425"/>
                      <a:gd name="connsiteX8" fmla="*/ 506389 w 860164"/>
                      <a:gd name="connsiteY8" fmla="*/ 510426 h 510425"/>
                      <a:gd name="connsiteX9" fmla="*/ 568101 w 860164"/>
                      <a:gd name="connsiteY9" fmla="*/ 83236 h 510425"/>
                      <a:gd name="connsiteX10" fmla="*/ 306888 w 860164"/>
                      <a:gd name="connsiteY10" fmla="*/ 332995 h 510425"/>
                      <a:gd name="connsiteX11" fmla="*/ 338623 w 860164"/>
                      <a:gd name="connsiteY11" fmla="*/ 5955 h 510425"/>
                      <a:gd name="connsiteX12" fmla="*/ 97464 w 860164"/>
                      <a:gd name="connsiteY12" fmla="*/ 409685 h 510425"/>
                      <a:gd name="connsiteX0" fmla="*/ 97464 w 860164"/>
                      <a:gd name="connsiteY0" fmla="*/ 409685 h 510425"/>
                      <a:gd name="connsiteX1" fmla="*/ 1 w 860164"/>
                      <a:gd name="connsiteY1" fmla="*/ 379975 h 510425"/>
                      <a:gd name="connsiteX2" fmla="*/ 278515 w 860164"/>
                      <a:gd name="connsiteY2" fmla="*/ 23879 h 510425"/>
                      <a:gd name="connsiteX3" fmla="*/ 294977 w 860164"/>
                      <a:gd name="connsiteY3" fmla="*/ 379824 h 510425"/>
                      <a:gd name="connsiteX4" fmla="*/ 551901 w 860164"/>
                      <a:gd name="connsiteY4" fmla="*/ 111623 h 510425"/>
                      <a:gd name="connsiteX5" fmla="*/ 518388 w 860164"/>
                      <a:gd name="connsiteY5" fmla="*/ 455387 h 510425"/>
                      <a:gd name="connsiteX6" fmla="*/ 860164 w 860164"/>
                      <a:gd name="connsiteY6" fmla="*/ 154476 h 510425"/>
                      <a:gd name="connsiteX7" fmla="*/ 836350 w 860164"/>
                      <a:gd name="connsiteY7" fmla="*/ 192576 h 510425"/>
                      <a:gd name="connsiteX8" fmla="*/ 506389 w 860164"/>
                      <a:gd name="connsiteY8" fmla="*/ 510426 h 510425"/>
                      <a:gd name="connsiteX9" fmla="*/ 568101 w 860164"/>
                      <a:gd name="connsiteY9" fmla="*/ 83236 h 510425"/>
                      <a:gd name="connsiteX10" fmla="*/ 306888 w 860164"/>
                      <a:gd name="connsiteY10" fmla="*/ 332995 h 510425"/>
                      <a:gd name="connsiteX11" fmla="*/ 338623 w 860164"/>
                      <a:gd name="connsiteY11" fmla="*/ 5955 h 510425"/>
                      <a:gd name="connsiteX12" fmla="*/ 97464 w 860164"/>
                      <a:gd name="connsiteY12" fmla="*/ 409685 h 510425"/>
                      <a:gd name="connsiteX0" fmla="*/ 97464 w 860164"/>
                      <a:gd name="connsiteY0" fmla="*/ 409685 h 510425"/>
                      <a:gd name="connsiteX1" fmla="*/ 1 w 860164"/>
                      <a:gd name="connsiteY1" fmla="*/ 379975 h 510425"/>
                      <a:gd name="connsiteX2" fmla="*/ 278515 w 860164"/>
                      <a:gd name="connsiteY2" fmla="*/ 23879 h 510425"/>
                      <a:gd name="connsiteX3" fmla="*/ 294977 w 860164"/>
                      <a:gd name="connsiteY3" fmla="*/ 379824 h 510425"/>
                      <a:gd name="connsiteX4" fmla="*/ 551901 w 860164"/>
                      <a:gd name="connsiteY4" fmla="*/ 111623 h 510425"/>
                      <a:gd name="connsiteX5" fmla="*/ 518388 w 860164"/>
                      <a:gd name="connsiteY5" fmla="*/ 455387 h 510425"/>
                      <a:gd name="connsiteX6" fmla="*/ 860164 w 860164"/>
                      <a:gd name="connsiteY6" fmla="*/ 154476 h 510425"/>
                      <a:gd name="connsiteX7" fmla="*/ 836350 w 860164"/>
                      <a:gd name="connsiteY7" fmla="*/ 192576 h 510425"/>
                      <a:gd name="connsiteX8" fmla="*/ 506389 w 860164"/>
                      <a:gd name="connsiteY8" fmla="*/ 510426 h 510425"/>
                      <a:gd name="connsiteX9" fmla="*/ 568101 w 860164"/>
                      <a:gd name="connsiteY9" fmla="*/ 83236 h 510425"/>
                      <a:gd name="connsiteX10" fmla="*/ 306888 w 860164"/>
                      <a:gd name="connsiteY10" fmla="*/ 332995 h 510425"/>
                      <a:gd name="connsiteX11" fmla="*/ 338623 w 860164"/>
                      <a:gd name="connsiteY11" fmla="*/ 5955 h 510425"/>
                      <a:gd name="connsiteX12" fmla="*/ 97464 w 860164"/>
                      <a:gd name="connsiteY12" fmla="*/ 409685 h 510425"/>
                      <a:gd name="connsiteX0" fmla="*/ 11277 w 1037248"/>
                      <a:gd name="connsiteY0" fmla="*/ 401124 h 510520"/>
                      <a:gd name="connsiteX1" fmla="*/ 177085 w 1037248"/>
                      <a:gd name="connsiteY1" fmla="*/ 380070 h 510520"/>
                      <a:gd name="connsiteX2" fmla="*/ 455599 w 1037248"/>
                      <a:gd name="connsiteY2" fmla="*/ 23974 h 510520"/>
                      <a:gd name="connsiteX3" fmla="*/ 472061 w 1037248"/>
                      <a:gd name="connsiteY3" fmla="*/ 379919 h 510520"/>
                      <a:gd name="connsiteX4" fmla="*/ 728985 w 1037248"/>
                      <a:gd name="connsiteY4" fmla="*/ 111718 h 510520"/>
                      <a:gd name="connsiteX5" fmla="*/ 695472 w 1037248"/>
                      <a:gd name="connsiteY5" fmla="*/ 455482 h 510520"/>
                      <a:gd name="connsiteX6" fmla="*/ 1037248 w 1037248"/>
                      <a:gd name="connsiteY6" fmla="*/ 154571 h 510520"/>
                      <a:gd name="connsiteX7" fmla="*/ 1013434 w 1037248"/>
                      <a:gd name="connsiteY7" fmla="*/ 192671 h 510520"/>
                      <a:gd name="connsiteX8" fmla="*/ 683473 w 1037248"/>
                      <a:gd name="connsiteY8" fmla="*/ 510521 h 510520"/>
                      <a:gd name="connsiteX9" fmla="*/ 745185 w 1037248"/>
                      <a:gd name="connsiteY9" fmla="*/ 83331 h 510520"/>
                      <a:gd name="connsiteX10" fmla="*/ 483972 w 1037248"/>
                      <a:gd name="connsiteY10" fmla="*/ 333090 h 510520"/>
                      <a:gd name="connsiteX11" fmla="*/ 515707 w 1037248"/>
                      <a:gd name="connsiteY11" fmla="*/ 6050 h 510520"/>
                      <a:gd name="connsiteX12" fmla="*/ 11277 w 1037248"/>
                      <a:gd name="connsiteY12" fmla="*/ 401124 h 510520"/>
                      <a:gd name="connsiteX0" fmla="*/ 8933 w 1034904"/>
                      <a:gd name="connsiteY0" fmla="*/ 401124 h 510520"/>
                      <a:gd name="connsiteX1" fmla="*/ 278883 w 1034904"/>
                      <a:gd name="connsiteY1" fmla="*/ 426652 h 510520"/>
                      <a:gd name="connsiteX2" fmla="*/ 453255 w 1034904"/>
                      <a:gd name="connsiteY2" fmla="*/ 23974 h 510520"/>
                      <a:gd name="connsiteX3" fmla="*/ 469717 w 1034904"/>
                      <a:gd name="connsiteY3" fmla="*/ 379919 h 510520"/>
                      <a:gd name="connsiteX4" fmla="*/ 726641 w 1034904"/>
                      <a:gd name="connsiteY4" fmla="*/ 111718 h 510520"/>
                      <a:gd name="connsiteX5" fmla="*/ 693128 w 1034904"/>
                      <a:gd name="connsiteY5" fmla="*/ 455482 h 510520"/>
                      <a:gd name="connsiteX6" fmla="*/ 1034904 w 1034904"/>
                      <a:gd name="connsiteY6" fmla="*/ 154571 h 510520"/>
                      <a:gd name="connsiteX7" fmla="*/ 1011090 w 1034904"/>
                      <a:gd name="connsiteY7" fmla="*/ 192671 h 510520"/>
                      <a:gd name="connsiteX8" fmla="*/ 681129 w 1034904"/>
                      <a:gd name="connsiteY8" fmla="*/ 510521 h 510520"/>
                      <a:gd name="connsiteX9" fmla="*/ 742841 w 1034904"/>
                      <a:gd name="connsiteY9" fmla="*/ 83331 h 510520"/>
                      <a:gd name="connsiteX10" fmla="*/ 481628 w 1034904"/>
                      <a:gd name="connsiteY10" fmla="*/ 333090 h 510520"/>
                      <a:gd name="connsiteX11" fmla="*/ 513363 w 1034904"/>
                      <a:gd name="connsiteY11" fmla="*/ 6050 h 510520"/>
                      <a:gd name="connsiteX12" fmla="*/ 8933 w 1034904"/>
                      <a:gd name="connsiteY12" fmla="*/ 401124 h 510520"/>
                      <a:gd name="connsiteX0" fmla="*/ 8933 w 1034904"/>
                      <a:gd name="connsiteY0" fmla="*/ 401124 h 510520"/>
                      <a:gd name="connsiteX1" fmla="*/ 278883 w 1034904"/>
                      <a:gd name="connsiteY1" fmla="*/ 426652 h 510520"/>
                      <a:gd name="connsiteX2" fmla="*/ 453255 w 1034904"/>
                      <a:gd name="connsiteY2" fmla="*/ 23974 h 510520"/>
                      <a:gd name="connsiteX3" fmla="*/ 469717 w 1034904"/>
                      <a:gd name="connsiteY3" fmla="*/ 379919 h 510520"/>
                      <a:gd name="connsiteX4" fmla="*/ 726641 w 1034904"/>
                      <a:gd name="connsiteY4" fmla="*/ 111718 h 510520"/>
                      <a:gd name="connsiteX5" fmla="*/ 693128 w 1034904"/>
                      <a:gd name="connsiteY5" fmla="*/ 455482 h 510520"/>
                      <a:gd name="connsiteX6" fmla="*/ 1034904 w 1034904"/>
                      <a:gd name="connsiteY6" fmla="*/ 154571 h 510520"/>
                      <a:gd name="connsiteX7" fmla="*/ 1011090 w 1034904"/>
                      <a:gd name="connsiteY7" fmla="*/ 192671 h 510520"/>
                      <a:gd name="connsiteX8" fmla="*/ 681129 w 1034904"/>
                      <a:gd name="connsiteY8" fmla="*/ 510521 h 510520"/>
                      <a:gd name="connsiteX9" fmla="*/ 742841 w 1034904"/>
                      <a:gd name="connsiteY9" fmla="*/ 83331 h 510520"/>
                      <a:gd name="connsiteX10" fmla="*/ 481628 w 1034904"/>
                      <a:gd name="connsiteY10" fmla="*/ 333090 h 510520"/>
                      <a:gd name="connsiteX11" fmla="*/ 513363 w 1034904"/>
                      <a:gd name="connsiteY11" fmla="*/ 6050 h 510520"/>
                      <a:gd name="connsiteX12" fmla="*/ 8933 w 1034904"/>
                      <a:gd name="connsiteY12" fmla="*/ 401124 h 510520"/>
                      <a:gd name="connsiteX0" fmla="*/ 18586 w 1044557"/>
                      <a:gd name="connsiteY0" fmla="*/ 401124 h 510520"/>
                      <a:gd name="connsiteX1" fmla="*/ 288536 w 1044557"/>
                      <a:gd name="connsiteY1" fmla="*/ 426652 h 510520"/>
                      <a:gd name="connsiteX2" fmla="*/ 462908 w 1044557"/>
                      <a:gd name="connsiteY2" fmla="*/ 23974 h 510520"/>
                      <a:gd name="connsiteX3" fmla="*/ 479370 w 1044557"/>
                      <a:gd name="connsiteY3" fmla="*/ 379919 h 510520"/>
                      <a:gd name="connsiteX4" fmla="*/ 736294 w 1044557"/>
                      <a:gd name="connsiteY4" fmla="*/ 111718 h 510520"/>
                      <a:gd name="connsiteX5" fmla="*/ 702781 w 1044557"/>
                      <a:gd name="connsiteY5" fmla="*/ 455482 h 510520"/>
                      <a:gd name="connsiteX6" fmla="*/ 1044557 w 1044557"/>
                      <a:gd name="connsiteY6" fmla="*/ 154571 h 510520"/>
                      <a:gd name="connsiteX7" fmla="*/ 1020743 w 1044557"/>
                      <a:gd name="connsiteY7" fmla="*/ 192671 h 510520"/>
                      <a:gd name="connsiteX8" fmla="*/ 690782 w 1044557"/>
                      <a:gd name="connsiteY8" fmla="*/ 510521 h 510520"/>
                      <a:gd name="connsiteX9" fmla="*/ 752494 w 1044557"/>
                      <a:gd name="connsiteY9" fmla="*/ 83331 h 510520"/>
                      <a:gd name="connsiteX10" fmla="*/ 491281 w 1044557"/>
                      <a:gd name="connsiteY10" fmla="*/ 333090 h 510520"/>
                      <a:gd name="connsiteX11" fmla="*/ 523016 w 1044557"/>
                      <a:gd name="connsiteY11" fmla="*/ 6050 h 510520"/>
                      <a:gd name="connsiteX12" fmla="*/ 18586 w 1044557"/>
                      <a:gd name="connsiteY12" fmla="*/ 401124 h 510520"/>
                      <a:gd name="connsiteX0" fmla="*/ 41903 w 913593"/>
                      <a:gd name="connsiteY0" fmla="*/ 404706 h 510480"/>
                      <a:gd name="connsiteX1" fmla="*/ 157572 w 913593"/>
                      <a:gd name="connsiteY1" fmla="*/ 426612 h 510480"/>
                      <a:gd name="connsiteX2" fmla="*/ 331944 w 913593"/>
                      <a:gd name="connsiteY2" fmla="*/ 23934 h 510480"/>
                      <a:gd name="connsiteX3" fmla="*/ 348406 w 913593"/>
                      <a:gd name="connsiteY3" fmla="*/ 379879 h 510480"/>
                      <a:gd name="connsiteX4" fmla="*/ 605330 w 913593"/>
                      <a:gd name="connsiteY4" fmla="*/ 111678 h 510480"/>
                      <a:gd name="connsiteX5" fmla="*/ 571817 w 913593"/>
                      <a:gd name="connsiteY5" fmla="*/ 455442 h 510480"/>
                      <a:gd name="connsiteX6" fmla="*/ 913593 w 913593"/>
                      <a:gd name="connsiteY6" fmla="*/ 154531 h 510480"/>
                      <a:gd name="connsiteX7" fmla="*/ 889779 w 913593"/>
                      <a:gd name="connsiteY7" fmla="*/ 192631 h 510480"/>
                      <a:gd name="connsiteX8" fmla="*/ 559818 w 913593"/>
                      <a:gd name="connsiteY8" fmla="*/ 510481 h 510480"/>
                      <a:gd name="connsiteX9" fmla="*/ 621530 w 913593"/>
                      <a:gd name="connsiteY9" fmla="*/ 83291 h 510480"/>
                      <a:gd name="connsiteX10" fmla="*/ 360317 w 913593"/>
                      <a:gd name="connsiteY10" fmla="*/ 333050 h 510480"/>
                      <a:gd name="connsiteX11" fmla="*/ 392052 w 913593"/>
                      <a:gd name="connsiteY11" fmla="*/ 6010 h 510480"/>
                      <a:gd name="connsiteX12" fmla="*/ 41903 w 913593"/>
                      <a:gd name="connsiteY12" fmla="*/ 404706 h 510480"/>
                      <a:gd name="connsiteX0" fmla="*/ 63113 w 877468"/>
                      <a:gd name="connsiteY0" fmla="*/ 410452 h 510417"/>
                      <a:gd name="connsiteX1" fmla="*/ 121447 w 877468"/>
                      <a:gd name="connsiteY1" fmla="*/ 426549 h 510417"/>
                      <a:gd name="connsiteX2" fmla="*/ 295819 w 877468"/>
                      <a:gd name="connsiteY2" fmla="*/ 23871 h 510417"/>
                      <a:gd name="connsiteX3" fmla="*/ 312281 w 877468"/>
                      <a:gd name="connsiteY3" fmla="*/ 379816 h 510417"/>
                      <a:gd name="connsiteX4" fmla="*/ 569205 w 877468"/>
                      <a:gd name="connsiteY4" fmla="*/ 111615 h 510417"/>
                      <a:gd name="connsiteX5" fmla="*/ 535692 w 877468"/>
                      <a:gd name="connsiteY5" fmla="*/ 455379 h 510417"/>
                      <a:gd name="connsiteX6" fmla="*/ 877468 w 877468"/>
                      <a:gd name="connsiteY6" fmla="*/ 154468 h 510417"/>
                      <a:gd name="connsiteX7" fmla="*/ 853654 w 877468"/>
                      <a:gd name="connsiteY7" fmla="*/ 192568 h 510417"/>
                      <a:gd name="connsiteX8" fmla="*/ 523693 w 877468"/>
                      <a:gd name="connsiteY8" fmla="*/ 510418 h 510417"/>
                      <a:gd name="connsiteX9" fmla="*/ 585405 w 877468"/>
                      <a:gd name="connsiteY9" fmla="*/ 83228 h 510417"/>
                      <a:gd name="connsiteX10" fmla="*/ 324192 w 877468"/>
                      <a:gd name="connsiteY10" fmla="*/ 332987 h 510417"/>
                      <a:gd name="connsiteX11" fmla="*/ 355927 w 877468"/>
                      <a:gd name="connsiteY11" fmla="*/ 5947 h 510417"/>
                      <a:gd name="connsiteX12" fmla="*/ 63113 w 877468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535692 w 942151"/>
                      <a:gd name="connsiteY5" fmla="*/ 455379 h 510417"/>
                      <a:gd name="connsiteX6" fmla="*/ 877468 w 942151"/>
                      <a:gd name="connsiteY6" fmla="*/ 154468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535692 w 942151"/>
                      <a:gd name="connsiteY5" fmla="*/ 455379 h 510417"/>
                      <a:gd name="connsiteX6" fmla="*/ 877468 w 942151"/>
                      <a:gd name="connsiteY6" fmla="*/ 154468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535692 w 942151"/>
                      <a:gd name="connsiteY5" fmla="*/ 455379 h 510417"/>
                      <a:gd name="connsiteX6" fmla="*/ 877468 w 942151"/>
                      <a:gd name="connsiteY6" fmla="*/ 154468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535692 w 942151"/>
                      <a:gd name="connsiteY5" fmla="*/ 455379 h 510417"/>
                      <a:gd name="connsiteX6" fmla="*/ 893809 w 942151"/>
                      <a:gd name="connsiteY6" fmla="*/ 180142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636929 w 942151"/>
                      <a:gd name="connsiteY5" fmla="*/ 471639 h 510417"/>
                      <a:gd name="connsiteX6" fmla="*/ 893809 w 942151"/>
                      <a:gd name="connsiteY6" fmla="*/ 180142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0417"/>
                      <a:gd name="connsiteX1" fmla="*/ 121447 w 942151"/>
                      <a:gd name="connsiteY1" fmla="*/ 426549 h 510417"/>
                      <a:gd name="connsiteX2" fmla="*/ 295819 w 942151"/>
                      <a:gd name="connsiteY2" fmla="*/ 23871 h 510417"/>
                      <a:gd name="connsiteX3" fmla="*/ 312281 w 942151"/>
                      <a:gd name="connsiteY3" fmla="*/ 379816 h 510417"/>
                      <a:gd name="connsiteX4" fmla="*/ 569205 w 942151"/>
                      <a:gd name="connsiteY4" fmla="*/ 111615 h 510417"/>
                      <a:gd name="connsiteX5" fmla="*/ 636929 w 942151"/>
                      <a:gd name="connsiteY5" fmla="*/ 471639 h 510417"/>
                      <a:gd name="connsiteX6" fmla="*/ 893809 w 942151"/>
                      <a:gd name="connsiteY6" fmla="*/ 180142 h 510417"/>
                      <a:gd name="connsiteX7" fmla="*/ 942152 w 942151"/>
                      <a:gd name="connsiteY7" fmla="*/ 207538 h 510417"/>
                      <a:gd name="connsiteX8" fmla="*/ 523693 w 942151"/>
                      <a:gd name="connsiteY8" fmla="*/ 510418 h 510417"/>
                      <a:gd name="connsiteX9" fmla="*/ 585405 w 942151"/>
                      <a:gd name="connsiteY9" fmla="*/ 83228 h 510417"/>
                      <a:gd name="connsiteX10" fmla="*/ 324192 w 942151"/>
                      <a:gd name="connsiteY10" fmla="*/ 332987 h 510417"/>
                      <a:gd name="connsiteX11" fmla="*/ 355927 w 942151"/>
                      <a:gd name="connsiteY11" fmla="*/ 5947 h 510417"/>
                      <a:gd name="connsiteX12" fmla="*/ 63113 w 942151"/>
                      <a:gd name="connsiteY12" fmla="*/ 410452 h 510417"/>
                      <a:gd name="connsiteX0" fmla="*/ 63113 w 942151"/>
                      <a:gd name="connsiteY0" fmla="*/ 410452 h 519452"/>
                      <a:gd name="connsiteX1" fmla="*/ 121447 w 942151"/>
                      <a:gd name="connsiteY1" fmla="*/ 426549 h 519452"/>
                      <a:gd name="connsiteX2" fmla="*/ 295819 w 942151"/>
                      <a:gd name="connsiteY2" fmla="*/ 23871 h 519452"/>
                      <a:gd name="connsiteX3" fmla="*/ 312281 w 942151"/>
                      <a:gd name="connsiteY3" fmla="*/ 379816 h 519452"/>
                      <a:gd name="connsiteX4" fmla="*/ 569205 w 942151"/>
                      <a:gd name="connsiteY4" fmla="*/ 111615 h 519452"/>
                      <a:gd name="connsiteX5" fmla="*/ 636929 w 942151"/>
                      <a:gd name="connsiteY5" fmla="*/ 471639 h 519452"/>
                      <a:gd name="connsiteX6" fmla="*/ 893809 w 942151"/>
                      <a:gd name="connsiteY6" fmla="*/ 180142 h 519452"/>
                      <a:gd name="connsiteX7" fmla="*/ 942152 w 942151"/>
                      <a:gd name="connsiteY7" fmla="*/ 207538 h 519452"/>
                      <a:gd name="connsiteX8" fmla="*/ 612880 w 942151"/>
                      <a:gd name="connsiteY8" fmla="*/ 519451 h 519452"/>
                      <a:gd name="connsiteX9" fmla="*/ 585405 w 942151"/>
                      <a:gd name="connsiteY9" fmla="*/ 83228 h 519452"/>
                      <a:gd name="connsiteX10" fmla="*/ 324192 w 942151"/>
                      <a:gd name="connsiteY10" fmla="*/ 332987 h 519452"/>
                      <a:gd name="connsiteX11" fmla="*/ 355927 w 942151"/>
                      <a:gd name="connsiteY11" fmla="*/ 5947 h 519452"/>
                      <a:gd name="connsiteX12" fmla="*/ 63113 w 942151"/>
                      <a:gd name="connsiteY12" fmla="*/ 410452 h 51945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569205 w 942151"/>
                      <a:gd name="connsiteY4" fmla="*/ 111615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585405 w 942151"/>
                      <a:gd name="connsiteY9" fmla="*/ 8322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569205 w 942151"/>
                      <a:gd name="connsiteY4" fmla="*/ 111615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569205 w 942151"/>
                      <a:gd name="connsiteY4" fmla="*/ 111615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697864 w 942151"/>
                      <a:gd name="connsiteY4" fmla="*/ 58597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324192 w 942151"/>
                      <a:gd name="connsiteY10" fmla="*/ 33298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312281 w 942151"/>
                      <a:gd name="connsiteY3" fmla="*/ 379816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416980 w 942151"/>
                      <a:gd name="connsiteY10" fmla="*/ 36640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416980 w 942151"/>
                      <a:gd name="connsiteY10" fmla="*/ 366407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440382 w 942151"/>
                      <a:gd name="connsiteY10" fmla="*/ 386789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9686 w 942151"/>
                      <a:gd name="connsiteY9" fmla="*/ 86848 h 523002"/>
                      <a:gd name="connsiteX10" fmla="*/ 440382 w 942151"/>
                      <a:gd name="connsiteY10" fmla="*/ 386789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5529 w 942151"/>
                      <a:gd name="connsiteY9" fmla="*/ 122455 h 523002"/>
                      <a:gd name="connsiteX10" fmla="*/ 440382 w 942151"/>
                      <a:gd name="connsiteY10" fmla="*/ 386789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502016 w 942151"/>
                      <a:gd name="connsiteY3" fmla="*/ 411045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5529 w 942151"/>
                      <a:gd name="connsiteY9" fmla="*/ 122455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455898 w 942151"/>
                      <a:gd name="connsiteY3" fmla="*/ 364340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35529 w 942151"/>
                      <a:gd name="connsiteY9" fmla="*/ 122455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455898 w 942151"/>
                      <a:gd name="connsiteY3" fmla="*/ 364340 h 523002"/>
                      <a:gd name="connsiteX4" fmla="*/ 790653 w 942151"/>
                      <a:gd name="connsiteY4" fmla="*/ 92016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53951 w 942151"/>
                      <a:gd name="connsiteY9" fmla="*/ 130323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455898 w 942151"/>
                      <a:gd name="connsiteY3" fmla="*/ 364340 h 523002"/>
                      <a:gd name="connsiteX4" fmla="*/ 816272 w 942151"/>
                      <a:gd name="connsiteY4" fmla="*/ 148655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53951 w 942151"/>
                      <a:gd name="connsiteY9" fmla="*/ 130323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23002"/>
                      <a:gd name="connsiteX1" fmla="*/ 121447 w 942151"/>
                      <a:gd name="connsiteY1" fmla="*/ 426549 h 523002"/>
                      <a:gd name="connsiteX2" fmla="*/ 295819 w 942151"/>
                      <a:gd name="connsiteY2" fmla="*/ 23871 h 523002"/>
                      <a:gd name="connsiteX3" fmla="*/ 455898 w 942151"/>
                      <a:gd name="connsiteY3" fmla="*/ 364340 h 523002"/>
                      <a:gd name="connsiteX4" fmla="*/ 758805 w 942151"/>
                      <a:gd name="connsiteY4" fmla="*/ 88792 h 523002"/>
                      <a:gd name="connsiteX5" fmla="*/ 636929 w 942151"/>
                      <a:gd name="connsiteY5" fmla="*/ 471639 h 523002"/>
                      <a:gd name="connsiteX6" fmla="*/ 893809 w 942151"/>
                      <a:gd name="connsiteY6" fmla="*/ 180142 h 523002"/>
                      <a:gd name="connsiteX7" fmla="*/ 942152 w 942151"/>
                      <a:gd name="connsiteY7" fmla="*/ 207538 h 523002"/>
                      <a:gd name="connsiteX8" fmla="*/ 612880 w 942151"/>
                      <a:gd name="connsiteY8" fmla="*/ 519451 h 523002"/>
                      <a:gd name="connsiteX9" fmla="*/ 753951 w 942151"/>
                      <a:gd name="connsiteY9" fmla="*/ 130323 h 523002"/>
                      <a:gd name="connsiteX10" fmla="*/ 468905 w 942151"/>
                      <a:gd name="connsiteY10" fmla="*/ 473742 h 523002"/>
                      <a:gd name="connsiteX11" fmla="*/ 355927 w 942151"/>
                      <a:gd name="connsiteY11" fmla="*/ 5947 h 523002"/>
                      <a:gd name="connsiteX12" fmla="*/ 63113 w 942151"/>
                      <a:gd name="connsiteY12" fmla="*/ 410452 h 523002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758805 w 942151"/>
                      <a:gd name="connsiteY4" fmla="*/ 88792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753951 w 942151"/>
                      <a:gd name="connsiteY9" fmla="*/ 130323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758805 w 942151"/>
                      <a:gd name="connsiteY4" fmla="*/ 88792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761437 w 942151"/>
                      <a:gd name="connsiteY9" fmla="*/ 10989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707974 w 942151"/>
                      <a:gd name="connsiteY4" fmla="*/ 137684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761437 w 942151"/>
                      <a:gd name="connsiteY9" fmla="*/ 10989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761437 w 942151"/>
                      <a:gd name="connsiteY9" fmla="*/ 10989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22372 w 942151"/>
                      <a:gd name="connsiteY9" fmla="*/ 41183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55898 w 942151"/>
                      <a:gd name="connsiteY3" fmla="*/ 364340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49530 w 942151"/>
                      <a:gd name="connsiteY3" fmla="*/ 363698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905 w 942151"/>
                      <a:gd name="connsiteY10" fmla="*/ 47374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49530 w 942151"/>
                      <a:gd name="connsiteY3" fmla="*/ 363698 h 567366"/>
                      <a:gd name="connsiteX4" fmla="*/ 803399 w 942151"/>
                      <a:gd name="connsiteY4" fmla="*/ 93310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096 w 942151"/>
                      <a:gd name="connsiteY10" fmla="*/ 14941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449530 w 942151"/>
                      <a:gd name="connsiteY3" fmla="*/ 363698 h 567366"/>
                      <a:gd name="connsiteX4" fmla="*/ 891063 w 942151"/>
                      <a:gd name="connsiteY4" fmla="*/ 60163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096 w 942151"/>
                      <a:gd name="connsiteY10" fmla="*/ 14941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624439 w 942151"/>
                      <a:gd name="connsiteY3" fmla="*/ 411443 h 567366"/>
                      <a:gd name="connsiteX4" fmla="*/ 891063 w 942151"/>
                      <a:gd name="connsiteY4" fmla="*/ 60163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468096 w 942151"/>
                      <a:gd name="connsiteY10" fmla="*/ 149412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10452 h 567366"/>
                      <a:gd name="connsiteX1" fmla="*/ 121447 w 942151"/>
                      <a:gd name="connsiteY1" fmla="*/ 426549 h 567366"/>
                      <a:gd name="connsiteX2" fmla="*/ 295819 w 942151"/>
                      <a:gd name="connsiteY2" fmla="*/ 23871 h 567366"/>
                      <a:gd name="connsiteX3" fmla="*/ 624439 w 942151"/>
                      <a:gd name="connsiteY3" fmla="*/ 411443 h 567366"/>
                      <a:gd name="connsiteX4" fmla="*/ 891063 w 942151"/>
                      <a:gd name="connsiteY4" fmla="*/ 60163 h 567366"/>
                      <a:gd name="connsiteX5" fmla="*/ 593990 w 942151"/>
                      <a:gd name="connsiteY5" fmla="*/ 563362 h 567366"/>
                      <a:gd name="connsiteX6" fmla="*/ 893809 w 942151"/>
                      <a:gd name="connsiteY6" fmla="*/ 180142 h 567366"/>
                      <a:gd name="connsiteX7" fmla="*/ 942152 w 942151"/>
                      <a:gd name="connsiteY7" fmla="*/ 207538 h 567366"/>
                      <a:gd name="connsiteX8" fmla="*/ 612880 w 942151"/>
                      <a:gd name="connsiteY8" fmla="*/ 519451 h 567366"/>
                      <a:gd name="connsiteX9" fmla="*/ 834422 w 942151"/>
                      <a:gd name="connsiteY9" fmla="*/ 48408 h 567366"/>
                      <a:gd name="connsiteX10" fmla="*/ 581786 w 942151"/>
                      <a:gd name="connsiteY10" fmla="*/ 335061 h 567366"/>
                      <a:gd name="connsiteX11" fmla="*/ 355927 w 942151"/>
                      <a:gd name="connsiteY11" fmla="*/ 5947 h 567366"/>
                      <a:gd name="connsiteX12" fmla="*/ 63113 w 942151"/>
                      <a:gd name="connsiteY12" fmla="*/ 410452 h 567366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295819 w 942151"/>
                      <a:gd name="connsiteY2" fmla="*/ 57185 h 600680"/>
                      <a:gd name="connsiteX3" fmla="*/ 624439 w 942151"/>
                      <a:gd name="connsiteY3" fmla="*/ 444757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581786 w 942151"/>
                      <a:gd name="connsiteY10" fmla="*/ 368375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624439 w 942151"/>
                      <a:gd name="connsiteY3" fmla="*/ 444757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581786 w 942151"/>
                      <a:gd name="connsiteY10" fmla="*/ 368375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534556 w 942151"/>
                      <a:gd name="connsiteY3" fmla="*/ 441655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581786 w 942151"/>
                      <a:gd name="connsiteY10" fmla="*/ 368375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534556 w 942151"/>
                      <a:gd name="connsiteY3" fmla="*/ 441655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505330 w 942151"/>
                      <a:gd name="connsiteY10" fmla="*/ 360629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534556 w 942151"/>
                      <a:gd name="connsiteY3" fmla="*/ 441655 h 600680"/>
                      <a:gd name="connsiteX4" fmla="*/ 891063 w 942151"/>
                      <a:gd name="connsiteY4" fmla="*/ 93477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34422 w 942151"/>
                      <a:gd name="connsiteY9" fmla="*/ 81722 h 600680"/>
                      <a:gd name="connsiteX10" fmla="*/ 425279 w 942151"/>
                      <a:gd name="connsiteY10" fmla="*/ 328501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43766 h 807137"/>
                      <a:gd name="connsiteX1" fmla="*/ 121447 w 942151"/>
                      <a:gd name="connsiteY1" fmla="*/ 459863 h 807137"/>
                      <a:gd name="connsiteX2" fmla="*/ 665178 w 942151"/>
                      <a:gd name="connsiteY2" fmla="*/ 40558 h 807137"/>
                      <a:gd name="connsiteX3" fmla="*/ 534556 w 942151"/>
                      <a:gd name="connsiteY3" fmla="*/ 441655 h 807137"/>
                      <a:gd name="connsiteX4" fmla="*/ 891063 w 942151"/>
                      <a:gd name="connsiteY4" fmla="*/ 93477 h 807137"/>
                      <a:gd name="connsiteX5" fmla="*/ 593990 w 942151"/>
                      <a:gd name="connsiteY5" fmla="*/ 596676 h 807137"/>
                      <a:gd name="connsiteX6" fmla="*/ 893809 w 942151"/>
                      <a:gd name="connsiteY6" fmla="*/ 213456 h 807137"/>
                      <a:gd name="connsiteX7" fmla="*/ 942152 w 942151"/>
                      <a:gd name="connsiteY7" fmla="*/ 240852 h 807137"/>
                      <a:gd name="connsiteX8" fmla="*/ 612880 w 942151"/>
                      <a:gd name="connsiteY8" fmla="*/ 552765 h 807137"/>
                      <a:gd name="connsiteX9" fmla="*/ 834422 w 942151"/>
                      <a:gd name="connsiteY9" fmla="*/ 81722 h 807137"/>
                      <a:gd name="connsiteX10" fmla="*/ 105197 w 942151"/>
                      <a:gd name="connsiteY10" fmla="*/ 806468 h 807137"/>
                      <a:gd name="connsiteX11" fmla="*/ 675708 w 942151"/>
                      <a:gd name="connsiteY11" fmla="*/ 5606 h 807137"/>
                      <a:gd name="connsiteX12" fmla="*/ 63113 w 942151"/>
                      <a:gd name="connsiteY12" fmla="*/ 443766 h 807137"/>
                      <a:gd name="connsiteX0" fmla="*/ 63113 w 1065195"/>
                      <a:gd name="connsiteY0" fmla="*/ 918196 h 1075110"/>
                      <a:gd name="connsiteX1" fmla="*/ 121447 w 1065195"/>
                      <a:gd name="connsiteY1" fmla="*/ 934293 h 1075110"/>
                      <a:gd name="connsiteX2" fmla="*/ 665178 w 1065195"/>
                      <a:gd name="connsiteY2" fmla="*/ 514988 h 1075110"/>
                      <a:gd name="connsiteX3" fmla="*/ 534556 w 1065195"/>
                      <a:gd name="connsiteY3" fmla="*/ 916085 h 1075110"/>
                      <a:gd name="connsiteX4" fmla="*/ 891063 w 1065195"/>
                      <a:gd name="connsiteY4" fmla="*/ 567907 h 1075110"/>
                      <a:gd name="connsiteX5" fmla="*/ 593990 w 1065195"/>
                      <a:gd name="connsiteY5" fmla="*/ 1071106 h 1075110"/>
                      <a:gd name="connsiteX6" fmla="*/ 893809 w 1065195"/>
                      <a:gd name="connsiteY6" fmla="*/ 687886 h 1075110"/>
                      <a:gd name="connsiteX7" fmla="*/ 942152 w 1065195"/>
                      <a:gd name="connsiteY7" fmla="*/ 715282 h 1075110"/>
                      <a:gd name="connsiteX8" fmla="*/ 612880 w 1065195"/>
                      <a:gd name="connsiteY8" fmla="*/ 1027195 h 1075110"/>
                      <a:gd name="connsiteX9" fmla="*/ 834422 w 1065195"/>
                      <a:gd name="connsiteY9" fmla="*/ 556152 h 1075110"/>
                      <a:gd name="connsiteX10" fmla="*/ 1034691 w 1065195"/>
                      <a:gd name="connsiteY10" fmla="*/ -1 h 1075110"/>
                      <a:gd name="connsiteX11" fmla="*/ 675708 w 1065195"/>
                      <a:gd name="connsiteY11" fmla="*/ 480036 h 1075110"/>
                      <a:gd name="connsiteX12" fmla="*/ 63113 w 1065195"/>
                      <a:gd name="connsiteY12" fmla="*/ 918196 h 1075110"/>
                      <a:gd name="connsiteX0" fmla="*/ 63113 w 1065195"/>
                      <a:gd name="connsiteY0" fmla="*/ 918196 h 1075110"/>
                      <a:gd name="connsiteX1" fmla="*/ 121447 w 1065195"/>
                      <a:gd name="connsiteY1" fmla="*/ 934293 h 1075110"/>
                      <a:gd name="connsiteX2" fmla="*/ 665178 w 1065195"/>
                      <a:gd name="connsiteY2" fmla="*/ 514988 h 1075110"/>
                      <a:gd name="connsiteX3" fmla="*/ 534556 w 1065195"/>
                      <a:gd name="connsiteY3" fmla="*/ 916085 h 1075110"/>
                      <a:gd name="connsiteX4" fmla="*/ 912946 w 1065195"/>
                      <a:gd name="connsiteY4" fmla="*/ 546105 h 1075110"/>
                      <a:gd name="connsiteX5" fmla="*/ 593990 w 1065195"/>
                      <a:gd name="connsiteY5" fmla="*/ 1071106 h 1075110"/>
                      <a:gd name="connsiteX6" fmla="*/ 893809 w 1065195"/>
                      <a:gd name="connsiteY6" fmla="*/ 687886 h 1075110"/>
                      <a:gd name="connsiteX7" fmla="*/ 942152 w 1065195"/>
                      <a:gd name="connsiteY7" fmla="*/ 715282 h 1075110"/>
                      <a:gd name="connsiteX8" fmla="*/ 612880 w 1065195"/>
                      <a:gd name="connsiteY8" fmla="*/ 1027195 h 1075110"/>
                      <a:gd name="connsiteX9" fmla="*/ 834422 w 1065195"/>
                      <a:gd name="connsiteY9" fmla="*/ 556152 h 1075110"/>
                      <a:gd name="connsiteX10" fmla="*/ 1034691 w 1065195"/>
                      <a:gd name="connsiteY10" fmla="*/ -1 h 1075110"/>
                      <a:gd name="connsiteX11" fmla="*/ 675708 w 1065195"/>
                      <a:gd name="connsiteY11" fmla="*/ 480036 h 1075110"/>
                      <a:gd name="connsiteX12" fmla="*/ 63113 w 1065195"/>
                      <a:gd name="connsiteY12" fmla="*/ 918196 h 1075110"/>
                      <a:gd name="connsiteX0" fmla="*/ 63113 w 1066861"/>
                      <a:gd name="connsiteY0" fmla="*/ 918196 h 1075110"/>
                      <a:gd name="connsiteX1" fmla="*/ 121447 w 1066861"/>
                      <a:gd name="connsiteY1" fmla="*/ 934293 h 1075110"/>
                      <a:gd name="connsiteX2" fmla="*/ 665178 w 1066861"/>
                      <a:gd name="connsiteY2" fmla="*/ 514988 h 1075110"/>
                      <a:gd name="connsiteX3" fmla="*/ 534556 w 1066861"/>
                      <a:gd name="connsiteY3" fmla="*/ 916085 h 1075110"/>
                      <a:gd name="connsiteX4" fmla="*/ 912946 w 1066861"/>
                      <a:gd name="connsiteY4" fmla="*/ 546105 h 1075110"/>
                      <a:gd name="connsiteX5" fmla="*/ 593990 w 1066861"/>
                      <a:gd name="connsiteY5" fmla="*/ 1071106 h 1075110"/>
                      <a:gd name="connsiteX6" fmla="*/ 893809 w 1066861"/>
                      <a:gd name="connsiteY6" fmla="*/ 687886 h 1075110"/>
                      <a:gd name="connsiteX7" fmla="*/ 942152 w 1066861"/>
                      <a:gd name="connsiteY7" fmla="*/ 715282 h 1075110"/>
                      <a:gd name="connsiteX8" fmla="*/ 612880 w 1066861"/>
                      <a:gd name="connsiteY8" fmla="*/ 1027195 h 1075110"/>
                      <a:gd name="connsiteX9" fmla="*/ 859075 w 1066861"/>
                      <a:gd name="connsiteY9" fmla="*/ 510612 h 1075110"/>
                      <a:gd name="connsiteX10" fmla="*/ 1034691 w 1066861"/>
                      <a:gd name="connsiteY10" fmla="*/ -1 h 1075110"/>
                      <a:gd name="connsiteX11" fmla="*/ 675708 w 1066861"/>
                      <a:gd name="connsiteY11" fmla="*/ 480036 h 1075110"/>
                      <a:gd name="connsiteX12" fmla="*/ 63113 w 1066861"/>
                      <a:gd name="connsiteY12" fmla="*/ 918196 h 1075110"/>
                      <a:gd name="connsiteX0" fmla="*/ 63113 w 942151"/>
                      <a:gd name="connsiteY0" fmla="*/ 443766 h 600680"/>
                      <a:gd name="connsiteX1" fmla="*/ 121447 w 942151"/>
                      <a:gd name="connsiteY1" fmla="*/ 459863 h 600680"/>
                      <a:gd name="connsiteX2" fmla="*/ 665178 w 942151"/>
                      <a:gd name="connsiteY2" fmla="*/ 40558 h 600680"/>
                      <a:gd name="connsiteX3" fmla="*/ 534556 w 942151"/>
                      <a:gd name="connsiteY3" fmla="*/ 441655 h 600680"/>
                      <a:gd name="connsiteX4" fmla="*/ 912946 w 942151"/>
                      <a:gd name="connsiteY4" fmla="*/ 71675 h 600680"/>
                      <a:gd name="connsiteX5" fmla="*/ 593990 w 942151"/>
                      <a:gd name="connsiteY5" fmla="*/ 596676 h 600680"/>
                      <a:gd name="connsiteX6" fmla="*/ 893809 w 942151"/>
                      <a:gd name="connsiteY6" fmla="*/ 213456 h 600680"/>
                      <a:gd name="connsiteX7" fmla="*/ 942152 w 942151"/>
                      <a:gd name="connsiteY7" fmla="*/ 240852 h 600680"/>
                      <a:gd name="connsiteX8" fmla="*/ 612880 w 942151"/>
                      <a:gd name="connsiteY8" fmla="*/ 552765 h 600680"/>
                      <a:gd name="connsiteX9" fmla="*/ 859075 w 942151"/>
                      <a:gd name="connsiteY9" fmla="*/ 36182 h 600680"/>
                      <a:gd name="connsiteX10" fmla="*/ 480677 w 942151"/>
                      <a:gd name="connsiteY10" fmla="*/ 406167 h 600680"/>
                      <a:gd name="connsiteX11" fmla="*/ 675708 w 942151"/>
                      <a:gd name="connsiteY11" fmla="*/ 5606 h 600680"/>
                      <a:gd name="connsiteX12" fmla="*/ 63113 w 942151"/>
                      <a:gd name="connsiteY12" fmla="*/ 443766 h 600680"/>
                      <a:gd name="connsiteX0" fmla="*/ 63113 w 942151"/>
                      <a:gd name="connsiteY0" fmla="*/ 461532 h 618446"/>
                      <a:gd name="connsiteX1" fmla="*/ 121447 w 942151"/>
                      <a:gd name="connsiteY1" fmla="*/ 477629 h 618446"/>
                      <a:gd name="connsiteX2" fmla="*/ 665178 w 942151"/>
                      <a:gd name="connsiteY2" fmla="*/ 58324 h 618446"/>
                      <a:gd name="connsiteX3" fmla="*/ 534556 w 942151"/>
                      <a:gd name="connsiteY3" fmla="*/ 459421 h 618446"/>
                      <a:gd name="connsiteX4" fmla="*/ 912946 w 942151"/>
                      <a:gd name="connsiteY4" fmla="*/ 89441 h 618446"/>
                      <a:gd name="connsiteX5" fmla="*/ 593990 w 942151"/>
                      <a:gd name="connsiteY5" fmla="*/ 614442 h 618446"/>
                      <a:gd name="connsiteX6" fmla="*/ 893809 w 942151"/>
                      <a:gd name="connsiteY6" fmla="*/ 231222 h 618446"/>
                      <a:gd name="connsiteX7" fmla="*/ 942152 w 942151"/>
                      <a:gd name="connsiteY7" fmla="*/ 258618 h 618446"/>
                      <a:gd name="connsiteX8" fmla="*/ 612880 w 942151"/>
                      <a:gd name="connsiteY8" fmla="*/ 570531 h 618446"/>
                      <a:gd name="connsiteX9" fmla="*/ 859075 w 942151"/>
                      <a:gd name="connsiteY9" fmla="*/ 53948 h 618446"/>
                      <a:gd name="connsiteX10" fmla="*/ 480677 w 942151"/>
                      <a:gd name="connsiteY10" fmla="*/ 423933 h 618446"/>
                      <a:gd name="connsiteX11" fmla="*/ 735815 w 942151"/>
                      <a:gd name="connsiteY11" fmla="*/ 5439 h 618446"/>
                      <a:gd name="connsiteX12" fmla="*/ 63113 w 942151"/>
                      <a:gd name="connsiteY12" fmla="*/ 461532 h 618446"/>
                      <a:gd name="connsiteX0" fmla="*/ 63113 w 942151"/>
                      <a:gd name="connsiteY0" fmla="*/ 466648 h 623562"/>
                      <a:gd name="connsiteX1" fmla="*/ 121447 w 942151"/>
                      <a:gd name="connsiteY1" fmla="*/ 482745 h 623562"/>
                      <a:gd name="connsiteX2" fmla="*/ 665178 w 942151"/>
                      <a:gd name="connsiteY2" fmla="*/ 63440 h 623562"/>
                      <a:gd name="connsiteX3" fmla="*/ 534556 w 942151"/>
                      <a:gd name="connsiteY3" fmla="*/ 464537 h 623562"/>
                      <a:gd name="connsiteX4" fmla="*/ 912946 w 942151"/>
                      <a:gd name="connsiteY4" fmla="*/ 94557 h 623562"/>
                      <a:gd name="connsiteX5" fmla="*/ 593990 w 942151"/>
                      <a:gd name="connsiteY5" fmla="*/ 619558 h 623562"/>
                      <a:gd name="connsiteX6" fmla="*/ 893809 w 942151"/>
                      <a:gd name="connsiteY6" fmla="*/ 236338 h 623562"/>
                      <a:gd name="connsiteX7" fmla="*/ 942152 w 942151"/>
                      <a:gd name="connsiteY7" fmla="*/ 263734 h 623562"/>
                      <a:gd name="connsiteX8" fmla="*/ 612880 w 942151"/>
                      <a:gd name="connsiteY8" fmla="*/ 575647 h 623562"/>
                      <a:gd name="connsiteX9" fmla="*/ 859075 w 942151"/>
                      <a:gd name="connsiteY9" fmla="*/ 59064 h 623562"/>
                      <a:gd name="connsiteX10" fmla="*/ 480677 w 942151"/>
                      <a:gd name="connsiteY10" fmla="*/ 429049 h 623562"/>
                      <a:gd name="connsiteX11" fmla="*/ 684848 w 942151"/>
                      <a:gd name="connsiteY11" fmla="*/ 5392 h 623562"/>
                      <a:gd name="connsiteX12" fmla="*/ 63113 w 942151"/>
                      <a:gd name="connsiteY12" fmla="*/ 466648 h 623562"/>
                      <a:gd name="connsiteX0" fmla="*/ 63113 w 942151"/>
                      <a:gd name="connsiteY0" fmla="*/ 466648 h 623562"/>
                      <a:gd name="connsiteX1" fmla="*/ 121447 w 942151"/>
                      <a:gd name="connsiteY1" fmla="*/ 482745 h 623562"/>
                      <a:gd name="connsiteX2" fmla="*/ 653823 w 942151"/>
                      <a:gd name="connsiteY2" fmla="*/ 50281 h 623562"/>
                      <a:gd name="connsiteX3" fmla="*/ 534556 w 942151"/>
                      <a:gd name="connsiteY3" fmla="*/ 464537 h 623562"/>
                      <a:gd name="connsiteX4" fmla="*/ 912946 w 942151"/>
                      <a:gd name="connsiteY4" fmla="*/ 94557 h 623562"/>
                      <a:gd name="connsiteX5" fmla="*/ 593990 w 942151"/>
                      <a:gd name="connsiteY5" fmla="*/ 619558 h 623562"/>
                      <a:gd name="connsiteX6" fmla="*/ 893809 w 942151"/>
                      <a:gd name="connsiteY6" fmla="*/ 236338 h 623562"/>
                      <a:gd name="connsiteX7" fmla="*/ 942152 w 942151"/>
                      <a:gd name="connsiteY7" fmla="*/ 263734 h 623562"/>
                      <a:gd name="connsiteX8" fmla="*/ 612880 w 942151"/>
                      <a:gd name="connsiteY8" fmla="*/ 575647 h 623562"/>
                      <a:gd name="connsiteX9" fmla="*/ 859075 w 942151"/>
                      <a:gd name="connsiteY9" fmla="*/ 59064 h 623562"/>
                      <a:gd name="connsiteX10" fmla="*/ 480677 w 942151"/>
                      <a:gd name="connsiteY10" fmla="*/ 429049 h 623562"/>
                      <a:gd name="connsiteX11" fmla="*/ 684848 w 942151"/>
                      <a:gd name="connsiteY11" fmla="*/ 5392 h 623562"/>
                      <a:gd name="connsiteX12" fmla="*/ 63113 w 942151"/>
                      <a:gd name="connsiteY12" fmla="*/ 466648 h 623562"/>
                      <a:gd name="connsiteX0" fmla="*/ 63113 w 942151"/>
                      <a:gd name="connsiteY0" fmla="*/ 466648 h 623562"/>
                      <a:gd name="connsiteX1" fmla="*/ 121447 w 942151"/>
                      <a:gd name="connsiteY1" fmla="*/ 482745 h 623562"/>
                      <a:gd name="connsiteX2" fmla="*/ 403689 w 942151"/>
                      <a:gd name="connsiteY2" fmla="*/ 205093 h 623562"/>
                      <a:gd name="connsiteX3" fmla="*/ 653823 w 942151"/>
                      <a:gd name="connsiteY3" fmla="*/ 50281 h 623562"/>
                      <a:gd name="connsiteX4" fmla="*/ 534556 w 942151"/>
                      <a:gd name="connsiteY4" fmla="*/ 464537 h 623562"/>
                      <a:gd name="connsiteX5" fmla="*/ 912946 w 942151"/>
                      <a:gd name="connsiteY5" fmla="*/ 94557 h 623562"/>
                      <a:gd name="connsiteX6" fmla="*/ 593990 w 942151"/>
                      <a:gd name="connsiteY6" fmla="*/ 619558 h 623562"/>
                      <a:gd name="connsiteX7" fmla="*/ 893809 w 942151"/>
                      <a:gd name="connsiteY7" fmla="*/ 236338 h 623562"/>
                      <a:gd name="connsiteX8" fmla="*/ 942152 w 942151"/>
                      <a:gd name="connsiteY8" fmla="*/ 263734 h 623562"/>
                      <a:gd name="connsiteX9" fmla="*/ 612880 w 942151"/>
                      <a:gd name="connsiteY9" fmla="*/ 575647 h 623562"/>
                      <a:gd name="connsiteX10" fmla="*/ 859075 w 942151"/>
                      <a:gd name="connsiteY10" fmla="*/ 59064 h 623562"/>
                      <a:gd name="connsiteX11" fmla="*/ 480677 w 942151"/>
                      <a:gd name="connsiteY11" fmla="*/ 429049 h 623562"/>
                      <a:gd name="connsiteX12" fmla="*/ 684848 w 942151"/>
                      <a:gd name="connsiteY12" fmla="*/ 5392 h 623562"/>
                      <a:gd name="connsiteX13" fmla="*/ 63113 w 942151"/>
                      <a:gd name="connsiteY13" fmla="*/ 466648 h 623562"/>
                      <a:gd name="connsiteX0" fmla="*/ 63113 w 942151"/>
                      <a:gd name="connsiteY0" fmla="*/ 466648 h 623562"/>
                      <a:gd name="connsiteX1" fmla="*/ 121447 w 942151"/>
                      <a:gd name="connsiteY1" fmla="*/ 482745 h 623562"/>
                      <a:gd name="connsiteX2" fmla="*/ 429444 w 942151"/>
                      <a:gd name="connsiteY2" fmla="*/ 315788 h 623562"/>
                      <a:gd name="connsiteX3" fmla="*/ 653823 w 942151"/>
                      <a:gd name="connsiteY3" fmla="*/ 50281 h 623562"/>
                      <a:gd name="connsiteX4" fmla="*/ 534556 w 942151"/>
                      <a:gd name="connsiteY4" fmla="*/ 464537 h 623562"/>
                      <a:gd name="connsiteX5" fmla="*/ 912946 w 942151"/>
                      <a:gd name="connsiteY5" fmla="*/ 94557 h 623562"/>
                      <a:gd name="connsiteX6" fmla="*/ 593990 w 942151"/>
                      <a:gd name="connsiteY6" fmla="*/ 619558 h 623562"/>
                      <a:gd name="connsiteX7" fmla="*/ 893809 w 942151"/>
                      <a:gd name="connsiteY7" fmla="*/ 236338 h 623562"/>
                      <a:gd name="connsiteX8" fmla="*/ 942152 w 942151"/>
                      <a:gd name="connsiteY8" fmla="*/ 263734 h 623562"/>
                      <a:gd name="connsiteX9" fmla="*/ 612880 w 942151"/>
                      <a:gd name="connsiteY9" fmla="*/ 575647 h 623562"/>
                      <a:gd name="connsiteX10" fmla="*/ 859075 w 942151"/>
                      <a:gd name="connsiteY10" fmla="*/ 59064 h 623562"/>
                      <a:gd name="connsiteX11" fmla="*/ 480677 w 942151"/>
                      <a:gd name="connsiteY11" fmla="*/ 429049 h 623562"/>
                      <a:gd name="connsiteX12" fmla="*/ 684848 w 942151"/>
                      <a:gd name="connsiteY12" fmla="*/ 5392 h 623562"/>
                      <a:gd name="connsiteX13" fmla="*/ 63113 w 942151"/>
                      <a:gd name="connsiteY13" fmla="*/ 466648 h 623562"/>
                      <a:gd name="connsiteX0" fmla="*/ 63113 w 942151"/>
                      <a:gd name="connsiteY0" fmla="*/ 467435 h 624349"/>
                      <a:gd name="connsiteX1" fmla="*/ 121447 w 942151"/>
                      <a:gd name="connsiteY1" fmla="*/ 483532 h 624349"/>
                      <a:gd name="connsiteX2" fmla="*/ 429444 w 942151"/>
                      <a:gd name="connsiteY2" fmla="*/ 316575 h 624349"/>
                      <a:gd name="connsiteX3" fmla="*/ 653823 w 942151"/>
                      <a:gd name="connsiteY3" fmla="*/ 51068 h 624349"/>
                      <a:gd name="connsiteX4" fmla="*/ 534556 w 942151"/>
                      <a:gd name="connsiteY4" fmla="*/ 465324 h 624349"/>
                      <a:gd name="connsiteX5" fmla="*/ 912946 w 942151"/>
                      <a:gd name="connsiteY5" fmla="*/ 95344 h 624349"/>
                      <a:gd name="connsiteX6" fmla="*/ 593990 w 942151"/>
                      <a:gd name="connsiteY6" fmla="*/ 620345 h 624349"/>
                      <a:gd name="connsiteX7" fmla="*/ 893809 w 942151"/>
                      <a:gd name="connsiteY7" fmla="*/ 237125 h 624349"/>
                      <a:gd name="connsiteX8" fmla="*/ 942152 w 942151"/>
                      <a:gd name="connsiteY8" fmla="*/ 264521 h 624349"/>
                      <a:gd name="connsiteX9" fmla="*/ 612880 w 942151"/>
                      <a:gd name="connsiteY9" fmla="*/ 576434 h 624349"/>
                      <a:gd name="connsiteX10" fmla="*/ 859075 w 942151"/>
                      <a:gd name="connsiteY10" fmla="*/ 59851 h 624349"/>
                      <a:gd name="connsiteX11" fmla="*/ 480677 w 942151"/>
                      <a:gd name="connsiteY11" fmla="*/ 429836 h 624349"/>
                      <a:gd name="connsiteX12" fmla="*/ 684848 w 942151"/>
                      <a:gd name="connsiteY12" fmla="*/ 6179 h 624349"/>
                      <a:gd name="connsiteX13" fmla="*/ 378902 w 942151"/>
                      <a:gd name="connsiteY13" fmla="*/ 197367 h 624349"/>
                      <a:gd name="connsiteX14" fmla="*/ 63113 w 942151"/>
                      <a:gd name="connsiteY14" fmla="*/ 467435 h 624349"/>
                      <a:gd name="connsiteX0" fmla="*/ 63113 w 942151"/>
                      <a:gd name="connsiteY0" fmla="*/ 465778 h 622692"/>
                      <a:gd name="connsiteX1" fmla="*/ 121447 w 942151"/>
                      <a:gd name="connsiteY1" fmla="*/ 481875 h 622692"/>
                      <a:gd name="connsiteX2" fmla="*/ 429444 w 942151"/>
                      <a:gd name="connsiteY2" fmla="*/ 314918 h 622692"/>
                      <a:gd name="connsiteX3" fmla="*/ 653823 w 942151"/>
                      <a:gd name="connsiteY3" fmla="*/ 49411 h 622692"/>
                      <a:gd name="connsiteX4" fmla="*/ 534556 w 942151"/>
                      <a:gd name="connsiteY4" fmla="*/ 463667 h 622692"/>
                      <a:gd name="connsiteX5" fmla="*/ 912946 w 942151"/>
                      <a:gd name="connsiteY5" fmla="*/ 93687 h 622692"/>
                      <a:gd name="connsiteX6" fmla="*/ 593990 w 942151"/>
                      <a:gd name="connsiteY6" fmla="*/ 618688 h 622692"/>
                      <a:gd name="connsiteX7" fmla="*/ 893809 w 942151"/>
                      <a:gd name="connsiteY7" fmla="*/ 235468 h 622692"/>
                      <a:gd name="connsiteX8" fmla="*/ 942152 w 942151"/>
                      <a:gd name="connsiteY8" fmla="*/ 262864 h 622692"/>
                      <a:gd name="connsiteX9" fmla="*/ 612880 w 942151"/>
                      <a:gd name="connsiteY9" fmla="*/ 574777 h 622692"/>
                      <a:gd name="connsiteX10" fmla="*/ 859075 w 942151"/>
                      <a:gd name="connsiteY10" fmla="*/ 58194 h 622692"/>
                      <a:gd name="connsiteX11" fmla="*/ 480677 w 942151"/>
                      <a:gd name="connsiteY11" fmla="*/ 428179 h 622692"/>
                      <a:gd name="connsiteX12" fmla="*/ 684848 w 942151"/>
                      <a:gd name="connsiteY12" fmla="*/ 4522 h 622692"/>
                      <a:gd name="connsiteX13" fmla="*/ 396762 w 942151"/>
                      <a:gd name="connsiteY13" fmla="*/ 263570 h 622692"/>
                      <a:gd name="connsiteX14" fmla="*/ 63113 w 942151"/>
                      <a:gd name="connsiteY14" fmla="*/ 465778 h 622692"/>
                      <a:gd name="connsiteX0" fmla="*/ 63113 w 942151"/>
                      <a:gd name="connsiteY0" fmla="*/ 465778 h 622692"/>
                      <a:gd name="connsiteX1" fmla="*/ 121447 w 942151"/>
                      <a:gd name="connsiteY1" fmla="*/ 481875 h 622692"/>
                      <a:gd name="connsiteX2" fmla="*/ 429444 w 942151"/>
                      <a:gd name="connsiteY2" fmla="*/ 314918 h 622692"/>
                      <a:gd name="connsiteX3" fmla="*/ 771262 w 942151"/>
                      <a:gd name="connsiteY3" fmla="*/ 37290 h 622692"/>
                      <a:gd name="connsiteX4" fmla="*/ 534556 w 942151"/>
                      <a:gd name="connsiteY4" fmla="*/ 463667 h 622692"/>
                      <a:gd name="connsiteX5" fmla="*/ 912946 w 942151"/>
                      <a:gd name="connsiteY5" fmla="*/ 93687 h 622692"/>
                      <a:gd name="connsiteX6" fmla="*/ 593990 w 942151"/>
                      <a:gd name="connsiteY6" fmla="*/ 618688 h 622692"/>
                      <a:gd name="connsiteX7" fmla="*/ 893809 w 942151"/>
                      <a:gd name="connsiteY7" fmla="*/ 235468 h 622692"/>
                      <a:gd name="connsiteX8" fmla="*/ 942152 w 942151"/>
                      <a:gd name="connsiteY8" fmla="*/ 262864 h 622692"/>
                      <a:gd name="connsiteX9" fmla="*/ 612880 w 942151"/>
                      <a:gd name="connsiteY9" fmla="*/ 574777 h 622692"/>
                      <a:gd name="connsiteX10" fmla="*/ 859075 w 942151"/>
                      <a:gd name="connsiteY10" fmla="*/ 58194 h 622692"/>
                      <a:gd name="connsiteX11" fmla="*/ 480677 w 942151"/>
                      <a:gd name="connsiteY11" fmla="*/ 428179 h 622692"/>
                      <a:gd name="connsiteX12" fmla="*/ 684848 w 942151"/>
                      <a:gd name="connsiteY12" fmla="*/ 4522 h 622692"/>
                      <a:gd name="connsiteX13" fmla="*/ 396762 w 942151"/>
                      <a:gd name="connsiteY13" fmla="*/ 263570 h 622692"/>
                      <a:gd name="connsiteX14" fmla="*/ 63113 w 942151"/>
                      <a:gd name="connsiteY14" fmla="*/ 465778 h 622692"/>
                      <a:gd name="connsiteX0" fmla="*/ 63113 w 942151"/>
                      <a:gd name="connsiteY0" fmla="*/ 465778 h 622692"/>
                      <a:gd name="connsiteX1" fmla="*/ 121447 w 942151"/>
                      <a:gd name="connsiteY1" fmla="*/ 481875 h 622692"/>
                      <a:gd name="connsiteX2" fmla="*/ 429444 w 942151"/>
                      <a:gd name="connsiteY2" fmla="*/ 314918 h 622692"/>
                      <a:gd name="connsiteX3" fmla="*/ 771262 w 942151"/>
                      <a:gd name="connsiteY3" fmla="*/ 37290 h 622692"/>
                      <a:gd name="connsiteX4" fmla="*/ 534556 w 942151"/>
                      <a:gd name="connsiteY4" fmla="*/ 463667 h 622692"/>
                      <a:gd name="connsiteX5" fmla="*/ 912946 w 942151"/>
                      <a:gd name="connsiteY5" fmla="*/ 93687 h 622692"/>
                      <a:gd name="connsiteX6" fmla="*/ 593990 w 942151"/>
                      <a:gd name="connsiteY6" fmla="*/ 618688 h 622692"/>
                      <a:gd name="connsiteX7" fmla="*/ 893809 w 942151"/>
                      <a:gd name="connsiteY7" fmla="*/ 235468 h 622692"/>
                      <a:gd name="connsiteX8" fmla="*/ 942152 w 942151"/>
                      <a:gd name="connsiteY8" fmla="*/ 262864 h 622692"/>
                      <a:gd name="connsiteX9" fmla="*/ 612880 w 942151"/>
                      <a:gd name="connsiteY9" fmla="*/ 574777 h 622692"/>
                      <a:gd name="connsiteX10" fmla="*/ 859075 w 942151"/>
                      <a:gd name="connsiteY10" fmla="*/ 58194 h 622692"/>
                      <a:gd name="connsiteX11" fmla="*/ 480677 w 942151"/>
                      <a:gd name="connsiteY11" fmla="*/ 428179 h 622692"/>
                      <a:gd name="connsiteX12" fmla="*/ 684848 w 942151"/>
                      <a:gd name="connsiteY12" fmla="*/ 4522 h 622692"/>
                      <a:gd name="connsiteX13" fmla="*/ 396762 w 942151"/>
                      <a:gd name="connsiteY13" fmla="*/ 263570 h 622692"/>
                      <a:gd name="connsiteX14" fmla="*/ 63113 w 942151"/>
                      <a:gd name="connsiteY14" fmla="*/ 465778 h 622692"/>
                      <a:gd name="connsiteX0" fmla="*/ 63113 w 942151"/>
                      <a:gd name="connsiteY0" fmla="*/ 465778 h 622692"/>
                      <a:gd name="connsiteX1" fmla="*/ 121447 w 942151"/>
                      <a:gd name="connsiteY1" fmla="*/ 481875 h 622692"/>
                      <a:gd name="connsiteX2" fmla="*/ 429444 w 942151"/>
                      <a:gd name="connsiteY2" fmla="*/ 314918 h 622692"/>
                      <a:gd name="connsiteX3" fmla="*/ 747163 w 942151"/>
                      <a:gd name="connsiteY3" fmla="*/ 22838 h 622692"/>
                      <a:gd name="connsiteX4" fmla="*/ 534556 w 942151"/>
                      <a:gd name="connsiteY4" fmla="*/ 463667 h 622692"/>
                      <a:gd name="connsiteX5" fmla="*/ 912946 w 942151"/>
                      <a:gd name="connsiteY5" fmla="*/ 93687 h 622692"/>
                      <a:gd name="connsiteX6" fmla="*/ 593990 w 942151"/>
                      <a:gd name="connsiteY6" fmla="*/ 618688 h 622692"/>
                      <a:gd name="connsiteX7" fmla="*/ 893809 w 942151"/>
                      <a:gd name="connsiteY7" fmla="*/ 235468 h 622692"/>
                      <a:gd name="connsiteX8" fmla="*/ 942152 w 942151"/>
                      <a:gd name="connsiteY8" fmla="*/ 262864 h 622692"/>
                      <a:gd name="connsiteX9" fmla="*/ 612880 w 942151"/>
                      <a:gd name="connsiteY9" fmla="*/ 574777 h 622692"/>
                      <a:gd name="connsiteX10" fmla="*/ 859075 w 942151"/>
                      <a:gd name="connsiteY10" fmla="*/ 58194 h 622692"/>
                      <a:gd name="connsiteX11" fmla="*/ 480677 w 942151"/>
                      <a:gd name="connsiteY11" fmla="*/ 428179 h 622692"/>
                      <a:gd name="connsiteX12" fmla="*/ 684848 w 942151"/>
                      <a:gd name="connsiteY12" fmla="*/ 4522 h 622692"/>
                      <a:gd name="connsiteX13" fmla="*/ 396762 w 942151"/>
                      <a:gd name="connsiteY13" fmla="*/ 263570 h 622692"/>
                      <a:gd name="connsiteX14" fmla="*/ 63113 w 942151"/>
                      <a:gd name="connsiteY14" fmla="*/ 465778 h 622692"/>
                      <a:gd name="connsiteX0" fmla="*/ 363469 w 860374"/>
                      <a:gd name="connsiteY0" fmla="*/ 3276 h 727945"/>
                      <a:gd name="connsiteX1" fmla="*/ 39670 w 860374"/>
                      <a:gd name="connsiteY1" fmla="*/ 587128 h 727945"/>
                      <a:gd name="connsiteX2" fmla="*/ 347667 w 860374"/>
                      <a:gd name="connsiteY2" fmla="*/ 420171 h 727945"/>
                      <a:gd name="connsiteX3" fmla="*/ 665386 w 860374"/>
                      <a:gd name="connsiteY3" fmla="*/ 128091 h 727945"/>
                      <a:gd name="connsiteX4" fmla="*/ 452779 w 860374"/>
                      <a:gd name="connsiteY4" fmla="*/ 568920 h 727945"/>
                      <a:gd name="connsiteX5" fmla="*/ 831169 w 860374"/>
                      <a:gd name="connsiteY5" fmla="*/ 198940 h 727945"/>
                      <a:gd name="connsiteX6" fmla="*/ 512213 w 860374"/>
                      <a:gd name="connsiteY6" fmla="*/ 723941 h 727945"/>
                      <a:gd name="connsiteX7" fmla="*/ 812032 w 860374"/>
                      <a:gd name="connsiteY7" fmla="*/ 340721 h 727945"/>
                      <a:gd name="connsiteX8" fmla="*/ 860375 w 860374"/>
                      <a:gd name="connsiteY8" fmla="*/ 368117 h 727945"/>
                      <a:gd name="connsiteX9" fmla="*/ 531103 w 860374"/>
                      <a:gd name="connsiteY9" fmla="*/ 680030 h 727945"/>
                      <a:gd name="connsiteX10" fmla="*/ 777298 w 860374"/>
                      <a:gd name="connsiteY10" fmla="*/ 163447 h 727945"/>
                      <a:gd name="connsiteX11" fmla="*/ 398900 w 860374"/>
                      <a:gd name="connsiteY11" fmla="*/ 533432 h 727945"/>
                      <a:gd name="connsiteX12" fmla="*/ 603071 w 860374"/>
                      <a:gd name="connsiteY12" fmla="*/ 109775 h 727945"/>
                      <a:gd name="connsiteX13" fmla="*/ 314985 w 860374"/>
                      <a:gd name="connsiteY13" fmla="*/ 368823 h 727945"/>
                      <a:gd name="connsiteX14" fmla="*/ 363469 w 860374"/>
                      <a:gd name="connsiteY14" fmla="*/ 3276 h 727945"/>
                      <a:gd name="connsiteX0" fmla="*/ 79240 w 576145"/>
                      <a:gd name="connsiteY0" fmla="*/ 7490 h 732159"/>
                      <a:gd name="connsiteX1" fmla="*/ 179396 w 576145"/>
                      <a:gd name="connsiteY1" fmla="*/ 51838 h 732159"/>
                      <a:gd name="connsiteX2" fmla="*/ 63438 w 576145"/>
                      <a:gd name="connsiteY2" fmla="*/ 424385 h 732159"/>
                      <a:gd name="connsiteX3" fmla="*/ 381157 w 576145"/>
                      <a:gd name="connsiteY3" fmla="*/ 132305 h 732159"/>
                      <a:gd name="connsiteX4" fmla="*/ 168550 w 576145"/>
                      <a:gd name="connsiteY4" fmla="*/ 573134 h 732159"/>
                      <a:gd name="connsiteX5" fmla="*/ 546940 w 576145"/>
                      <a:gd name="connsiteY5" fmla="*/ 203154 h 732159"/>
                      <a:gd name="connsiteX6" fmla="*/ 227984 w 576145"/>
                      <a:gd name="connsiteY6" fmla="*/ 728155 h 732159"/>
                      <a:gd name="connsiteX7" fmla="*/ 527803 w 576145"/>
                      <a:gd name="connsiteY7" fmla="*/ 344935 h 732159"/>
                      <a:gd name="connsiteX8" fmla="*/ 576146 w 576145"/>
                      <a:gd name="connsiteY8" fmla="*/ 372331 h 732159"/>
                      <a:gd name="connsiteX9" fmla="*/ 246874 w 576145"/>
                      <a:gd name="connsiteY9" fmla="*/ 684244 h 732159"/>
                      <a:gd name="connsiteX10" fmla="*/ 493069 w 576145"/>
                      <a:gd name="connsiteY10" fmla="*/ 167661 h 732159"/>
                      <a:gd name="connsiteX11" fmla="*/ 114671 w 576145"/>
                      <a:gd name="connsiteY11" fmla="*/ 537646 h 732159"/>
                      <a:gd name="connsiteX12" fmla="*/ 318842 w 576145"/>
                      <a:gd name="connsiteY12" fmla="*/ 113989 h 732159"/>
                      <a:gd name="connsiteX13" fmla="*/ 30756 w 576145"/>
                      <a:gd name="connsiteY13" fmla="*/ 373037 h 732159"/>
                      <a:gd name="connsiteX14" fmla="*/ 79240 w 576145"/>
                      <a:gd name="connsiteY14" fmla="*/ 7490 h 732159"/>
                      <a:gd name="connsiteX0" fmla="*/ 119955 w 571573"/>
                      <a:gd name="connsiteY0" fmla="*/ 7365 h 733453"/>
                      <a:gd name="connsiteX1" fmla="*/ 174824 w 571573"/>
                      <a:gd name="connsiteY1" fmla="*/ 53132 h 733453"/>
                      <a:gd name="connsiteX2" fmla="*/ 58866 w 571573"/>
                      <a:gd name="connsiteY2" fmla="*/ 425679 h 733453"/>
                      <a:gd name="connsiteX3" fmla="*/ 376585 w 571573"/>
                      <a:gd name="connsiteY3" fmla="*/ 133599 h 733453"/>
                      <a:gd name="connsiteX4" fmla="*/ 163978 w 571573"/>
                      <a:gd name="connsiteY4" fmla="*/ 574428 h 733453"/>
                      <a:gd name="connsiteX5" fmla="*/ 542368 w 571573"/>
                      <a:gd name="connsiteY5" fmla="*/ 204448 h 733453"/>
                      <a:gd name="connsiteX6" fmla="*/ 223412 w 571573"/>
                      <a:gd name="connsiteY6" fmla="*/ 729449 h 733453"/>
                      <a:gd name="connsiteX7" fmla="*/ 523231 w 571573"/>
                      <a:gd name="connsiteY7" fmla="*/ 346229 h 733453"/>
                      <a:gd name="connsiteX8" fmla="*/ 571574 w 571573"/>
                      <a:gd name="connsiteY8" fmla="*/ 373625 h 733453"/>
                      <a:gd name="connsiteX9" fmla="*/ 242302 w 571573"/>
                      <a:gd name="connsiteY9" fmla="*/ 685538 h 733453"/>
                      <a:gd name="connsiteX10" fmla="*/ 488497 w 571573"/>
                      <a:gd name="connsiteY10" fmla="*/ 168955 h 733453"/>
                      <a:gd name="connsiteX11" fmla="*/ 110099 w 571573"/>
                      <a:gd name="connsiteY11" fmla="*/ 538940 h 733453"/>
                      <a:gd name="connsiteX12" fmla="*/ 314270 w 571573"/>
                      <a:gd name="connsiteY12" fmla="*/ 115283 h 733453"/>
                      <a:gd name="connsiteX13" fmla="*/ 26184 w 571573"/>
                      <a:gd name="connsiteY13" fmla="*/ 374331 h 733453"/>
                      <a:gd name="connsiteX14" fmla="*/ 119955 w 571573"/>
                      <a:gd name="connsiteY14" fmla="*/ 7365 h 733453"/>
                      <a:gd name="connsiteX0" fmla="*/ 119955 w 571573"/>
                      <a:gd name="connsiteY0" fmla="*/ 6736 h 732824"/>
                      <a:gd name="connsiteX1" fmla="*/ 193243 w 571573"/>
                      <a:gd name="connsiteY1" fmla="*/ 60373 h 732824"/>
                      <a:gd name="connsiteX2" fmla="*/ 58866 w 571573"/>
                      <a:gd name="connsiteY2" fmla="*/ 425050 h 732824"/>
                      <a:gd name="connsiteX3" fmla="*/ 376585 w 571573"/>
                      <a:gd name="connsiteY3" fmla="*/ 132970 h 732824"/>
                      <a:gd name="connsiteX4" fmla="*/ 163978 w 571573"/>
                      <a:gd name="connsiteY4" fmla="*/ 573799 h 732824"/>
                      <a:gd name="connsiteX5" fmla="*/ 542368 w 571573"/>
                      <a:gd name="connsiteY5" fmla="*/ 203819 h 732824"/>
                      <a:gd name="connsiteX6" fmla="*/ 223412 w 571573"/>
                      <a:gd name="connsiteY6" fmla="*/ 728820 h 732824"/>
                      <a:gd name="connsiteX7" fmla="*/ 523231 w 571573"/>
                      <a:gd name="connsiteY7" fmla="*/ 345600 h 732824"/>
                      <a:gd name="connsiteX8" fmla="*/ 571574 w 571573"/>
                      <a:gd name="connsiteY8" fmla="*/ 372996 h 732824"/>
                      <a:gd name="connsiteX9" fmla="*/ 242302 w 571573"/>
                      <a:gd name="connsiteY9" fmla="*/ 684909 h 732824"/>
                      <a:gd name="connsiteX10" fmla="*/ 488497 w 571573"/>
                      <a:gd name="connsiteY10" fmla="*/ 168326 h 732824"/>
                      <a:gd name="connsiteX11" fmla="*/ 110099 w 571573"/>
                      <a:gd name="connsiteY11" fmla="*/ 538311 h 732824"/>
                      <a:gd name="connsiteX12" fmla="*/ 314270 w 571573"/>
                      <a:gd name="connsiteY12" fmla="*/ 114654 h 732824"/>
                      <a:gd name="connsiteX13" fmla="*/ 26184 w 571573"/>
                      <a:gd name="connsiteY13" fmla="*/ 373702 h 732824"/>
                      <a:gd name="connsiteX14" fmla="*/ 119955 w 571573"/>
                      <a:gd name="connsiteY14" fmla="*/ 6736 h 732824"/>
                      <a:gd name="connsiteX0" fmla="*/ 143421 w 569557"/>
                      <a:gd name="connsiteY0" fmla="*/ 6930 h 730435"/>
                      <a:gd name="connsiteX1" fmla="*/ 191227 w 569557"/>
                      <a:gd name="connsiteY1" fmla="*/ 57984 h 730435"/>
                      <a:gd name="connsiteX2" fmla="*/ 56850 w 569557"/>
                      <a:gd name="connsiteY2" fmla="*/ 422661 h 730435"/>
                      <a:gd name="connsiteX3" fmla="*/ 374569 w 569557"/>
                      <a:gd name="connsiteY3" fmla="*/ 130581 h 730435"/>
                      <a:gd name="connsiteX4" fmla="*/ 161962 w 569557"/>
                      <a:gd name="connsiteY4" fmla="*/ 571410 h 730435"/>
                      <a:gd name="connsiteX5" fmla="*/ 540352 w 569557"/>
                      <a:gd name="connsiteY5" fmla="*/ 201430 h 730435"/>
                      <a:gd name="connsiteX6" fmla="*/ 221396 w 569557"/>
                      <a:gd name="connsiteY6" fmla="*/ 726431 h 730435"/>
                      <a:gd name="connsiteX7" fmla="*/ 521215 w 569557"/>
                      <a:gd name="connsiteY7" fmla="*/ 343211 h 730435"/>
                      <a:gd name="connsiteX8" fmla="*/ 569558 w 569557"/>
                      <a:gd name="connsiteY8" fmla="*/ 370607 h 730435"/>
                      <a:gd name="connsiteX9" fmla="*/ 240286 w 569557"/>
                      <a:gd name="connsiteY9" fmla="*/ 682520 h 730435"/>
                      <a:gd name="connsiteX10" fmla="*/ 486481 w 569557"/>
                      <a:gd name="connsiteY10" fmla="*/ 165937 h 730435"/>
                      <a:gd name="connsiteX11" fmla="*/ 108083 w 569557"/>
                      <a:gd name="connsiteY11" fmla="*/ 535922 h 730435"/>
                      <a:gd name="connsiteX12" fmla="*/ 312254 w 569557"/>
                      <a:gd name="connsiteY12" fmla="*/ 112265 h 730435"/>
                      <a:gd name="connsiteX13" fmla="*/ 24168 w 569557"/>
                      <a:gd name="connsiteY13" fmla="*/ 371313 h 730435"/>
                      <a:gd name="connsiteX14" fmla="*/ 143421 w 569557"/>
                      <a:gd name="connsiteY14" fmla="*/ 6930 h 730435"/>
                      <a:gd name="connsiteX0" fmla="*/ 143421 w 653204"/>
                      <a:gd name="connsiteY0" fmla="*/ 6930 h 730435"/>
                      <a:gd name="connsiteX1" fmla="*/ 191227 w 653204"/>
                      <a:gd name="connsiteY1" fmla="*/ 57984 h 730435"/>
                      <a:gd name="connsiteX2" fmla="*/ 56850 w 653204"/>
                      <a:gd name="connsiteY2" fmla="*/ 422661 h 730435"/>
                      <a:gd name="connsiteX3" fmla="*/ 374569 w 653204"/>
                      <a:gd name="connsiteY3" fmla="*/ 130581 h 730435"/>
                      <a:gd name="connsiteX4" fmla="*/ 161962 w 653204"/>
                      <a:gd name="connsiteY4" fmla="*/ 571410 h 730435"/>
                      <a:gd name="connsiteX5" fmla="*/ 540352 w 653204"/>
                      <a:gd name="connsiteY5" fmla="*/ 201430 h 730435"/>
                      <a:gd name="connsiteX6" fmla="*/ 221396 w 653204"/>
                      <a:gd name="connsiteY6" fmla="*/ 726431 h 730435"/>
                      <a:gd name="connsiteX7" fmla="*/ 521215 w 653204"/>
                      <a:gd name="connsiteY7" fmla="*/ 343211 h 730435"/>
                      <a:gd name="connsiteX8" fmla="*/ 653204 w 653204"/>
                      <a:gd name="connsiteY8" fmla="*/ 427119 h 730435"/>
                      <a:gd name="connsiteX9" fmla="*/ 240286 w 653204"/>
                      <a:gd name="connsiteY9" fmla="*/ 682520 h 730435"/>
                      <a:gd name="connsiteX10" fmla="*/ 486481 w 653204"/>
                      <a:gd name="connsiteY10" fmla="*/ 165937 h 730435"/>
                      <a:gd name="connsiteX11" fmla="*/ 108083 w 653204"/>
                      <a:gd name="connsiteY11" fmla="*/ 535922 h 730435"/>
                      <a:gd name="connsiteX12" fmla="*/ 312254 w 653204"/>
                      <a:gd name="connsiteY12" fmla="*/ 112265 h 730435"/>
                      <a:gd name="connsiteX13" fmla="*/ 24168 w 653204"/>
                      <a:gd name="connsiteY13" fmla="*/ 371313 h 730435"/>
                      <a:gd name="connsiteX14" fmla="*/ 143421 w 653204"/>
                      <a:gd name="connsiteY14" fmla="*/ 6930 h 730435"/>
                      <a:gd name="connsiteX0" fmla="*/ 143421 w 653204"/>
                      <a:gd name="connsiteY0" fmla="*/ 6930 h 732195"/>
                      <a:gd name="connsiteX1" fmla="*/ 191227 w 653204"/>
                      <a:gd name="connsiteY1" fmla="*/ 57984 h 732195"/>
                      <a:gd name="connsiteX2" fmla="*/ 56850 w 653204"/>
                      <a:gd name="connsiteY2" fmla="*/ 422661 h 732195"/>
                      <a:gd name="connsiteX3" fmla="*/ 374569 w 653204"/>
                      <a:gd name="connsiteY3" fmla="*/ 130581 h 732195"/>
                      <a:gd name="connsiteX4" fmla="*/ 161962 w 653204"/>
                      <a:gd name="connsiteY4" fmla="*/ 571410 h 732195"/>
                      <a:gd name="connsiteX5" fmla="*/ 540352 w 653204"/>
                      <a:gd name="connsiteY5" fmla="*/ 201430 h 732195"/>
                      <a:gd name="connsiteX6" fmla="*/ 221396 w 653204"/>
                      <a:gd name="connsiteY6" fmla="*/ 726431 h 732195"/>
                      <a:gd name="connsiteX7" fmla="*/ 597798 w 653204"/>
                      <a:gd name="connsiteY7" fmla="*/ 405014 h 732195"/>
                      <a:gd name="connsiteX8" fmla="*/ 653204 w 653204"/>
                      <a:gd name="connsiteY8" fmla="*/ 427119 h 732195"/>
                      <a:gd name="connsiteX9" fmla="*/ 240286 w 653204"/>
                      <a:gd name="connsiteY9" fmla="*/ 682520 h 732195"/>
                      <a:gd name="connsiteX10" fmla="*/ 486481 w 653204"/>
                      <a:gd name="connsiteY10" fmla="*/ 165937 h 732195"/>
                      <a:gd name="connsiteX11" fmla="*/ 108083 w 653204"/>
                      <a:gd name="connsiteY11" fmla="*/ 535922 h 732195"/>
                      <a:gd name="connsiteX12" fmla="*/ 312254 w 653204"/>
                      <a:gd name="connsiteY12" fmla="*/ 112265 h 732195"/>
                      <a:gd name="connsiteX13" fmla="*/ 24168 w 653204"/>
                      <a:gd name="connsiteY13" fmla="*/ 371313 h 732195"/>
                      <a:gd name="connsiteX14" fmla="*/ 143421 w 653204"/>
                      <a:gd name="connsiteY14" fmla="*/ 6930 h 732195"/>
                      <a:gd name="connsiteX0" fmla="*/ 143421 w 653204"/>
                      <a:gd name="connsiteY0" fmla="*/ 6930 h 731160"/>
                      <a:gd name="connsiteX1" fmla="*/ 191227 w 653204"/>
                      <a:gd name="connsiteY1" fmla="*/ 57984 h 731160"/>
                      <a:gd name="connsiteX2" fmla="*/ 56850 w 653204"/>
                      <a:gd name="connsiteY2" fmla="*/ 422661 h 731160"/>
                      <a:gd name="connsiteX3" fmla="*/ 374569 w 653204"/>
                      <a:gd name="connsiteY3" fmla="*/ 130581 h 731160"/>
                      <a:gd name="connsiteX4" fmla="*/ 161962 w 653204"/>
                      <a:gd name="connsiteY4" fmla="*/ 571410 h 731160"/>
                      <a:gd name="connsiteX5" fmla="*/ 540352 w 653204"/>
                      <a:gd name="connsiteY5" fmla="*/ 201430 h 731160"/>
                      <a:gd name="connsiteX6" fmla="*/ 221396 w 653204"/>
                      <a:gd name="connsiteY6" fmla="*/ 726431 h 731160"/>
                      <a:gd name="connsiteX7" fmla="*/ 597798 w 653204"/>
                      <a:gd name="connsiteY7" fmla="*/ 405014 h 731160"/>
                      <a:gd name="connsiteX8" fmla="*/ 653204 w 653204"/>
                      <a:gd name="connsiteY8" fmla="*/ 427119 h 731160"/>
                      <a:gd name="connsiteX9" fmla="*/ 240286 w 653204"/>
                      <a:gd name="connsiteY9" fmla="*/ 682520 h 731160"/>
                      <a:gd name="connsiteX10" fmla="*/ 486481 w 653204"/>
                      <a:gd name="connsiteY10" fmla="*/ 165937 h 731160"/>
                      <a:gd name="connsiteX11" fmla="*/ 108083 w 653204"/>
                      <a:gd name="connsiteY11" fmla="*/ 535922 h 731160"/>
                      <a:gd name="connsiteX12" fmla="*/ 312254 w 653204"/>
                      <a:gd name="connsiteY12" fmla="*/ 112265 h 731160"/>
                      <a:gd name="connsiteX13" fmla="*/ 24168 w 653204"/>
                      <a:gd name="connsiteY13" fmla="*/ 371313 h 731160"/>
                      <a:gd name="connsiteX14" fmla="*/ 143421 w 653204"/>
                      <a:gd name="connsiteY14" fmla="*/ 6930 h 731160"/>
                      <a:gd name="connsiteX0" fmla="*/ 143421 w 653204"/>
                      <a:gd name="connsiteY0" fmla="*/ 6930 h 731160"/>
                      <a:gd name="connsiteX1" fmla="*/ 191227 w 653204"/>
                      <a:gd name="connsiteY1" fmla="*/ 57984 h 731160"/>
                      <a:gd name="connsiteX2" fmla="*/ 56850 w 653204"/>
                      <a:gd name="connsiteY2" fmla="*/ 422661 h 731160"/>
                      <a:gd name="connsiteX3" fmla="*/ 374569 w 653204"/>
                      <a:gd name="connsiteY3" fmla="*/ 130581 h 731160"/>
                      <a:gd name="connsiteX4" fmla="*/ 161962 w 653204"/>
                      <a:gd name="connsiteY4" fmla="*/ 571410 h 731160"/>
                      <a:gd name="connsiteX5" fmla="*/ 539930 w 653204"/>
                      <a:gd name="connsiteY5" fmla="*/ 315476 h 731160"/>
                      <a:gd name="connsiteX6" fmla="*/ 221396 w 653204"/>
                      <a:gd name="connsiteY6" fmla="*/ 726431 h 731160"/>
                      <a:gd name="connsiteX7" fmla="*/ 597798 w 653204"/>
                      <a:gd name="connsiteY7" fmla="*/ 405014 h 731160"/>
                      <a:gd name="connsiteX8" fmla="*/ 653204 w 653204"/>
                      <a:gd name="connsiteY8" fmla="*/ 427119 h 731160"/>
                      <a:gd name="connsiteX9" fmla="*/ 240286 w 653204"/>
                      <a:gd name="connsiteY9" fmla="*/ 682520 h 731160"/>
                      <a:gd name="connsiteX10" fmla="*/ 486481 w 653204"/>
                      <a:gd name="connsiteY10" fmla="*/ 165937 h 731160"/>
                      <a:gd name="connsiteX11" fmla="*/ 108083 w 653204"/>
                      <a:gd name="connsiteY11" fmla="*/ 535922 h 731160"/>
                      <a:gd name="connsiteX12" fmla="*/ 312254 w 653204"/>
                      <a:gd name="connsiteY12" fmla="*/ 112265 h 731160"/>
                      <a:gd name="connsiteX13" fmla="*/ 24168 w 653204"/>
                      <a:gd name="connsiteY13" fmla="*/ 371313 h 731160"/>
                      <a:gd name="connsiteX14" fmla="*/ 143421 w 653204"/>
                      <a:gd name="connsiteY14" fmla="*/ 6930 h 731160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374569 w 653204"/>
                      <a:gd name="connsiteY3" fmla="*/ 130581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86481 w 653204"/>
                      <a:gd name="connsiteY10" fmla="*/ 165937 h 734928"/>
                      <a:gd name="connsiteX11" fmla="*/ 108083 w 653204"/>
                      <a:gd name="connsiteY11" fmla="*/ 535922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374569 w 653204"/>
                      <a:gd name="connsiteY3" fmla="*/ 130581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108083 w 653204"/>
                      <a:gd name="connsiteY11" fmla="*/ 535922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374569 w 653204"/>
                      <a:gd name="connsiteY3" fmla="*/ 130581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6063 w 653204"/>
                      <a:gd name="connsiteY11" fmla="*/ 503667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374569 w 653204"/>
                      <a:gd name="connsiteY3" fmla="*/ 130581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12254 w 653204"/>
                      <a:gd name="connsiteY12" fmla="*/ 1122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60450 w 653204"/>
                      <a:gd name="connsiteY12" fmla="*/ 14116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47710 w 653204"/>
                      <a:gd name="connsiteY12" fmla="*/ 139875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18626 w 653204"/>
                      <a:gd name="connsiteY12" fmla="*/ 112912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43421 w 653204"/>
                      <a:gd name="connsiteY0" fmla="*/ 6930 h 734928"/>
                      <a:gd name="connsiteX1" fmla="*/ 191227 w 653204"/>
                      <a:gd name="connsiteY1" fmla="*/ 57984 h 734928"/>
                      <a:gd name="connsiteX2" fmla="*/ 56850 w 653204"/>
                      <a:gd name="connsiteY2" fmla="*/ 422661 h 734928"/>
                      <a:gd name="connsiteX3" fmla="*/ 405169 w 653204"/>
                      <a:gd name="connsiteY3" fmla="*/ 199735 h 734928"/>
                      <a:gd name="connsiteX4" fmla="*/ 161962 w 653204"/>
                      <a:gd name="connsiteY4" fmla="*/ 571410 h 734928"/>
                      <a:gd name="connsiteX5" fmla="*/ 539930 w 653204"/>
                      <a:gd name="connsiteY5" fmla="*/ 315476 h 734928"/>
                      <a:gd name="connsiteX6" fmla="*/ 259621 w 653204"/>
                      <a:gd name="connsiteY6" fmla="*/ 730305 h 734928"/>
                      <a:gd name="connsiteX7" fmla="*/ 597798 w 653204"/>
                      <a:gd name="connsiteY7" fmla="*/ 405014 h 734928"/>
                      <a:gd name="connsiteX8" fmla="*/ 653204 w 653204"/>
                      <a:gd name="connsiteY8" fmla="*/ 427119 h 734928"/>
                      <a:gd name="connsiteX9" fmla="*/ 240286 w 653204"/>
                      <a:gd name="connsiteY9" fmla="*/ 682520 h 734928"/>
                      <a:gd name="connsiteX10" fmla="*/ 494507 w 653204"/>
                      <a:gd name="connsiteY10" fmla="*/ 262824 h 734928"/>
                      <a:gd name="connsiteX11" fmla="*/ 89662 w 653204"/>
                      <a:gd name="connsiteY11" fmla="*/ 528053 h 734928"/>
                      <a:gd name="connsiteX12" fmla="*/ 335660 w 653204"/>
                      <a:gd name="connsiteY12" fmla="*/ 132653 h 734928"/>
                      <a:gd name="connsiteX13" fmla="*/ 24168 w 653204"/>
                      <a:gd name="connsiteY13" fmla="*/ 371313 h 734928"/>
                      <a:gd name="connsiteX14" fmla="*/ 143421 w 653204"/>
                      <a:gd name="connsiteY14" fmla="*/ 6930 h 734928"/>
                      <a:gd name="connsiteX0" fmla="*/ 153973 w 663756"/>
                      <a:gd name="connsiteY0" fmla="*/ 6930 h 734928"/>
                      <a:gd name="connsiteX1" fmla="*/ 201779 w 663756"/>
                      <a:gd name="connsiteY1" fmla="*/ 57984 h 734928"/>
                      <a:gd name="connsiteX2" fmla="*/ 67402 w 663756"/>
                      <a:gd name="connsiteY2" fmla="*/ 422661 h 734928"/>
                      <a:gd name="connsiteX3" fmla="*/ 415721 w 663756"/>
                      <a:gd name="connsiteY3" fmla="*/ 199735 h 734928"/>
                      <a:gd name="connsiteX4" fmla="*/ 172514 w 663756"/>
                      <a:gd name="connsiteY4" fmla="*/ 571410 h 734928"/>
                      <a:gd name="connsiteX5" fmla="*/ 550482 w 663756"/>
                      <a:gd name="connsiteY5" fmla="*/ 315476 h 734928"/>
                      <a:gd name="connsiteX6" fmla="*/ 270173 w 663756"/>
                      <a:gd name="connsiteY6" fmla="*/ 730305 h 734928"/>
                      <a:gd name="connsiteX7" fmla="*/ 608350 w 663756"/>
                      <a:gd name="connsiteY7" fmla="*/ 405014 h 734928"/>
                      <a:gd name="connsiteX8" fmla="*/ 663756 w 663756"/>
                      <a:gd name="connsiteY8" fmla="*/ 427119 h 734928"/>
                      <a:gd name="connsiteX9" fmla="*/ 250838 w 663756"/>
                      <a:gd name="connsiteY9" fmla="*/ 682520 h 734928"/>
                      <a:gd name="connsiteX10" fmla="*/ 505059 w 663756"/>
                      <a:gd name="connsiteY10" fmla="*/ 262824 h 734928"/>
                      <a:gd name="connsiteX11" fmla="*/ 100214 w 663756"/>
                      <a:gd name="connsiteY11" fmla="*/ 528053 h 734928"/>
                      <a:gd name="connsiteX12" fmla="*/ 346212 w 663756"/>
                      <a:gd name="connsiteY12" fmla="*/ 132653 h 734928"/>
                      <a:gd name="connsiteX13" fmla="*/ 23367 w 663756"/>
                      <a:gd name="connsiteY13" fmla="*/ 358154 h 734928"/>
                      <a:gd name="connsiteX14" fmla="*/ 153973 w 663756"/>
                      <a:gd name="connsiteY14" fmla="*/ 6930 h 734928"/>
                      <a:gd name="connsiteX0" fmla="*/ 370492 w 880275"/>
                      <a:gd name="connsiteY0" fmla="*/ 181435 h 909433"/>
                      <a:gd name="connsiteX1" fmla="*/ 39121 w 880275"/>
                      <a:gd name="connsiteY1" fmla="*/ 1926 h 909433"/>
                      <a:gd name="connsiteX2" fmla="*/ 283921 w 880275"/>
                      <a:gd name="connsiteY2" fmla="*/ 597166 h 909433"/>
                      <a:gd name="connsiteX3" fmla="*/ 632240 w 880275"/>
                      <a:gd name="connsiteY3" fmla="*/ 374240 h 909433"/>
                      <a:gd name="connsiteX4" fmla="*/ 389033 w 880275"/>
                      <a:gd name="connsiteY4" fmla="*/ 745915 h 909433"/>
                      <a:gd name="connsiteX5" fmla="*/ 767001 w 880275"/>
                      <a:gd name="connsiteY5" fmla="*/ 489981 h 909433"/>
                      <a:gd name="connsiteX6" fmla="*/ 486692 w 880275"/>
                      <a:gd name="connsiteY6" fmla="*/ 904810 h 909433"/>
                      <a:gd name="connsiteX7" fmla="*/ 824869 w 880275"/>
                      <a:gd name="connsiteY7" fmla="*/ 579519 h 909433"/>
                      <a:gd name="connsiteX8" fmla="*/ 880275 w 880275"/>
                      <a:gd name="connsiteY8" fmla="*/ 601624 h 909433"/>
                      <a:gd name="connsiteX9" fmla="*/ 467357 w 880275"/>
                      <a:gd name="connsiteY9" fmla="*/ 857025 h 909433"/>
                      <a:gd name="connsiteX10" fmla="*/ 721578 w 880275"/>
                      <a:gd name="connsiteY10" fmla="*/ 437329 h 909433"/>
                      <a:gd name="connsiteX11" fmla="*/ 316733 w 880275"/>
                      <a:gd name="connsiteY11" fmla="*/ 702558 h 909433"/>
                      <a:gd name="connsiteX12" fmla="*/ 562731 w 880275"/>
                      <a:gd name="connsiteY12" fmla="*/ 307158 h 909433"/>
                      <a:gd name="connsiteX13" fmla="*/ 239886 w 880275"/>
                      <a:gd name="connsiteY13" fmla="*/ 532659 h 909433"/>
                      <a:gd name="connsiteX14" fmla="*/ 370492 w 880275"/>
                      <a:gd name="connsiteY14" fmla="*/ 181435 h 909433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417549 w 1013903"/>
                      <a:gd name="connsiteY2" fmla="*/ 619404 h 931671"/>
                      <a:gd name="connsiteX3" fmla="*/ 765868 w 1013903"/>
                      <a:gd name="connsiteY3" fmla="*/ 396478 h 931671"/>
                      <a:gd name="connsiteX4" fmla="*/ 522661 w 1013903"/>
                      <a:gd name="connsiteY4" fmla="*/ 768153 h 931671"/>
                      <a:gd name="connsiteX5" fmla="*/ 900629 w 1013903"/>
                      <a:gd name="connsiteY5" fmla="*/ 512219 h 931671"/>
                      <a:gd name="connsiteX6" fmla="*/ 620320 w 1013903"/>
                      <a:gd name="connsiteY6" fmla="*/ 927048 h 931671"/>
                      <a:gd name="connsiteX7" fmla="*/ 958497 w 1013903"/>
                      <a:gd name="connsiteY7" fmla="*/ 601757 h 931671"/>
                      <a:gd name="connsiteX8" fmla="*/ 1013903 w 1013903"/>
                      <a:gd name="connsiteY8" fmla="*/ 623862 h 931671"/>
                      <a:gd name="connsiteX9" fmla="*/ 600985 w 1013903"/>
                      <a:gd name="connsiteY9" fmla="*/ 879263 h 931671"/>
                      <a:gd name="connsiteX10" fmla="*/ 855206 w 1013903"/>
                      <a:gd name="connsiteY10" fmla="*/ 459567 h 931671"/>
                      <a:gd name="connsiteX11" fmla="*/ 450361 w 1013903"/>
                      <a:gd name="connsiteY11" fmla="*/ 724796 h 931671"/>
                      <a:gd name="connsiteX12" fmla="*/ 696359 w 1013903"/>
                      <a:gd name="connsiteY12" fmla="*/ 329396 h 931671"/>
                      <a:gd name="connsiteX13" fmla="*/ 373514 w 1013903"/>
                      <a:gd name="connsiteY13" fmla="*/ 554897 h 931671"/>
                      <a:gd name="connsiteX14" fmla="*/ 36582 w 1013903"/>
                      <a:gd name="connsiteY14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283091 w 1013903"/>
                      <a:gd name="connsiteY2" fmla="*/ 335568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696359 w 1013903"/>
                      <a:gd name="connsiteY13" fmla="*/ 329396 h 931671"/>
                      <a:gd name="connsiteX14" fmla="*/ 373514 w 1013903"/>
                      <a:gd name="connsiteY14" fmla="*/ 554897 h 931671"/>
                      <a:gd name="connsiteX15" fmla="*/ 36582 w 1013903"/>
                      <a:gd name="connsiteY15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417549 w 1013903"/>
                      <a:gd name="connsiteY2" fmla="*/ 619404 h 931671"/>
                      <a:gd name="connsiteX3" fmla="*/ 765868 w 1013903"/>
                      <a:gd name="connsiteY3" fmla="*/ 396478 h 931671"/>
                      <a:gd name="connsiteX4" fmla="*/ 522661 w 1013903"/>
                      <a:gd name="connsiteY4" fmla="*/ 768153 h 931671"/>
                      <a:gd name="connsiteX5" fmla="*/ 900629 w 1013903"/>
                      <a:gd name="connsiteY5" fmla="*/ 512219 h 931671"/>
                      <a:gd name="connsiteX6" fmla="*/ 620320 w 1013903"/>
                      <a:gd name="connsiteY6" fmla="*/ 927048 h 931671"/>
                      <a:gd name="connsiteX7" fmla="*/ 958497 w 1013903"/>
                      <a:gd name="connsiteY7" fmla="*/ 601757 h 931671"/>
                      <a:gd name="connsiteX8" fmla="*/ 1013903 w 1013903"/>
                      <a:gd name="connsiteY8" fmla="*/ 623862 h 931671"/>
                      <a:gd name="connsiteX9" fmla="*/ 600985 w 1013903"/>
                      <a:gd name="connsiteY9" fmla="*/ 879263 h 931671"/>
                      <a:gd name="connsiteX10" fmla="*/ 855206 w 1013903"/>
                      <a:gd name="connsiteY10" fmla="*/ 459567 h 931671"/>
                      <a:gd name="connsiteX11" fmla="*/ 450361 w 1013903"/>
                      <a:gd name="connsiteY11" fmla="*/ 724796 h 931671"/>
                      <a:gd name="connsiteX12" fmla="*/ 696359 w 1013903"/>
                      <a:gd name="connsiteY12" fmla="*/ 329396 h 931671"/>
                      <a:gd name="connsiteX13" fmla="*/ 373514 w 1013903"/>
                      <a:gd name="connsiteY13" fmla="*/ 554897 h 931671"/>
                      <a:gd name="connsiteX14" fmla="*/ 36582 w 1013903"/>
                      <a:gd name="connsiteY14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285169 w 1013903"/>
                      <a:gd name="connsiteY2" fmla="*/ 317767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696359 w 1013903"/>
                      <a:gd name="connsiteY13" fmla="*/ 329396 h 931671"/>
                      <a:gd name="connsiteX14" fmla="*/ 373514 w 1013903"/>
                      <a:gd name="connsiteY14" fmla="*/ 554897 h 931671"/>
                      <a:gd name="connsiteX15" fmla="*/ 36582 w 1013903"/>
                      <a:gd name="connsiteY15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285169 w 1013903"/>
                      <a:gd name="connsiteY2" fmla="*/ 317767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696359 w 1013903"/>
                      <a:gd name="connsiteY13" fmla="*/ 32939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696359 w 1013903"/>
                      <a:gd name="connsiteY13" fmla="*/ 32939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707714 w 1013903"/>
                      <a:gd name="connsiteY13" fmla="*/ 34255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707714 w 1013903"/>
                      <a:gd name="connsiteY13" fmla="*/ 34255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720457 w 1013903"/>
                      <a:gd name="connsiteY13" fmla="*/ 343846 h 931671"/>
                      <a:gd name="connsiteX14" fmla="*/ 373514 w 1013903"/>
                      <a:gd name="connsiteY14" fmla="*/ 554897 h 931671"/>
                      <a:gd name="connsiteX15" fmla="*/ 191129 w 1013903"/>
                      <a:gd name="connsiteY15" fmla="*/ 350271 h 931671"/>
                      <a:gd name="connsiteX16" fmla="*/ 36582 w 1013903"/>
                      <a:gd name="connsiteY16" fmla="*/ 12195 h 931671"/>
                      <a:gd name="connsiteX0" fmla="*/ 36582 w 1013903"/>
                      <a:gd name="connsiteY0" fmla="*/ 12195 h 931671"/>
                      <a:gd name="connsiteX1" fmla="*/ 172749 w 1013903"/>
                      <a:gd name="connsiteY1" fmla="*/ 24164 h 931671"/>
                      <a:gd name="connsiteX2" fmla="*/ 636106 w 1013903"/>
                      <a:gd name="connsiteY2" fmla="*/ 293273 h 931671"/>
                      <a:gd name="connsiteX3" fmla="*/ 417549 w 1013903"/>
                      <a:gd name="connsiteY3" fmla="*/ 619404 h 931671"/>
                      <a:gd name="connsiteX4" fmla="*/ 765868 w 1013903"/>
                      <a:gd name="connsiteY4" fmla="*/ 396478 h 931671"/>
                      <a:gd name="connsiteX5" fmla="*/ 522661 w 1013903"/>
                      <a:gd name="connsiteY5" fmla="*/ 768153 h 931671"/>
                      <a:gd name="connsiteX6" fmla="*/ 900629 w 1013903"/>
                      <a:gd name="connsiteY6" fmla="*/ 512219 h 931671"/>
                      <a:gd name="connsiteX7" fmla="*/ 620320 w 1013903"/>
                      <a:gd name="connsiteY7" fmla="*/ 927048 h 931671"/>
                      <a:gd name="connsiteX8" fmla="*/ 958497 w 1013903"/>
                      <a:gd name="connsiteY8" fmla="*/ 601757 h 931671"/>
                      <a:gd name="connsiteX9" fmla="*/ 1013903 w 1013903"/>
                      <a:gd name="connsiteY9" fmla="*/ 623862 h 931671"/>
                      <a:gd name="connsiteX10" fmla="*/ 600985 w 1013903"/>
                      <a:gd name="connsiteY10" fmla="*/ 879263 h 931671"/>
                      <a:gd name="connsiteX11" fmla="*/ 855206 w 1013903"/>
                      <a:gd name="connsiteY11" fmla="*/ 459567 h 931671"/>
                      <a:gd name="connsiteX12" fmla="*/ 450361 w 1013903"/>
                      <a:gd name="connsiteY12" fmla="*/ 724796 h 931671"/>
                      <a:gd name="connsiteX13" fmla="*/ 720457 w 1013903"/>
                      <a:gd name="connsiteY13" fmla="*/ 343846 h 931671"/>
                      <a:gd name="connsiteX14" fmla="*/ 373514 w 1013903"/>
                      <a:gd name="connsiteY14" fmla="*/ 554897 h 931671"/>
                      <a:gd name="connsiteX15" fmla="*/ 604809 w 1013903"/>
                      <a:gd name="connsiteY15" fmla="*/ 230055 h 931671"/>
                      <a:gd name="connsiteX16" fmla="*/ 36582 w 1013903"/>
                      <a:gd name="connsiteY16" fmla="*/ 12195 h 931671"/>
                      <a:gd name="connsiteX0" fmla="*/ 16671 w 993992"/>
                      <a:gd name="connsiteY0" fmla="*/ 170297 h 1089773"/>
                      <a:gd name="connsiteX1" fmla="*/ 315850 w 993992"/>
                      <a:gd name="connsiteY1" fmla="*/ 626 h 1089773"/>
                      <a:gd name="connsiteX2" fmla="*/ 616195 w 993992"/>
                      <a:gd name="connsiteY2" fmla="*/ 451375 h 1089773"/>
                      <a:gd name="connsiteX3" fmla="*/ 397638 w 993992"/>
                      <a:gd name="connsiteY3" fmla="*/ 777506 h 1089773"/>
                      <a:gd name="connsiteX4" fmla="*/ 745957 w 993992"/>
                      <a:gd name="connsiteY4" fmla="*/ 554580 h 1089773"/>
                      <a:gd name="connsiteX5" fmla="*/ 502750 w 993992"/>
                      <a:gd name="connsiteY5" fmla="*/ 926255 h 1089773"/>
                      <a:gd name="connsiteX6" fmla="*/ 880718 w 993992"/>
                      <a:gd name="connsiteY6" fmla="*/ 670321 h 1089773"/>
                      <a:gd name="connsiteX7" fmla="*/ 600409 w 993992"/>
                      <a:gd name="connsiteY7" fmla="*/ 1085150 h 1089773"/>
                      <a:gd name="connsiteX8" fmla="*/ 938586 w 993992"/>
                      <a:gd name="connsiteY8" fmla="*/ 759859 h 1089773"/>
                      <a:gd name="connsiteX9" fmla="*/ 993992 w 993992"/>
                      <a:gd name="connsiteY9" fmla="*/ 781964 h 1089773"/>
                      <a:gd name="connsiteX10" fmla="*/ 581074 w 993992"/>
                      <a:gd name="connsiteY10" fmla="*/ 1037365 h 1089773"/>
                      <a:gd name="connsiteX11" fmla="*/ 835295 w 993992"/>
                      <a:gd name="connsiteY11" fmla="*/ 617669 h 1089773"/>
                      <a:gd name="connsiteX12" fmla="*/ 430450 w 993992"/>
                      <a:gd name="connsiteY12" fmla="*/ 882898 h 1089773"/>
                      <a:gd name="connsiteX13" fmla="*/ 700546 w 993992"/>
                      <a:gd name="connsiteY13" fmla="*/ 501948 h 1089773"/>
                      <a:gd name="connsiteX14" fmla="*/ 353603 w 993992"/>
                      <a:gd name="connsiteY14" fmla="*/ 712999 h 1089773"/>
                      <a:gd name="connsiteX15" fmla="*/ 584898 w 993992"/>
                      <a:gd name="connsiteY15" fmla="*/ 388157 h 1089773"/>
                      <a:gd name="connsiteX16" fmla="*/ 16671 w 993992"/>
                      <a:gd name="connsiteY16" fmla="*/ 170297 h 1089773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723577 w 1101374"/>
                      <a:gd name="connsiteY2" fmla="*/ 455617 h 1094015"/>
                      <a:gd name="connsiteX3" fmla="*/ 505020 w 1101374"/>
                      <a:gd name="connsiteY3" fmla="*/ 781748 h 1094015"/>
                      <a:gd name="connsiteX4" fmla="*/ 853339 w 1101374"/>
                      <a:gd name="connsiteY4" fmla="*/ 558822 h 1094015"/>
                      <a:gd name="connsiteX5" fmla="*/ 610132 w 1101374"/>
                      <a:gd name="connsiteY5" fmla="*/ 930497 h 1094015"/>
                      <a:gd name="connsiteX6" fmla="*/ 988100 w 1101374"/>
                      <a:gd name="connsiteY6" fmla="*/ 674563 h 1094015"/>
                      <a:gd name="connsiteX7" fmla="*/ 707791 w 1101374"/>
                      <a:gd name="connsiteY7" fmla="*/ 1089392 h 1094015"/>
                      <a:gd name="connsiteX8" fmla="*/ 1045968 w 1101374"/>
                      <a:gd name="connsiteY8" fmla="*/ 764101 h 1094015"/>
                      <a:gd name="connsiteX9" fmla="*/ 1101374 w 1101374"/>
                      <a:gd name="connsiteY9" fmla="*/ 786206 h 1094015"/>
                      <a:gd name="connsiteX10" fmla="*/ 688456 w 1101374"/>
                      <a:gd name="connsiteY10" fmla="*/ 1041607 h 1094015"/>
                      <a:gd name="connsiteX11" fmla="*/ 942677 w 1101374"/>
                      <a:gd name="connsiteY11" fmla="*/ 621911 h 1094015"/>
                      <a:gd name="connsiteX12" fmla="*/ 537832 w 1101374"/>
                      <a:gd name="connsiteY12" fmla="*/ 887140 h 1094015"/>
                      <a:gd name="connsiteX13" fmla="*/ 807928 w 1101374"/>
                      <a:gd name="connsiteY13" fmla="*/ 506190 h 1094015"/>
                      <a:gd name="connsiteX14" fmla="*/ 460985 w 1101374"/>
                      <a:gd name="connsiteY14" fmla="*/ 717241 h 1094015"/>
                      <a:gd name="connsiteX15" fmla="*/ 692280 w 1101374"/>
                      <a:gd name="connsiteY15" fmla="*/ 392399 h 1094015"/>
                      <a:gd name="connsiteX16" fmla="*/ 11883 w 1101374"/>
                      <a:gd name="connsiteY16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723577 w 1101374"/>
                      <a:gd name="connsiteY2" fmla="*/ 455617 h 1094015"/>
                      <a:gd name="connsiteX3" fmla="*/ 505020 w 1101374"/>
                      <a:gd name="connsiteY3" fmla="*/ 781748 h 1094015"/>
                      <a:gd name="connsiteX4" fmla="*/ 853339 w 1101374"/>
                      <a:gd name="connsiteY4" fmla="*/ 558822 h 1094015"/>
                      <a:gd name="connsiteX5" fmla="*/ 610132 w 1101374"/>
                      <a:gd name="connsiteY5" fmla="*/ 930497 h 1094015"/>
                      <a:gd name="connsiteX6" fmla="*/ 988100 w 1101374"/>
                      <a:gd name="connsiteY6" fmla="*/ 674563 h 1094015"/>
                      <a:gd name="connsiteX7" fmla="*/ 707791 w 1101374"/>
                      <a:gd name="connsiteY7" fmla="*/ 1089392 h 1094015"/>
                      <a:gd name="connsiteX8" fmla="*/ 1045968 w 1101374"/>
                      <a:gd name="connsiteY8" fmla="*/ 764101 h 1094015"/>
                      <a:gd name="connsiteX9" fmla="*/ 1101374 w 1101374"/>
                      <a:gd name="connsiteY9" fmla="*/ 786206 h 1094015"/>
                      <a:gd name="connsiteX10" fmla="*/ 688456 w 1101374"/>
                      <a:gd name="connsiteY10" fmla="*/ 1041607 h 1094015"/>
                      <a:gd name="connsiteX11" fmla="*/ 942677 w 1101374"/>
                      <a:gd name="connsiteY11" fmla="*/ 621911 h 1094015"/>
                      <a:gd name="connsiteX12" fmla="*/ 537832 w 1101374"/>
                      <a:gd name="connsiteY12" fmla="*/ 887140 h 1094015"/>
                      <a:gd name="connsiteX13" fmla="*/ 807928 w 1101374"/>
                      <a:gd name="connsiteY13" fmla="*/ 506190 h 1094015"/>
                      <a:gd name="connsiteX14" fmla="*/ 460985 w 1101374"/>
                      <a:gd name="connsiteY14" fmla="*/ 717241 h 1094015"/>
                      <a:gd name="connsiteX15" fmla="*/ 692280 w 1101374"/>
                      <a:gd name="connsiteY15" fmla="*/ 392399 h 1094015"/>
                      <a:gd name="connsiteX16" fmla="*/ 413784 w 1101374"/>
                      <a:gd name="connsiteY16" fmla="*/ 238086 h 1094015"/>
                      <a:gd name="connsiteX17" fmla="*/ 11883 w 1101374"/>
                      <a:gd name="connsiteY17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723577 w 1101374"/>
                      <a:gd name="connsiteY2" fmla="*/ 455617 h 1094015"/>
                      <a:gd name="connsiteX3" fmla="*/ 505020 w 1101374"/>
                      <a:gd name="connsiteY3" fmla="*/ 781748 h 1094015"/>
                      <a:gd name="connsiteX4" fmla="*/ 853339 w 1101374"/>
                      <a:gd name="connsiteY4" fmla="*/ 558822 h 1094015"/>
                      <a:gd name="connsiteX5" fmla="*/ 610132 w 1101374"/>
                      <a:gd name="connsiteY5" fmla="*/ 930497 h 1094015"/>
                      <a:gd name="connsiteX6" fmla="*/ 988100 w 1101374"/>
                      <a:gd name="connsiteY6" fmla="*/ 674563 h 1094015"/>
                      <a:gd name="connsiteX7" fmla="*/ 707791 w 1101374"/>
                      <a:gd name="connsiteY7" fmla="*/ 1089392 h 1094015"/>
                      <a:gd name="connsiteX8" fmla="*/ 1045968 w 1101374"/>
                      <a:gd name="connsiteY8" fmla="*/ 764101 h 1094015"/>
                      <a:gd name="connsiteX9" fmla="*/ 1101374 w 1101374"/>
                      <a:gd name="connsiteY9" fmla="*/ 786206 h 1094015"/>
                      <a:gd name="connsiteX10" fmla="*/ 688456 w 1101374"/>
                      <a:gd name="connsiteY10" fmla="*/ 1041607 h 1094015"/>
                      <a:gd name="connsiteX11" fmla="*/ 942677 w 1101374"/>
                      <a:gd name="connsiteY11" fmla="*/ 621911 h 1094015"/>
                      <a:gd name="connsiteX12" fmla="*/ 537832 w 1101374"/>
                      <a:gd name="connsiteY12" fmla="*/ 887140 h 1094015"/>
                      <a:gd name="connsiteX13" fmla="*/ 807928 w 1101374"/>
                      <a:gd name="connsiteY13" fmla="*/ 506190 h 1094015"/>
                      <a:gd name="connsiteX14" fmla="*/ 460985 w 1101374"/>
                      <a:gd name="connsiteY14" fmla="*/ 717241 h 1094015"/>
                      <a:gd name="connsiteX15" fmla="*/ 692280 w 1101374"/>
                      <a:gd name="connsiteY15" fmla="*/ 392399 h 1094015"/>
                      <a:gd name="connsiteX16" fmla="*/ 260185 w 1101374"/>
                      <a:gd name="connsiteY16" fmla="*/ 504741 h 1094015"/>
                      <a:gd name="connsiteX17" fmla="*/ 11883 w 1101374"/>
                      <a:gd name="connsiteY17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538155 w 1101374"/>
                      <a:gd name="connsiteY2" fmla="*/ 166621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260185 w 1101374"/>
                      <a:gd name="connsiteY17" fmla="*/ 504741 h 1094015"/>
                      <a:gd name="connsiteX18" fmla="*/ 11883 w 1101374"/>
                      <a:gd name="connsiteY18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329008 w 1101374"/>
                      <a:gd name="connsiteY2" fmla="*/ 577768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260185 w 1101374"/>
                      <a:gd name="connsiteY17" fmla="*/ 504741 h 1094015"/>
                      <a:gd name="connsiteX18" fmla="*/ 11883 w 1101374"/>
                      <a:gd name="connsiteY18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368063 w 1101374"/>
                      <a:gd name="connsiteY2" fmla="*/ 629761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260185 w 1101374"/>
                      <a:gd name="connsiteY17" fmla="*/ 504741 h 1094015"/>
                      <a:gd name="connsiteX18" fmla="*/ 11883 w 1101374"/>
                      <a:gd name="connsiteY18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368063 w 1101374"/>
                      <a:gd name="connsiteY2" fmla="*/ 629761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294253 w 1101374"/>
                      <a:gd name="connsiteY17" fmla="*/ 544219 h 1094015"/>
                      <a:gd name="connsiteX18" fmla="*/ 11883 w 1101374"/>
                      <a:gd name="connsiteY18" fmla="*/ 31073 h 1094015"/>
                      <a:gd name="connsiteX0" fmla="*/ 11883 w 1101374"/>
                      <a:gd name="connsiteY0" fmla="*/ 31073 h 1094015"/>
                      <a:gd name="connsiteX1" fmla="*/ 423232 w 1101374"/>
                      <a:gd name="connsiteY1" fmla="*/ 4868 h 1094015"/>
                      <a:gd name="connsiteX2" fmla="*/ 368063 w 1101374"/>
                      <a:gd name="connsiteY2" fmla="*/ 629761 h 1094015"/>
                      <a:gd name="connsiteX3" fmla="*/ 723577 w 1101374"/>
                      <a:gd name="connsiteY3" fmla="*/ 455617 h 1094015"/>
                      <a:gd name="connsiteX4" fmla="*/ 505020 w 1101374"/>
                      <a:gd name="connsiteY4" fmla="*/ 781748 h 1094015"/>
                      <a:gd name="connsiteX5" fmla="*/ 853339 w 1101374"/>
                      <a:gd name="connsiteY5" fmla="*/ 558822 h 1094015"/>
                      <a:gd name="connsiteX6" fmla="*/ 610132 w 1101374"/>
                      <a:gd name="connsiteY6" fmla="*/ 930497 h 1094015"/>
                      <a:gd name="connsiteX7" fmla="*/ 988100 w 1101374"/>
                      <a:gd name="connsiteY7" fmla="*/ 674563 h 1094015"/>
                      <a:gd name="connsiteX8" fmla="*/ 707791 w 1101374"/>
                      <a:gd name="connsiteY8" fmla="*/ 1089392 h 1094015"/>
                      <a:gd name="connsiteX9" fmla="*/ 1045968 w 1101374"/>
                      <a:gd name="connsiteY9" fmla="*/ 764101 h 1094015"/>
                      <a:gd name="connsiteX10" fmla="*/ 1101374 w 1101374"/>
                      <a:gd name="connsiteY10" fmla="*/ 786206 h 1094015"/>
                      <a:gd name="connsiteX11" fmla="*/ 688456 w 1101374"/>
                      <a:gd name="connsiteY11" fmla="*/ 1041607 h 1094015"/>
                      <a:gd name="connsiteX12" fmla="*/ 942677 w 1101374"/>
                      <a:gd name="connsiteY12" fmla="*/ 621911 h 1094015"/>
                      <a:gd name="connsiteX13" fmla="*/ 537832 w 1101374"/>
                      <a:gd name="connsiteY13" fmla="*/ 887140 h 1094015"/>
                      <a:gd name="connsiteX14" fmla="*/ 807928 w 1101374"/>
                      <a:gd name="connsiteY14" fmla="*/ 506190 h 1094015"/>
                      <a:gd name="connsiteX15" fmla="*/ 460985 w 1101374"/>
                      <a:gd name="connsiteY15" fmla="*/ 717241 h 1094015"/>
                      <a:gd name="connsiteX16" fmla="*/ 692280 w 1101374"/>
                      <a:gd name="connsiteY16" fmla="*/ 392399 h 1094015"/>
                      <a:gd name="connsiteX17" fmla="*/ 316271 w 1101374"/>
                      <a:gd name="connsiteY17" fmla="*/ 576472 h 1094015"/>
                      <a:gd name="connsiteX18" fmla="*/ 11883 w 1101374"/>
                      <a:gd name="connsiteY18" fmla="*/ 31073 h 1094015"/>
                      <a:gd name="connsiteX0" fmla="*/ 6234 w 1443117"/>
                      <a:gd name="connsiteY0" fmla="*/ 903833 h 1089259"/>
                      <a:gd name="connsiteX1" fmla="*/ 764975 w 1443117"/>
                      <a:gd name="connsiteY1" fmla="*/ 112 h 1089259"/>
                      <a:gd name="connsiteX2" fmla="*/ 709806 w 1443117"/>
                      <a:gd name="connsiteY2" fmla="*/ 625005 h 1089259"/>
                      <a:gd name="connsiteX3" fmla="*/ 1065320 w 1443117"/>
                      <a:gd name="connsiteY3" fmla="*/ 450861 h 1089259"/>
                      <a:gd name="connsiteX4" fmla="*/ 846763 w 1443117"/>
                      <a:gd name="connsiteY4" fmla="*/ 776992 h 1089259"/>
                      <a:gd name="connsiteX5" fmla="*/ 1195082 w 1443117"/>
                      <a:gd name="connsiteY5" fmla="*/ 554066 h 1089259"/>
                      <a:gd name="connsiteX6" fmla="*/ 951875 w 1443117"/>
                      <a:gd name="connsiteY6" fmla="*/ 925741 h 1089259"/>
                      <a:gd name="connsiteX7" fmla="*/ 1329843 w 1443117"/>
                      <a:gd name="connsiteY7" fmla="*/ 669807 h 1089259"/>
                      <a:gd name="connsiteX8" fmla="*/ 1049534 w 1443117"/>
                      <a:gd name="connsiteY8" fmla="*/ 1084636 h 1089259"/>
                      <a:gd name="connsiteX9" fmla="*/ 1387711 w 1443117"/>
                      <a:gd name="connsiteY9" fmla="*/ 759345 h 1089259"/>
                      <a:gd name="connsiteX10" fmla="*/ 1443117 w 1443117"/>
                      <a:gd name="connsiteY10" fmla="*/ 781450 h 1089259"/>
                      <a:gd name="connsiteX11" fmla="*/ 1030199 w 1443117"/>
                      <a:gd name="connsiteY11" fmla="*/ 1036851 h 1089259"/>
                      <a:gd name="connsiteX12" fmla="*/ 1284420 w 1443117"/>
                      <a:gd name="connsiteY12" fmla="*/ 617155 h 1089259"/>
                      <a:gd name="connsiteX13" fmla="*/ 879575 w 1443117"/>
                      <a:gd name="connsiteY13" fmla="*/ 882384 h 1089259"/>
                      <a:gd name="connsiteX14" fmla="*/ 1149671 w 1443117"/>
                      <a:gd name="connsiteY14" fmla="*/ 501434 h 1089259"/>
                      <a:gd name="connsiteX15" fmla="*/ 802728 w 1443117"/>
                      <a:gd name="connsiteY15" fmla="*/ 712485 h 1089259"/>
                      <a:gd name="connsiteX16" fmla="*/ 1034023 w 1443117"/>
                      <a:gd name="connsiteY16" fmla="*/ 387643 h 1089259"/>
                      <a:gd name="connsiteX17" fmla="*/ 658014 w 1443117"/>
                      <a:gd name="connsiteY17" fmla="*/ 571716 h 1089259"/>
                      <a:gd name="connsiteX18" fmla="*/ 6234 w 1443117"/>
                      <a:gd name="connsiteY18" fmla="*/ 903833 h 1089259"/>
                      <a:gd name="connsiteX0" fmla="*/ 164354 w 1601237"/>
                      <a:gd name="connsiteY0" fmla="*/ 528928 h 714354"/>
                      <a:gd name="connsiteX1" fmla="*/ 67851 w 1601237"/>
                      <a:gd name="connsiteY1" fmla="*/ 601388 h 714354"/>
                      <a:gd name="connsiteX2" fmla="*/ 867926 w 1601237"/>
                      <a:gd name="connsiteY2" fmla="*/ 250100 h 714354"/>
                      <a:gd name="connsiteX3" fmla="*/ 1223440 w 1601237"/>
                      <a:gd name="connsiteY3" fmla="*/ 75956 h 714354"/>
                      <a:gd name="connsiteX4" fmla="*/ 1004883 w 1601237"/>
                      <a:gd name="connsiteY4" fmla="*/ 402087 h 714354"/>
                      <a:gd name="connsiteX5" fmla="*/ 1353202 w 1601237"/>
                      <a:gd name="connsiteY5" fmla="*/ 179161 h 714354"/>
                      <a:gd name="connsiteX6" fmla="*/ 1109995 w 1601237"/>
                      <a:gd name="connsiteY6" fmla="*/ 550836 h 714354"/>
                      <a:gd name="connsiteX7" fmla="*/ 1487963 w 1601237"/>
                      <a:gd name="connsiteY7" fmla="*/ 294902 h 714354"/>
                      <a:gd name="connsiteX8" fmla="*/ 1207654 w 1601237"/>
                      <a:gd name="connsiteY8" fmla="*/ 709731 h 714354"/>
                      <a:gd name="connsiteX9" fmla="*/ 1545831 w 1601237"/>
                      <a:gd name="connsiteY9" fmla="*/ 384440 h 714354"/>
                      <a:gd name="connsiteX10" fmla="*/ 1601237 w 1601237"/>
                      <a:gd name="connsiteY10" fmla="*/ 406545 h 714354"/>
                      <a:gd name="connsiteX11" fmla="*/ 1188319 w 1601237"/>
                      <a:gd name="connsiteY11" fmla="*/ 661946 h 714354"/>
                      <a:gd name="connsiteX12" fmla="*/ 1442540 w 1601237"/>
                      <a:gd name="connsiteY12" fmla="*/ 242250 h 714354"/>
                      <a:gd name="connsiteX13" fmla="*/ 1037695 w 1601237"/>
                      <a:gd name="connsiteY13" fmla="*/ 507479 h 714354"/>
                      <a:gd name="connsiteX14" fmla="*/ 1307791 w 1601237"/>
                      <a:gd name="connsiteY14" fmla="*/ 126529 h 714354"/>
                      <a:gd name="connsiteX15" fmla="*/ 960848 w 1601237"/>
                      <a:gd name="connsiteY15" fmla="*/ 337580 h 714354"/>
                      <a:gd name="connsiteX16" fmla="*/ 1192143 w 1601237"/>
                      <a:gd name="connsiteY16" fmla="*/ 12738 h 714354"/>
                      <a:gd name="connsiteX17" fmla="*/ 816134 w 1601237"/>
                      <a:gd name="connsiteY17" fmla="*/ 196811 h 714354"/>
                      <a:gd name="connsiteX18" fmla="*/ 164354 w 1601237"/>
                      <a:gd name="connsiteY18" fmla="*/ 528928 h 714354"/>
                      <a:gd name="connsiteX0" fmla="*/ 42908 w 1688490"/>
                      <a:gd name="connsiteY0" fmla="*/ 549816 h 714354"/>
                      <a:gd name="connsiteX1" fmla="*/ 155104 w 1688490"/>
                      <a:gd name="connsiteY1" fmla="*/ 601388 h 714354"/>
                      <a:gd name="connsiteX2" fmla="*/ 955179 w 1688490"/>
                      <a:gd name="connsiteY2" fmla="*/ 250100 h 714354"/>
                      <a:gd name="connsiteX3" fmla="*/ 1310693 w 1688490"/>
                      <a:gd name="connsiteY3" fmla="*/ 75956 h 714354"/>
                      <a:gd name="connsiteX4" fmla="*/ 1092136 w 1688490"/>
                      <a:gd name="connsiteY4" fmla="*/ 402087 h 714354"/>
                      <a:gd name="connsiteX5" fmla="*/ 1440455 w 1688490"/>
                      <a:gd name="connsiteY5" fmla="*/ 179161 h 714354"/>
                      <a:gd name="connsiteX6" fmla="*/ 1197248 w 1688490"/>
                      <a:gd name="connsiteY6" fmla="*/ 550836 h 714354"/>
                      <a:gd name="connsiteX7" fmla="*/ 1575216 w 1688490"/>
                      <a:gd name="connsiteY7" fmla="*/ 294902 h 714354"/>
                      <a:gd name="connsiteX8" fmla="*/ 1294907 w 1688490"/>
                      <a:gd name="connsiteY8" fmla="*/ 709731 h 714354"/>
                      <a:gd name="connsiteX9" fmla="*/ 1633084 w 1688490"/>
                      <a:gd name="connsiteY9" fmla="*/ 384440 h 714354"/>
                      <a:gd name="connsiteX10" fmla="*/ 1688490 w 1688490"/>
                      <a:gd name="connsiteY10" fmla="*/ 406545 h 714354"/>
                      <a:gd name="connsiteX11" fmla="*/ 1275572 w 1688490"/>
                      <a:gd name="connsiteY11" fmla="*/ 661946 h 714354"/>
                      <a:gd name="connsiteX12" fmla="*/ 1529793 w 1688490"/>
                      <a:gd name="connsiteY12" fmla="*/ 242250 h 714354"/>
                      <a:gd name="connsiteX13" fmla="*/ 1124948 w 1688490"/>
                      <a:gd name="connsiteY13" fmla="*/ 507479 h 714354"/>
                      <a:gd name="connsiteX14" fmla="*/ 1395044 w 1688490"/>
                      <a:gd name="connsiteY14" fmla="*/ 126529 h 714354"/>
                      <a:gd name="connsiteX15" fmla="*/ 1048101 w 1688490"/>
                      <a:gd name="connsiteY15" fmla="*/ 337580 h 714354"/>
                      <a:gd name="connsiteX16" fmla="*/ 1279396 w 1688490"/>
                      <a:gd name="connsiteY16" fmla="*/ 12738 h 714354"/>
                      <a:gd name="connsiteX17" fmla="*/ 903387 w 1688490"/>
                      <a:gd name="connsiteY17" fmla="*/ 196811 h 714354"/>
                      <a:gd name="connsiteX18" fmla="*/ 42908 w 1688490"/>
                      <a:gd name="connsiteY18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975327 w 1708638"/>
                      <a:gd name="connsiteY2" fmla="*/ 250100 h 714354"/>
                      <a:gd name="connsiteX3" fmla="*/ 1330841 w 1708638"/>
                      <a:gd name="connsiteY3" fmla="*/ 75956 h 714354"/>
                      <a:gd name="connsiteX4" fmla="*/ 1112284 w 1708638"/>
                      <a:gd name="connsiteY4" fmla="*/ 402087 h 714354"/>
                      <a:gd name="connsiteX5" fmla="*/ 1460603 w 1708638"/>
                      <a:gd name="connsiteY5" fmla="*/ 179161 h 714354"/>
                      <a:gd name="connsiteX6" fmla="*/ 1217396 w 1708638"/>
                      <a:gd name="connsiteY6" fmla="*/ 550836 h 714354"/>
                      <a:gd name="connsiteX7" fmla="*/ 1595364 w 1708638"/>
                      <a:gd name="connsiteY7" fmla="*/ 294902 h 714354"/>
                      <a:gd name="connsiteX8" fmla="*/ 1315055 w 1708638"/>
                      <a:gd name="connsiteY8" fmla="*/ 709731 h 714354"/>
                      <a:gd name="connsiteX9" fmla="*/ 1653232 w 1708638"/>
                      <a:gd name="connsiteY9" fmla="*/ 384440 h 714354"/>
                      <a:gd name="connsiteX10" fmla="*/ 1708638 w 1708638"/>
                      <a:gd name="connsiteY10" fmla="*/ 406545 h 714354"/>
                      <a:gd name="connsiteX11" fmla="*/ 1295720 w 1708638"/>
                      <a:gd name="connsiteY11" fmla="*/ 661946 h 714354"/>
                      <a:gd name="connsiteX12" fmla="*/ 1549941 w 1708638"/>
                      <a:gd name="connsiteY12" fmla="*/ 242250 h 714354"/>
                      <a:gd name="connsiteX13" fmla="*/ 1145096 w 1708638"/>
                      <a:gd name="connsiteY13" fmla="*/ 507479 h 714354"/>
                      <a:gd name="connsiteX14" fmla="*/ 1415192 w 1708638"/>
                      <a:gd name="connsiteY14" fmla="*/ 126529 h 714354"/>
                      <a:gd name="connsiteX15" fmla="*/ 1068249 w 1708638"/>
                      <a:gd name="connsiteY15" fmla="*/ 337580 h 714354"/>
                      <a:gd name="connsiteX16" fmla="*/ 1299544 w 1708638"/>
                      <a:gd name="connsiteY16" fmla="*/ 12738 h 714354"/>
                      <a:gd name="connsiteX17" fmla="*/ 923535 w 1708638"/>
                      <a:gd name="connsiteY17" fmla="*/ 196811 h 714354"/>
                      <a:gd name="connsiteX18" fmla="*/ 63056 w 1708638"/>
                      <a:gd name="connsiteY18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720771 w 1708638"/>
                      <a:gd name="connsiteY2" fmla="*/ 332394 h 714354"/>
                      <a:gd name="connsiteX3" fmla="*/ 975327 w 1708638"/>
                      <a:gd name="connsiteY3" fmla="*/ 250100 h 714354"/>
                      <a:gd name="connsiteX4" fmla="*/ 1330841 w 1708638"/>
                      <a:gd name="connsiteY4" fmla="*/ 75956 h 714354"/>
                      <a:gd name="connsiteX5" fmla="*/ 1112284 w 1708638"/>
                      <a:gd name="connsiteY5" fmla="*/ 402087 h 714354"/>
                      <a:gd name="connsiteX6" fmla="*/ 1460603 w 1708638"/>
                      <a:gd name="connsiteY6" fmla="*/ 179161 h 714354"/>
                      <a:gd name="connsiteX7" fmla="*/ 1217396 w 1708638"/>
                      <a:gd name="connsiteY7" fmla="*/ 550836 h 714354"/>
                      <a:gd name="connsiteX8" fmla="*/ 1595364 w 1708638"/>
                      <a:gd name="connsiteY8" fmla="*/ 294902 h 714354"/>
                      <a:gd name="connsiteX9" fmla="*/ 1315055 w 1708638"/>
                      <a:gd name="connsiteY9" fmla="*/ 709731 h 714354"/>
                      <a:gd name="connsiteX10" fmla="*/ 1653232 w 1708638"/>
                      <a:gd name="connsiteY10" fmla="*/ 384440 h 714354"/>
                      <a:gd name="connsiteX11" fmla="*/ 1708638 w 1708638"/>
                      <a:gd name="connsiteY11" fmla="*/ 406545 h 714354"/>
                      <a:gd name="connsiteX12" fmla="*/ 1295720 w 1708638"/>
                      <a:gd name="connsiteY12" fmla="*/ 661946 h 714354"/>
                      <a:gd name="connsiteX13" fmla="*/ 1549941 w 1708638"/>
                      <a:gd name="connsiteY13" fmla="*/ 242250 h 714354"/>
                      <a:gd name="connsiteX14" fmla="*/ 1145096 w 1708638"/>
                      <a:gd name="connsiteY14" fmla="*/ 507479 h 714354"/>
                      <a:gd name="connsiteX15" fmla="*/ 1415192 w 1708638"/>
                      <a:gd name="connsiteY15" fmla="*/ 126529 h 714354"/>
                      <a:gd name="connsiteX16" fmla="*/ 1068249 w 1708638"/>
                      <a:gd name="connsiteY16" fmla="*/ 337580 h 714354"/>
                      <a:gd name="connsiteX17" fmla="*/ 1299544 w 1708638"/>
                      <a:gd name="connsiteY17" fmla="*/ 12738 h 714354"/>
                      <a:gd name="connsiteX18" fmla="*/ 923535 w 1708638"/>
                      <a:gd name="connsiteY18" fmla="*/ 196811 h 714354"/>
                      <a:gd name="connsiteX19" fmla="*/ 63056 w 1708638"/>
                      <a:gd name="connsiteY19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720771 w 1708638"/>
                      <a:gd name="connsiteY2" fmla="*/ 332394 h 714354"/>
                      <a:gd name="connsiteX3" fmla="*/ 975327 w 1708638"/>
                      <a:gd name="connsiteY3" fmla="*/ 250100 h 714354"/>
                      <a:gd name="connsiteX4" fmla="*/ 1330841 w 1708638"/>
                      <a:gd name="connsiteY4" fmla="*/ 75956 h 714354"/>
                      <a:gd name="connsiteX5" fmla="*/ 1112284 w 1708638"/>
                      <a:gd name="connsiteY5" fmla="*/ 402087 h 714354"/>
                      <a:gd name="connsiteX6" fmla="*/ 1460603 w 1708638"/>
                      <a:gd name="connsiteY6" fmla="*/ 179161 h 714354"/>
                      <a:gd name="connsiteX7" fmla="*/ 1217396 w 1708638"/>
                      <a:gd name="connsiteY7" fmla="*/ 550836 h 714354"/>
                      <a:gd name="connsiteX8" fmla="*/ 1595364 w 1708638"/>
                      <a:gd name="connsiteY8" fmla="*/ 294902 h 714354"/>
                      <a:gd name="connsiteX9" fmla="*/ 1315055 w 1708638"/>
                      <a:gd name="connsiteY9" fmla="*/ 709731 h 714354"/>
                      <a:gd name="connsiteX10" fmla="*/ 1653232 w 1708638"/>
                      <a:gd name="connsiteY10" fmla="*/ 384440 h 714354"/>
                      <a:gd name="connsiteX11" fmla="*/ 1708638 w 1708638"/>
                      <a:gd name="connsiteY11" fmla="*/ 406545 h 714354"/>
                      <a:gd name="connsiteX12" fmla="*/ 1295720 w 1708638"/>
                      <a:gd name="connsiteY12" fmla="*/ 661946 h 714354"/>
                      <a:gd name="connsiteX13" fmla="*/ 1549941 w 1708638"/>
                      <a:gd name="connsiteY13" fmla="*/ 242250 h 714354"/>
                      <a:gd name="connsiteX14" fmla="*/ 1145096 w 1708638"/>
                      <a:gd name="connsiteY14" fmla="*/ 507479 h 714354"/>
                      <a:gd name="connsiteX15" fmla="*/ 1415192 w 1708638"/>
                      <a:gd name="connsiteY15" fmla="*/ 126529 h 714354"/>
                      <a:gd name="connsiteX16" fmla="*/ 1068249 w 1708638"/>
                      <a:gd name="connsiteY16" fmla="*/ 337580 h 714354"/>
                      <a:gd name="connsiteX17" fmla="*/ 1299544 w 1708638"/>
                      <a:gd name="connsiteY17" fmla="*/ 12738 h 714354"/>
                      <a:gd name="connsiteX18" fmla="*/ 923535 w 1708638"/>
                      <a:gd name="connsiteY18" fmla="*/ 196811 h 714354"/>
                      <a:gd name="connsiteX19" fmla="*/ 691554 w 1708638"/>
                      <a:gd name="connsiteY19" fmla="*/ 251373 h 714354"/>
                      <a:gd name="connsiteX20" fmla="*/ 63056 w 1708638"/>
                      <a:gd name="connsiteY20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720771 w 1708638"/>
                      <a:gd name="connsiteY2" fmla="*/ 332394 h 714354"/>
                      <a:gd name="connsiteX3" fmla="*/ 975327 w 1708638"/>
                      <a:gd name="connsiteY3" fmla="*/ 250100 h 714354"/>
                      <a:gd name="connsiteX4" fmla="*/ 1330841 w 1708638"/>
                      <a:gd name="connsiteY4" fmla="*/ 75956 h 714354"/>
                      <a:gd name="connsiteX5" fmla="*/ 1112284 w 1708638"/>
                      <a:gd name="connsiteY5" fmla="*/ 402087 h 714354"/>
                      <a:gd name="connsiteX6" fmla="*/ 1460603 w 1708638"/>
                      <a:gd name="connsiteY6" fmla="*/ 179161 h 714354"/>
                      <a:gd name="connsiteX7" fmla="*/ 1217396 w 1708638"/>
                      <a:gd name="connsiteY7" fmla="*/ 550836 h 714354"/>
                      <a:gd name="connsiteX8" fmla="*/ 1595364 w 1708638"/>
                      <a:gd name="connsiteY8" fmla="*/ 294902 h 714354"/>
                      <a:gd name="connsiteX9" fmla="*/ 1315055 w 1708638"/>
                      <a:gd name="connsiteY9" fmla="*/ 709731 h 714354"/>
                      <a:gd name="connsiteX10" fmla="*/ 1653232 w 1708638"/>
                      <a:gd name="connsiteY10" fmla="*/ 384440 h 714354"/>
                      <a:gd name="connsiteX11" fmla="*/ 1708638 w 1708638"/>
                      <a:gd name="connsiteY11" fmla="*/ 406545 h 714354"/>
                      <a:gd name="connsiteX12" fmla="*/ 1295720 w 1708638"/>
                      <a:gd name="connsiteY12" fmla="*/ 661946 h 714354"/>
                      <a:gd name="connsiteX13" fmla="*/ 1549941 w 1708638"/>
                      <a:gd name="connsiteY13" fmla="*/ 242250 h 714354"/>
                      <a:gd name="connsiteX14" fmla="*/ 1145096 w 1708638"/>
                      <a:gd name="connsiteY14" fmla="*/ 507479 h 714354"/>
                      <a:gd name="connsiteX15" fmla="*/ 1415192 w 1708638"/>
                      <a:gd name="connsiteY15" fmla="*/ 126529 h 714354"/>
                      <a:gd name="connsiteX16" fmla="*/ 1068249 w 1708638"/>
                      <a:gd name="connsiteY16" fmla="*/ 337580 h 714354"/>
                      <a:gd name="connsiteX17" fmla="*/ 1299544 w 1708638"/>
                      <a:gd name="connsiteY17" fmla="*/ 12738 h 714354"/>
                      <a:gd name="connsiteX18" fmla="*/ 923535 w 1708638"/>
                      <a:gd name="connsiteY18" fmla="*/ 196811 h 714354"/>
                      <a:gd name="connsiteX19" fmla="*/ 691554 w 1708638"/>
                      <a:gd name="connsiteY19" fmla="*/ 251373 h 714354"/>
                      <a:gd name="connsiteX20" fmla="*/ 413732 w 1708638"/>
                      <a:gd name="connsiteY20" fmla="*/ 367340 h 714354"/>
                      <a:gd name="connsiteX21" fmla="*/ 63056 w 1708638"/>
                      <a:gd name="connsiteY21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500977 w 1708638"/>
                      <a:gd name="connsiteY2" fmla="*/ 448234 h 714354"/>
                      <a:gd name="connsiteX3" fmla="*/ 720771 w 1708638"/>
                      <a:gd name="connsiteY3" fmla="*/ 332394 h 714354"/>
                      <a:gd name="connsiteX4" fmla="*/ 975327 w 1708638"/>
                      <a:gd name="connsiteY4" fmla="*/ 250100 h 714354"/>
                      <a:gd name="connsiteX5" fmla="*/ 1330841 w 1708638"/>
                      <a:gd name="connsiteY5" fmla="*/ 75956 h 714354"/>
                      <a:gd name="connsiteX6" fmla="*/ 1112284 w 1708638"/>
                      <a:gd name="connsiteY6" fmla="*/ 402087 h 714354"/>
                      <a:gd name="connsiteX7" fmla="*/ 1460603 w 1708638"/>
                      <a:gd name="connsiteY7" fmla="*/ 179161 h 714354"/>
                      <a:gd name="connsiteX8" fmla="*/ 1217396 w 1708638"/>
                      <a:gd name="connsiteY8" fmla="*/ 550836 h 714354"/>
                      <a:gd name="connsiteX9" fmla="*/ 1595364 w 1708638"/>
                      <a:gd name="connsiteY9" fmla="*/ 294902 h 714354"/>
                      <a:gd name="connsiteX10" fmla="*/ 1315055 w 1708638"/>
                      <a:gd name="connsiteY10" fmla="*/ 709731 h 714354"/>
                      <a:gd name="connsiteX11" fmla="*/ 1653232 w 1708638"/>
                      <a:gd name="connsiteY11" fmla="*/ 384440 h 714354"/>
                      <a:gd name="connsiteX12" fmla="*/ 1708638 w 1708638"/>
                      <a:gd name="connsiteY12" fmla="*/ 406545 h 714354"/>
                      <a:gd name="connsiteX13" fmla="*/ 1295720 w 1708638"/>
                      <a:gd name="connsiteY13" fmla="*/ 661946 h 714354"/>
                      <a:gd name="connsiteX14" fmla="*/ 1549941 w 1708638"/>
                      <a:gd name="connsiteY14" fmla="*/ 242250 h 714354"/>
                      <a:gd name="connsiteX15" fmla="*/ 1145096 w 1708638"/>
                      <a:gd name="connsiteY15" fmla="*/ 507479 h 714354"/>
                      <a:gd name="connsiteX16" fmla="*/ 1415192 w 1708638"/>
                      <a:gd name="connsiteY16" fmla="*/ 126529 h 714354"/>
                      <a:gd name="connsiteX17" fmla="*/ 1068249 w 1708638"/>
                      <a:gd name="connsiteY17" fmla="*/ 337580 h 714354"/>
                      <a:gd name="connsiteX18" fmla="*/ 1299544 w 1708638"/>
                      <a:gd name="connsiteY18" fmla="*/ 12738 h 714354"/>
                      <a:gd name="connsiteX19" fmla="*/ 923535 w 1708638"/>
                      <a:gd name="connsiteY19" fmla="*/ 196811 h 714354"/>
                      <a:gd name="connsiteX20" fmla="*/ 691554 w 1708638"/>
                      <a:gd name="connsiteY20" fmla="*/ 251373 h 714354"/>
                      <a:gd name="connsiteX21" fmla="*/ 413732 w 1708638"/>
                      <a:gd name="connsiteY21" fmla="*/ 367340 h 714354"/>
                      <a:gd name="connsiteX22" fmla="*/ 63056 w 1708638"/>
                      <a:gd name="connsiteY22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316501 w 1708638"/>
                      <a:gd name="connsiteY2" fmla="*/ 537631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63056 w 1708638"/>
                      <a:gd name="connsiteY23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316501 w 1708638"/>
                      <a:gd name="connsiteY2" fmla="*/ 537631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270944 w 1708638"/>
                      <a:gd name="connsiteY23" fmla="*/ 430934 h 714354"/>
                      <a:gd name="connsiteX24" fmla="*/ 63056 w 1708638"/>
                      <a:gd name="connsiteY24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849416 w 1708638"/>
                      <a:gd name="connsiteY2" fmla="*/ 555592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270944 w 1708638"/>
                      <a:gd name="connsiteY23" fmla="*/ 430934 h 714354"/>
                      <a:gd name="connsiteX24" fmla="*/ 63056 w 1708638"/>
                      <a:gd name="connsiteY24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849416 w 1708638"/>
                      <a:gd name="connsiteY2" fmla="*/ 555592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826434 w 1708638"/>
                      <a:gd name="connsiteY23" fmla="*/ 421160 h 714354"/>
                      <a:gd name="connsiteX24" fmla="*/ 63056 w 1708638"/>
                      <a:gd name="connsiteY24" fmla="*/ 549816 h 714354"/>
                      <a:gd name="connsiteX0" fmla="*/ 63056 w 1708638"/>
                      <a:gd name="connsiteY0" fmla="*/ 549816 h 714354"/>
                      <a:gd name="connsiteX1" fmla="*/ 121515 w 1708638"/>
                      <a:gd name="connsiteY1" fmla="*/ 619964 h 714354"/>
                      <a:gd name="connsiteX2" fmla="*/ 914375 w 1708638"/>
                      <a:gd name="connsiteY2" fmla="*/ 496121 h 714354"/>
                      <a:gd name="connsiteX3" fmla="*/ 500977 w 1708638"/>
                      <a:gd name="connsiteY3" fmla="*/ 448234 h 714354"/>
                      <a:gd name="connsiteX4" fmla="*/ 720771 w 1708638"/>
                      <a:gd name="connsiteY4" fmla="*/ 332394 h 714354"/>
                      <a:gd name="connsiteX5" fmla="*/ 975327 w 1708638"/>
                      <a:gd name="connsiteY5" fmla="*/ 250100 h 714354"/>
                      <a:gd name="connsiteX6" fmla="*/ 1330841 w 1708638"/>
                      <a:gd name="connsiteY6" fmla="*/ 75956 h 714354"/>
                      <a:gd name="connsiteX7" fmla="*/ 1112284 w 1708638"/>
                      <a:gd name="connsiteY7" fmla="*/ 402087 h 714354"/>
                      <a:gd name="connsiteX8" fmla="*/ 1460603 w 1708638"/>
                      <a:gd name="connsiteY8" fmla="*/ 179161 h 714354"/>
                      <a:gd name="connsiteX9" fmla="*/ 1217396 w 1708638"/>
                      <a:gd name="connsiteY9" fmla="*/ 550836 h 714354"/>
                      <a:gd name="connsiteX10" fmla="*/ 1595364 w 1708638"/>
                      <a:gd name="connsiteY10" fmla="*/ 294902 h 714354"/>
                      <a:gd name="connsiteX11" fmla="*/ 1315055 w 1708638"/>
                      <a:gd name="connsiteY11" fmla="*/ 709731 h 714354"/>
                      <a:gd name="connsiteX12" fmla="*/ 1653232 w 1708638"/>
                      <a:gd name="connsiteY12" fmla="*/ 384440 h 714354"/>
                      <a:gd name="connsiteX13" fmla="*/ 1708638 w 1708638"/>
                      <a:gd name="connsiteY13" fmla="*/ 406545 h 714354"/>
                      <a:gd name="connsiteX14" fmla="*/ 1295720 w 1708638"/>
                      <a:gd name="connsiteY14" fmla="*/ 661946 h 714354"/>
                      <a:gd name="connsiteX15" fmla="*/ 1549941 w 1708638"/>
                      <a:gd name="connsiteY15" fmla="*/ 242250 h 714354"/>
                      <a:gd name="connsiteX16" fmla="*/ 1145096 w 1708638"/>
                      <a:gd name="connsiteY16" fmla="*/ 507479 h 714354"/>
                      <a:gd name="connsiteX17" fmla="*/ 1415192 w 1708638"/>
                      <a:gd name="connsiteY17" fmla="*/ 126529 h 714354"/>
                      <a:gd name="connsiteX18" fmla="*/ 1068249 w 1708638"/>
                      <a:gd name="connsiteY18" fmla="*/ 337580 h 714354"/>
                      <a:gd name="connsiteX19" fmla="*/ 1299544 w 1708638"/>
                      <a:gd name="connsiteY19" fmla="*/ 12738 h 714354"/>
                      <a:gd name="connsiteX20" fmla="*/ 923535 w 1708638"/>
                      <a:gd name="connsiteY20" fmla="*/ 196811 h 714354"/>
                      <a:gd name="connsiteX21" fmla="*/ 691554 w 1708638"/>
                      <a:gd name="connsiteY21" fmla="*/ 251373 h 714354"/>
                      <a:gd name="connsiteX22" fmla="*/ 413732 w 1708638"/>
                      <a:gd name="connsiteY22" fmla="*/ 367340 h 714354"/>
                      <a:gd name="connsiteX23" fmla="*/ 826434 w 1708638"/>
                      <a:gd name="connsiteY23" fmla="*/ 421160 h 714354"/>
                      <a:gd name="connsiteX24" fmla="*/ 63056 w 1708638"/>
                      <a:gd name="connsiteY24" fmla="*/ 549816 h 714354"/>
                      <a:gd name="connsiteX0" fmla="*/ 3839 w 1649421"/>
                      <a:gd name="connsiteY0" fmla="*/ 549816 h 904875"/>
                      <a:gd name="connsiteX1" fmla="*/ 1215085 w 1649421"/>
                      <a:gd name="connsiteY1" fmla="*/ 904876 h 904875"/>
                      <a:gd name="connsiteX2" fmla="*/ 855158 w 1649421"/>
                      <a:gd name="connsiteY2" fmla="*/ 496121 h 904875"/>
                      <a:gd name="connsiteX3" fmla="*/ 441760 w 1649421"/>
                      <a:gd name="connsiteY3" fmla="*/ 448234 h 904875"/>
                      <a:gd name="connsiteX4" fmla="*/ 661554 w 1649421"/>
                      <a:gd name="connsiteY4" fmla="*/ 332394 h 904875"/>
                      <a:gd name="connsiteX5" fmla="*/ 916110 w 1649421"/>
                      <a:gd name="connsiteY5" fmla="*/ 250100 h 904875"/>
                      <a:gd name="connsiteX6" fmla="*/ 1271624 w 1649421"/>
                      <a:gd name="connsiteY6" fmla="*/ 75956 h 904875"/>
                      <a:gd name="connsiteX7" fmla="*/ 1053067 w 1649421"/>
                      <a:gd name="connsiteY7" fmla="*/ 402087 h 904875"/>
                      <a:gd name="connsiteX8" fmla="*/ 1401386 w 1649421"/>
                      <a:gd name="connsiteY8" fmla="*/ 179161 h 904875"/>
                      <a:gd name="connsiteX9" fmla="*/ 1158179 w 1649421"/>
                      <a:gd name="connsiteY9" fmla="*/ 550836 h 904875"/>
                      <a:gd name="connsiteX10" fmla="*/ 1536147 w 1649421"/>
                      <a:gd name="connsiteY10" fmla="*/ 294902 h 904875"/>
                      <a:gd name="connsiteX11" fmla="*/ 1255838 w 1649421"/>
                      <a:gd name="connsiteY11" fmla="*/ 709731 h 904875"/>
                      <a:gd name="connsiteX12" fmla="*/ 1594015 w 1649421"/>
                      <a:gd name="connsiteY12" fmla="*/ 384440 h 904875"/>
                      <a:gd name="connsiteX13" fmla="*/ 1649421 w 1649421"/>
                      <a:gd name="connsiteY13" fmla="*/ 406545 h 904875"/>
                      <a:gd name="connsiteX14" fmla="*/ 1236503 w 1649421"/>
                      <a:gd name="connsiteY14" fmla="*/ 661946 h 904875"/>
                      <a:gd name="connsiteX15" fmla="*/ 1490724 w 1649421"/>
                      <a:gd name="connsiteY15" fmla="*/ 242250 h 904875"/>
                      <a:gd name="connsiteX16" fmla="*/ 1085879 w 1649421"/>
                      <a:gd name="connsiteY16" fmla="*/ 507479 h 904875"/>
                      <a:gd name="connsiteX17" fmla="*/ 1355975 w 1649421"/>
                      <a:gd name="connsiteY17" fmla="*/ 126529 h 904875"/>
                      <a:gd name="connsiteX18" fmla="*/ 1009032 w 1649421"/>
                      <a:gd name="connsiteY18" fmla="*/ 337580 h 904875"/>
                      <a:gd name="connsiteX19" fmla="*/ 1240327 w 1649421"/>
                      <a:gd name="connsiteY19" fmla="*/ 12738 h 904875"/>
                      <a:gd name="connsiteX20" fmla="*/ 864318 w 1649421"/>
                      <a:gd name="connsiteY20" fmla="*/ 196811 h 904875"/>
                      <a:gd name="connsiteX21" fmla="*/ 632337 w 1649421"/>
                      <a:gd name="connsiteY21" fmla="*/ 251373 h 904875"/>
                      <a:gd name="connsiteX22" fmla="*/ 354515 w 1649421"/>
                      <a:gd name="connsiteY22" fmla="*/ 367340 h 904875"/>
                      <a:gd name="connsiteX23" fmla="*/ 767217 w 1649421"/>
                      <a:gd name="connsiteY23" fmla="*/ 421160 h 904875"/>
                      <a:gd name="connsiteX24" fmla="*/ 3839 w 1649421"/>
                      <a:gd name="connsiteY24" fmla="*/ 549816 h 904875"/>
                      <a:gd name="connsiteX0" fmla="*/ 473237 w 1301187"/>
                      <a:gd name="connsiteY0" fmla="*/ 944890 h 944889"/>
                      <a:gd name="connsiteX1" fmla="*/ 866851 w 1301187"/>
                      <a:gd name="connsiteY1" fmla="*/ 904876 h 944889"/>
                      <a:gd name="connsiteX2" fmla="*/ 506924 w 1301187"/>
                      <a:gd name="connsiteY2" fmla="*/ 496121 h 944889"/>
                      <a:gd name="connsiteX3" fmla="*/ 93526 w 1301187"/>
                      <a:gd name="connsiteY3" fmla="*/ 448234 h 944889"/>
                      <a:gd name="connsiteX4" fmla="*/ 313320 w 1301187"/>
                      <a:gd name="connsiteY4" fmla="*/ 332394 h 944889"/>
                      <a:gd name="connsiteX5" fmla="*/ 567876 w 1301187"/>
                      <a:gd name="connsiteY5" fmla="*/ 250100 h 944889"/>
                      <a:gd name="connsiteX6" fmla="*/ 923390 w 1301187"/>
                      <a:gd name="connsiteY6" fmla="*/ 75956 h 944889"/>
                      <a:gd name="connsiteX7" fmla="*/ 704833 w 1301187"/>
                      <a:gd name="connsiteY7" fmla="*/ 402087 h 944889"/>
                      <a:gd name="connsiteX8" fmla="*/ 1053152 w 1301187"/>
                      <a:gd name="connsiteY8" fmla="*/ 179161 h 944889"/>
                      <a:gd name="connsiteX9" fmla="*/ 809945 w 1301187"/>
                      <a:gd name="connsiteY9" fmla="*/ 550836 h 944889"/>
                      <a:gd name="connsiteX10" fmla="*/ 1187913 w 1301187"/>
                      <a:gd name="connsiteY10" fmla="*/ 294902 h 944889"/>
                      <a:gd name="connsiteX11" fmla="*/ 907604 w 1301187"/>
                      <a:gd name="connsiteY11" fmla="*/ 709731 h 944889"/>
                      <a:gd name="connsiteX12" fmla="*/ 1245781 w 1301187"/>
                      <a:gd name="connsiteY12" fmla="*/ 384440 h 944889"/>
                      <a:gd name="connsiteX13" fmla="*/ 1301187 w 1301187"/>
                      <a:gd name="connsiteY13" fmla="*/ 406545 h 944889"/>
                      <a:gd name="connsiteX14" fmla="*/ 888269 w 1301187"/>
                      <a:gd name="connsiteY14" fmla="*/ 661946 h 944889"/>
                      <a:gd name="connsiteX15" fmla="*/ 1142490 w 1301187"/>
                      <a:gd name="connsiteY15" fmla="*/ 242250 h 944889"/>
                      <a:gd name="connsiteX16" fmla="*/ 737645 w 1301187"/>
                      <a:gd name="connsiteY16" fmla="*/ 507479 h 944889"/>
                      <a:gd name="connsiteX17" fmla="*/ 1007741 w 1301187"/>
                      <a:gd name="connsiteY17" fmla="*/ 126529 h 944889"/>
                      <a:gd name="connsiteX18" fmla="*/ 660798 w 1301187"/>
                      <a:gd name="connsiteY18" fmla="*/ 337580 h 944889"/>
                      <a:gd name="connsiteX19" fmla="*/ 892093 w 1301187"/>
                      <a:gd name="connsiteY19" fmla="*/ 12738 h 944889"/>
                      <a:gd name="connsiteX20" fmla="*/ 516084 w 1301187"/>
                      <a:gd name="connsiteY20" fmla="*/ 196811 h 944889"/>
                      <a:gd name="connsiteX21" fmla="*/ 284103 w 1301187"/>
                      <a:gd name="connsiteY21" fmla="*/ 251373 h 944889"/>
                      <a:gd name="connsiteX22" fmla="*/ 6281 w 1301187"/>
                      <a:gd name="connsiteY22" fmla="*/ 367340 h 944889"/>
                      <a:gd name="connsiteX23" fmla="*/ 418983 w 1301187"/>
                      <a:gd name="connsiteY23" fmla="*/ 421160 h 944889"/>
                      <a:gd name="connsiteX24" fmla="*/ 473237 w 1301187"/>
                      <a:gd name="connsiteY24" fmla="*/ 944890 h 944889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06924 w 1301187"/>
                      <a:gd name="connsiteY2" fmla="*/ 496121 h 904877"/>
                      <a:gd name="connsiteX3" fmla="*/ 93526 w 1301187"/>
                      <a:gd name="connsiteY3" fmla="*/ 448234 h 904877"/>
                      <a:gd name="connsiteX4" fmla="*/ 313320 w 1301187"/>
                      <a:gd name="connsiteY4" fmla="*/ 332394 h 904877"/>
                      <a:gd name="connsiteX5" fmla="*/ 567876 w 1301187"/>
                      <a:gd name="connsiteY5" fmla="*/ 250100 h 904877"/>
                      <a:gd name="connsiteX6" fmla="*/ 923390 w 1301187"/>
                      <a:gd name="connsiteY6" fmla="*/ 75956 h 904877"/>
                      <a:gd name="connsiteX7" fmla="*/ 704833 w 1301187"/>
                      <a:gd name="connsiteY7" fmla="*/ 402087 h 904877"/>
                      <a:gd name="connsiteX8" fmla="*/ 1053152 w 1301187"/>
                      <a:gd name="connsiteY8" fmla="*/ 179161 h 904877"/>
                      <a:gd name="connsiteX9" fmla="*/ 809945 w 1301187"/>
                      <a:gd name="connsiteY9" fmla="*/ 550836 h 904877"/>
                      <a:gd name="connsiteX10" fmla="*/ 1187913 w 1301187"/>
                      <a:gd name="connsiteY10" fmla="*/ 294902 h 904877"/>
                      <a:gd name="connsiteX11" fmla="*/ 907604 w 1301187"/>
                      <a:gd name="connsiteY11" fmla="*/ 709731 h 904877"/>
                      <a:gd name="connsiteX12" fmla="*/ 1245781 w 1301187"/>
                      <a:gd name="connsiteY12" fmla="*/ 384440 h 904877"/>
                      <a:gd name="connsiteX13" fmla="*/ 1301187 w 1301187"/>
                      <a:gd name="connsiteY13" fmla="*/ 406545 h 904877"/>
                      <a:gd name="connsiteX14" fmla="*/ 888269 w 1301187"/>
                      <a:gd name="connsiteY14" fmla="*/ 661946 h 904877"/>
                      <a:gd name="connsiteX15" fmla="*/ 1142490 w 1301187"/>
                      <a:gd name="connsiteY15" fmla="*/ 242250 h 904877"/>
                      <a:gd name="connsiteX16" fmla="*/ 737645 w 1301187"/>
                      <a:gd name="connsiteY16" fmla="*/ 507479 h 904877"/>
                      <a:gd name="connsiteX17" fmla="*/ 1007741 w 1301187"/>
                      <a:gd name="connsiteY17" fmla="*/ 126529 h 904877"/>
                      <a:gd name="connsiteX18" fmla="*/ 660798 w 1301187"/>
                      <a:gd name="connsiteY18" fmla="*/ 337580 h 904877"/>
                      <a:gd name="connsiteX19" fmla="*/ 892093 w 1301187"/>
                      <a:gd name="connsiteY19" fmla="*/ 12738 h 904877"/>
                      <a:gd name="connsiteX20" fmla="*/ 516084 w 1301187"/>
                      <a:gd name="connsiteY20" fmla="*/ 196811 h 904877"/>
                      <a:gd name="connsiteX21" fmla="*/ 284103 w 1301187"/>
                      <a:gd name="connsiteY21" fmla="*/ 251373 h 904877"/>
                      <a:gd name="connsiteX22" fmla="*/ 6281 w 1301187"/>
                      <a:gd name="connsiteY22" fmla="*/ 367340 h 904877"/>
                      <a:gd name="connsiteX23" fmla="*/ 418983 w 1301187"/>
                      <a:gd name="connsiteY23" fmla="*/ 421160 h 904877"/>
                      <a:gd name="connsiteX24" fmla="*/ 1126924 w 1301187"/>
                      <a:gd name="connsiteY24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478672 w 1301187"/>
                      <a:gd name="connsiteY2" fmla="*/ 517276 h 904877"/>
                      <a:gd name="connsiteX3" fmla="*/ 93526 w 1301187"/>
                      <a:gd name="connsiteY3" fmla="*/ 448234 h 904877"/>
                      <a:gd name="connsiteX4" fmla="*/ 313320 w 1301187"/>
                      <a:gd name="connsiteY4" fmla="*/ 332394 h 904877"/>
                      <a:gd name="connsiteX5" fmla="*/ 567876 w 1301187"/>
                      <a:gd name="connsiteY5" fmla="*/ 250100 h 904877"/>
                      <a:gd name="connsiteX6" fmla="*/ 923390 w 1301187"/>
                      <a:gd name="connsiteY6" fmla="*/ 75956 h 904877"/>
                      <a:gd name="connsiteX7" fmla="*/ 704833 w 1301187"/>
                      <a:gd name="connsiteY7" fmla="*/ 402087 h 904877"/>
                      <a:gd name="connsiteX8" fmla="*/ 1053152 w 1301187"/>
                      <a:gd name="connsiteY8" fmla="*/ 179161 h 904877"/>
                      <a:gd name="connsiteX9" fmla="*/ 809945 w 1301187"/>
                      <a:gd name="connsiteY9" fmla="*/ 550836 h 904877"/>
                      <a:gd name="connsiteX10" fmla="*/ 1187913 w 1301187"/>
                      <a:gd name="connsiteY10" fmla="*/ 294902 h 904877"/>
                      <a:gd name="connsiteX11" fmla="*/ 907604 w 1301187"/>
                      <a:gd name="connsiteY11" fmla="*/ 709731 h 904877"/>
                      <a:gd name="connsiteX12" fmla="*/ 1245781 w 1301187"/>
                      <a:gd name="connsiteY12" fmla="*/ 384440 h 904877"/>
                      <a:gd name="connsiteX13" fmla="*/ 1301187 w 1301187"/>
                      <a:gd name="connsiteY13" fmla="*/ 406545 h 904877"/>
                      <a:gd name="connsiteX14" fmla="*/ 888269 w 1301187"/>
                      <a:gd name="connsiteY14" fmla="*/ 661946 h 904877"/>
                      <a:gd name="connsiteX15" fmla="*/ 1142490 w 1301187"/>
                      <a:gd name="connsiteY15" fmla="*/ 242250 h 904877"/>
                      <a:gd name="connsiteX16" fmla="*/ 737645 w 1301187"/>
                      <a:gd name="connsiteY16" fmla="*/ 507479 h 904877"/>
                      <a:gd name="connsiteX17" fmla="*/ 1007741 w 1301187"/>
                      <a:gd name="connsiteY17" fmla="*/ 126529 h 904877"/>
                      <a:gd name="connsiteX18" fmla="*/ 660798 w 1301187"/>
                      <a:gd name="connsiteY18" fmla="*/ 337580 h 904877"/>
                      <a:gd name="connsiteX19" fmla="*/ 892093 w 1301187"/>
                      <a:gd name="connsiteY19" fmla="*/ 12738 h 904877"/>
                      <a:gd name="connsiteX20" fmla="*/ 516084 w 1301187"/>
                      <a:gd name="connsiteY20" fmla="*/ 196811 h 904877"/>
                      <a:gd name="connsiteX21" fmla="*/ 284103 w 1301187"/>
                      <a:gd name="connsiteY21" fmla="*/ 251373 h 904877"/>
                      <a:gd name="connsiteX22" fmla="*/ 6281 w 1301187"/>
                      <a:gd name="connsiteY22" fmla="*/ 367340 h 904877"/>
                      <a:gd name="connsiteX23" fmla="*/ 418983 w 1301187"/>
                      <a:gd name="connsiteY23" fmla="*/ 421160 h 904877"/>
                      <a:gd name="connsiteX24" fmla="*/ 1126924 w 1301187"/>
                      <a:gd name="connsiteY24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66742 w 1301187"/>
                      <a:gd name="connsiteY2" fmla="*/ 646292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1126924 w 1301187"/>
                      <a:gd name="connsiteY25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128274 w 1301187"/>
                      <a:gd name="connsiteY2" fmla="*/ 757996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1126924 w 1301187"/>
                      <a:gd name="connsiteY25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128274 w 1301187"/>
                      <a:gd name="connsiteY2" fmla="*/ 757996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694711 w 1301187"/>
                      <a:gd name="connsiteY25" fmla="*/ 599211 h 904877"/>
                      <a:gd name="connsiteX26" fmla="*/ 1126924 w 1301187"/>
                      <a:gd name="connsiteY26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128274 w 1301187"/>
                      <a:gd name="connsiteY2" fmla="*/ 757996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97668 w 1301187"/>
                      <a:gd name="connsiteY25" fmla="*/ 688841 h 904877"/>
                      <a:gd name="connsiteX26" fmla="*/ 1126924 w 1301187"/>
                      <a:gd name="connsiteY26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128274 w 1301187"/>
                      <a:gd name="connsiteY2" fmla="*/ 757996 h 904877"/>
                      <a:gd name="connsiteX3" fmla="*/ 478672 w 1301187"/>
                      <a:gd name="connsiteY3" fmla="*/ 517276 h 904877"/>
                      <a:gd name="connsiteX4" fmla="*/ 93526 w 1301187"/>
                      <a:gd name="connsiteY4" fmla="*/ 448234 h 904877"/>
                      <a:gd name="connsiteX5" fmla="*/ 313320 w 1301187"/>
                      <a:gd name="connsiteY5" fmla="*/ 332394 h 904877"/>
                      <a:gd name="connsiteX6" fmla="*/ 567876 w 1301187"/>
                      <a:gd name="connsiteY6" fmla="*/ 250100 h 904877"/>
                      <a:gd name="connsiteX7" fmla="*/ 923390 w 1301187"/>
                      <a:gd name="connsiteY7" fmla="*/ 75956 h 904877"/>
                      <a:gd name="connsiteX8" fmla="*/ 704833 w 1301187"/>
                      <a:gd name="connsiteY8" fmla="*/ 402087 h 904877"/>
                      <a:gd name="connsiteX9" fmla="*/ 1053152 w 1301187"/>
                      <a:gd name="connsiteY9" fmla="*/ 179161 h 904877"/>
                      <a:gd name="connsiteX10" fmla="*/ 809945 w 1301187"/>
                      <a:gd name="connsiteY10" fmla="*/ 550836 h 904877"/>
                      <a:gd name="connsiteX11" fmla="*/ 1187913 w 1301187"/>
                      <a:gd name="connsiteY11" fmla="*/ 294902 h 904877"/>
                      <a:gd name="connsiteX12" fmla="*/ 907604 w 1301187"/>
                      <a:gd name="connsiteY12" fmla="*/ 709731 h 904877"/>
                      <a:gd name="connsiteX13" fmla="*/ 1245781 w 1301187"/>
                      <a:gd name="connsiteY13" fmla="*/ 384440 h 904877"/>
                      <a:gd name="connsiteX14" fmla="*/ 1301187 w 1301187"/>
                      <a:gd name="connsiteY14" fmla="*/ 406545 h 904877"/>
                      <a:gd name="connsiteX15" fmla="*/ 888269 w 1301187"/>
                      <a:gd name="connsiteY15" fmla="*/ 661946 h 904877"/>
                      <a:gd name="connsiteX16" fmla="*/ 1142490 w 1301187"/>
                      <a:gd name="connsiteY16" fmla="*/ 242250 h 904877"/>
                      <a:gd name="connsiteX17" fmla="*/ 737645 w 1301187"/>
                      <a:gd name="connsiteY17" fmla="*/ 507479 h 904877"/>
                      <a:gd name="connsiteX18" fmla="*/ 1007741 w 1301187"/>
                      <a:gd name="connsiteY18" fmla="*/ 126529 h 904877"/>
                      <a:gd name="connsiteX19" fmla="*/ 660798 w 1301187"/>
                      <a:gd name="connsiteY19" fmla="*/ 337580 h 904877"/>
                      <a:gd name="connsiteX20" fmla="*/ 892093 w 1301187"/>
                      <a:gd name="connsiteY20" fmla="*/ 12738 h 904877"/>
                      <a:gd name="connsiteX21" fmla="*/ 516084 w 1301187"/>
                      <a:gd name="connsiteY21" fmla="*/ 196811 h 904877"/>
                      <a:gd name="connsiteX22" fmla="*/ 284103 w 1301187"/>
                      <a:gd name="connsiteY22" fmla="*/ 251373 h 904877"/>
                      <a:gd name="connsiteX23" fmla="*/ 6281 w 1301187"/>
                      <a:gd name="connsiteY23" fmla="*/ 367340 h 904877"/>
                      <a:gd name="connsiteX24" fmla="*/ 418983 w 1301187"/>
                      <a:gd name="connsiteY24" fmla="*/ 421160 h 904877"/>
                      <a:gd name="connsiteX25" fmla="*/ 97668 w 1301187"/>
                      <a:gd name="connsiteY25" fmla="*/ 688841 h 904877"/>
                      <a:gd name="connsiteX26" fmla="*/ 513278 w 1301187"/>
                      <a:gd name="connsiteY26" fmla="*/ 772979 h 904877"/>
                      <a:gd name="connsiteX27" fmla="*/ 1126924 w 1301187"/>
                      <a:gd name="connsiteY27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447627 w 1301187"/>
                      <a:gd name="connsiteY2" fmla="*/ 838383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13278 w 1301187"/>
                      <a:gd name="connsiteY27" fmla="*/ 772979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447627 w 1301187"/>
                      <a:gd name="connsiteY2" fmla="*/ 838383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32677 w 1301187"/>
                      <a:gd name="connsiteY27" fmla="*/ 606811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17306 w 1301187"/>
                      <a:gd name="connsiteY2" fmla="*/ 683316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32677 w 1301187"/>
                      <a:gd name="connsiteY27" fmla="*/ 606811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17306 w 1301187"/>
                      <a:gd name="connsiteY2" fmla="*/ 683316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10659 w 1301187"/>
                      <a:gd name="connsiteY27" fmla="*/ 574555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566750 w 1301187"/>
                      <a:gd name="connsiteY2" fmla="*/ 646294 h 904877"/>
                      <a:gd name="connsiteX3" fmla="*/ 128274 w 1301187"/>
                      <a:gd name="connsiteY3" fmla="*/ 757996 h 904877"/>
                      <a:gd name="connsiteX4" fmla="*/ 478672 w 1301187"/>
                      <a:gd name="connsiteY4" fmla="*/ 517276 h 904877"/>
                      <a:gd name="connsiteX5" fmla="*/ 93526 w 1301187"/>
                      <a:gd name="connsiteY5" fmla="*/ 448234 h 904877"/>
                      <a:gd name="connsiteX6" fmla="*/ 313320 w 1301187"/>
                      <a:gd name="connsiteY6" fmla="*/ 332394 h 904877"/>
                      <a:gd name="connsiteX7" fmla="*/ 567876 w 1301187"/>
                      <a:gd name="connsiteY7" fmla="*/ 250100 h 904877"/>
                      <a:gd name="connsiteX8" fmla="*/ 923390 w 1301187"/>
                      <a:gd name="connsiteY8" fmla="*/ 75956 h 904877"/>
                      <a:gd name="connsiteX9" fmla="*/ 704833 w 1301187"/>
                      <a:gd name="connsiteY9" fmla="*/ 402087 h 904877"/>
                      <a:gd name="connsiteX10" fmla="*/ 1053152 w 1301187"/>
                      <a:gd name="connsiteY10" fmla="*/ 179161 h 904877"/>
                      <a:gd name="connsiteX11" fmla="*/ 809945 w 1301187"/>
                      <a:gd name="connsiteY11" fmla="*/ 550836 h 904877"/>
                      <a:gd name="connsiteX12" fmla="*/ 1187913 w 1301187"/>
                      <a:gd name="connsiteY12" fmla="*/ 294902 h 904877"/>
                      <a:gd name="connsiteX13" fmla="*/ 907604 w 1301187"/>
                      <a:gd name="connsiteY13" fmla="*/ 709731 h 904877"/>
                      <a:gd name="connsiteX14" fmla="*/ 1245781 w 1301187"/>
                      <a:gd name="connsiteY14" fmla="*/ 384440 h 904877"/>
                      <a:gd name="connsiteX15" fmla="*/ 1301187 w 1301187"/>
                      <a:gd name="connsiteY15" fmla="*/ 406545 h 904877"/>
                      <a:gd name="connsiteX16" fmla="*/ 888269 w 1301187"/>
                      <a:gd name="connsiteY16" fmla="*/ 661946 h 904877"/>
                      <a:gd name="connsiteX17" fmla="*/ 1142490 w 1301187"/>
                      <a:gd name="connsiteY17" fmla="*/ 242250 h 904877"/>
                      <a:gd name="connsiteX18" fmla="*/ 737645 w 1301187"/>
                      <a:gd name="connsiteY18" fmla="*/ 507479 h 904877"/>
                      <a:gd name="connsiteX19" fmla="*/ 1007741 w 1301187"/>
                      <a:gd name="connsiteY19" fmla="*/ 126529 h 904877"/>
                      <a:gd name="connsiteX20" fmla="*/ 660798 w 1301187"/>
                      <a:gd name="connsiteY20" fmla="*/ 337580 h 904877"/>
                      <a:gd name="connsiteX21" fmla="*/ 892093 w 1301187"/>
                      <a:gd name="connsiteY21" fmla="*/ 12738 h 904877"/>
                      <a:gd name="connsiteX22" fmla="*/ 516084 w 1301187"/>
                      <a:gd name="connsiteY22" fmla="*/ 196811 h 904877"/>
                      <a:gd name="connsiteX23" fmla="*/ 284103 w 1301187"/>
                      <a:gd name="connsiteY23" fmla="*/ 251373 h 904877"/>
                      <a:gd name="connsiteX24" fmla="*/ 6281 w 1301187"/>
                      <a:gd name="connsiteY24" fmla="*/ 367340 h 904877"/>
                      <a:gd name="connsiteX25" fmla="*/ 418983 w 1301187"/>
                      <a:gd name="connsiteY25" fmla="*/ 421160 h 904877"/>
                      <a:gd name="connsiteX26" fmla="*/ 97668 w 1301187"/>
                      <a:gd name="connsiteY26" fmla="*/ 688841 h 904877"/>
                      <a:gd name="connsiteX27" fmla="*/ 510659 w 1301187"/>
                      <a:gd name="connsiteY27" fmla="*/ 574555 h 904877"/>
                      <a:gd name="connsiteX28" fmla="*/ 1126924 w 1301187"/>
                      <a:gd name="connsiteY28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689439 w 1301187"/>
                      <a:gd name="connsiteY2" fmla="*/ 754797 h 904877"/>
                      <a:gd name="connsiteX3" fmla="*/ 566750 w 1301187"/>
                      <a:gd name="connsiteY3" fmla="*/ 646294 h 904877"/>
                      <a:gd name="connsiteX4" fmla="*/ 128274 w 1301187"/>
                      <a:gd name="connsiteY4" fmla="*/ 757996 h 904877"/>
                      <a:gd name="connsiteX5" fmla="*/ 478672 w 1301187"/>
                      <a:gd name="connsiteY5" fmla="*/ 517276 h 904877"/>
                      <a:gd name="connsiteX6" fmla="*/ 93526 w 1301187"/>
                      <a:gd name="connsiteY6" fmla="*/ 448234 h 904877"/>
                      <a:gd name="connsiteX7" fmla="*/ 313320 w 1301187"/>
                      <a:gd name="connsiteY7" fmla="*/ 332394 h 904877"/>
                      <a:gd name="connsiteX8" fmla="*/ 567876 w 1301187"/>
                      <a:gd name="connsiteY8" fmla="*/ 250100 h 904877"/>
                      <a:gd name="connsiteX9" fmla="*/ 923390 w 1301187"/>
                      <a:gd name="connsiteY9" fmla="*/ 75956 h 904877"/>
                      <a:gd name="connsiteX10" fmla="*/ 704833 w 1301187"/>
                      <a:gd name="connsiteY10" fmla="*/ 402087 h 904877"/>
                      <a:gd name="connsiteX11" fmla="*/ 1053152 w 1301187"/>
                      <a:gd name="connsiteY11" fmla="*/ 179161 h 904877"/>
                      <a:gd name="connsiteX12" fmla="*/ 809945 w 1301187"/>
                      <a:gd name="connsiteY12" fmla="*/ 550836 h 904877"/>
                      <a:gd name="connsiteX13" fmla="*/ 1187913 w 1301187"/>
                      <a:gd name="connsiteY13" fmla="*/ 294902 h 904877"/>
                      <a:gd name="connsiteX14" fmla="*/ 907604 w 1301187"/>
                      <a:gd name="connsiteY14" fmla="*/ 709731 h 904877"/>
                      <a:gd name="connsiteX15" fmla="*/ 1245781 w 1301187"/>
                      <a:gd name="connsiteY15" fmla="*/ 384440 h 904877"/>
                      <a:gd name="connsiteX16" fmla="*/ 1301187 w 1301187"/>
                      <a:gd name="connsiteY16" fmla="*/ 406545 h 904877"/>
                      <a:gd name="connsiteX17" fmla="*/ 888269 w 1301187"/>
                      <a:gd name="connsiteY17" fmla="*/ 661946 h 904877"/>
                      <a:gd name="connsiteX18" fmla="*/ 1142490 w 1301187"/>
                      <a:gd name="connsiteY18" fmla="*/ 242250 h 904877"/>
                      <a:gd name="connsiteX19" fmla="*/ 737645 w 1301187"/>
                      <a:gd name="connsiteY19" fmla="*/ 507479 h 904877"/>
                      <a:gd name="connsiteX20" fmla="*/ 1007741 w 1301187"/>
                      <a:gd name="connsiteY20" fmla="*/ 126529 h 904877"/>
                      <a:gd name="connsiteX21" fmla="*/ 660798 w 1301187"/>
                      <a:gd name="connsiteY21" fmla="*/ 337580 h 904877"/>
                      <a:gd name="connsiteX22" fmla="*/ 892093 w 1301187"/>
                      <a:gd name="connsiteY22" fmla="*/ 12738 h 904877"/>
                      <a:gd name="connsiteX23" fmla="*/ 516084 w 1301187"/>
                      <a:gd name="connsiteY23" fmla="*/ 196811 h 904877"/>
                      <a:gd name="connsiteX24" fmla="*/ 284103 w 1301187"/>
                      <a:gd name="connsiteY24" fmla="*/ 251373 h 904877"/>
                      <a:gd name="connsiteX25" fmla="*/ 6281 w 1301187"/>
                      <a:gd name="connsiteY25" fmla="*/ 367340 h 904877"/>
                      <a:gd name="connsiteX26" fmla="*/ 418983 w 1301187"/>
                      <a:gd name="connsiteY26" fmla="*/ 421160 h 904877"/>
                      <a:gd name="connsiteX27" fmla="*/ 97668 w 1301187"/>
                      <a:gd name="connsiteY27" fmla="*/ 688841 h 904877"/>
                      <a:gd name="connsiteX28" fmla="*/ 510659 w 1301187"/>
                      <a:gd name="connsiteY28" fmla="*/ 574555 h 904877"/>
                      <a:gd name="connsiteX29" fmla="*/ 1126924 w 1301187"/>
                      <a:gd name="connsiteY29" fmla="*/ 866999 h 904877"/>
                      <a:gd name="connsiteX0" fmla="*/ 1126924 w 1301187"/>
                      <a:gd name="connsiteY0" fmla="*/ 866999 h 904877"/>
                      <a:gd name="connsiteX1" fmla="*/ 866851 w 1301187"/>
                      <a:gd name="connsiteY1" fmla="*/ 904876 h 904877"/>
                      <a:gd name="connsiteX2" fmla="*/ 689439 w 1301187"/>
                      <a:gd name="connsiteY2" fmla="*/ 754797 h 904877"/>
                      <a:gd name="connsiteX3" fmla="*/ 566750 w 1301187"/>
                      <a:gd name="connsiteY3" fmla="*/ 646294 h 904877"/>
                      <a:gd name="connsiteX4" fmla="*/ 128274 w 1301187"/>
                      <a:gd name="connsiteY4" fmla="*/ 757996 h 904877"/>
                      <a:gd name="connsiteX5" fmla="*/ 478672 w 1301187"/>
                      <a:gd name="connsiteY5" fmla="*/ 517276 h 904877"/>
                      <a:gd name="connsiteX6" fmla="*/ 93526 w 1301187"/>
                      <a:gd name="connsiteY6" fmla="*/ 448234 h 904877"/>
                      <a:gd name="connsiteX7" fmla="*/ 313320 w 1301187"/>
                      <a:gd name="connsiteY7" fmla="*/ 332394 h 904877"/>
                      <a:gd name="connsiteX8" fmla="*/ 567876 w 1301187"/>
                      <a:gd name="connsiteY8" fmla="*/ 250100 h 904877"/>
                      <a:gd name="connsiteX9" fmla="*/ 923390 w 1301187"/>
                      <a:gd name="connsiteY9" fmla="*/ 75956 h 904877"/>
                      <a:gd name="connsiteX10" fmla="*/ 704833 w 1301187"/>
                      <a:gd name="connsiteY10" fmla="*/ 402087 h 904877"/>
                      <a:gd name="connsiteX11" fmla="*/ 1053152 w 1301187"/>
                      <a:gd name="connsiteY11" fmla="*/ 179161 h 904877"/>
                      <a:gd name="connsiteX12" fmla="*/ 809945 w 1301187"/>
                      <a:gd name="connsiteY12" fmla="*/ 550836 h 904877"/>
                      <a:gd name="connsiteX13" fmla="*/ 1187913 w 1301187"/>
                      <a:gd name="connsiteY13" fmla="*/ 294902 h 904877"/>
                      <a:gd name="connsiteX14" fmla="*/ 907604 w 1301187"/>
                      <a:gd name="connsiteY14" fmla="*/ 709731 h 904877"/>
                      <a:gd name="connsiteX15" fmla="*/ 1245781 w 1301187"/>
                      <a:gd name="connsiteY15" fmla="*/ 384440 h 904877"/>
                      <a:gd name="connsiteX16" fmla="*/ 1301187 w 1301187"/>
                      <a:gd name="connsiteY16" fmla="*/ 406545 h 904877"/>
                      <a:gd name="connsiteX17" fmla="*/ 888269 w 1301187"/>
                      <a:gd name="connsiteY17" fmla="*/ 661946 h 904877"/>
                      <a:gd name="connsiteX18" fmla="*/ 1142490 w 1301187"/>
                      <a:gd name="connsiteY18" fmla="*/ 242250 h 904877"/>
                      <a:gd name="connsiteX19" fmla="*/ 737645 w 1301187"/>
                      <a:gd name="connsiteY19" fmla="*/ 507479 h 904877"/>
                      <a:gd name="connsiteX20" fmla="*/ 1007741 w 1301187"/>
                      <a:gd name="connsiteY20" fmla="*/ 126529 h 904877"/>
                      <a:gd name="connsiteX21" fmla="*/ 660798 w 1301187"/>
                      <a:gd name="connsiteY21" fmla="*/ 337580 h 904877"/>
                      <a:gd name="connsiteX22" fmla="*/ 892093 w 1301187"/>
                      <a:gd name="connsiteY22" fmla="*/ 12738 h 904877"/>
                      <a:gd name="connsiteX23" fmla="*/ 516084 w 1301187"/>
                      <a:gd name="connsiteY23" fmla="*/ 196811 h 904877"/>
                      <a:gd name="connsiteX24" fmla="*/ 284103 w 1301187"/>
                      <a:gd name="connsiteY24" fmla="*/ 251373 h 904877"/>
                      <a:gd name="connsiteX25" fmla="*/ 6281 w 1301187"/>
                      <a:gd name="connsiteY25" fmla="*/ 367340 h 904877"/>
                      <a:gd name="connsiteX26" fmla="*/ 418983 w 1301187"/>
                      <a:gd name="connsiteY26" fmla="*/ 421160 h 904877"/>
                      <a:gd name="connsiteX27" fmla="*/ 97668 w 1301187"/>
                      <a:gd name="connsiteY27" fmla="*/ 688841 h 904877"/>
                      <a:gd name="connsiteX28" fmla="*/ 510659 w 1301187"/>
                      <a:gd name="connsiteY28" fmla="*/ 574555 h 904877"/>
                      <a:gd name="connsiteX29" fmla="*/ 740134 w 1301187"/>
                      <a:gd name="connsiteY29" fmla="*/ 651850 h 904877"/>
                      <a:gd name="connsiteX30" fmla="*/ 1126924 w 1301187"/>
                      <a:gd name="connsiteY30" fmla="*/ 866999 h 904877"/>
                      <a:gd name="connsiteX0" fmla="*/ 1126924 w 1301187"/>
                      <a:gd name="connsiteY0" fmla="*/ 866999 h 954485"/>
                      <a:gd name="connsiteX1" fmla="*/ 866851 w 1301187"/>
                      <a:gd name="connsiteY1" fmla="*/ 904876 h 954485"/>
                      <a:gd name="connsiteX2" fmla="*/ 241959 w 1301187"/>
                      <a:gd name="connsiteY2" fmla="*/ 943645 h 954485"/>
                      <a:gd name="connsiteX3" fmla="*/ 566750 w 1301187"/>
                      <a:gd name="connsiteY3" fmla="*/ 646294 h 954485"/>
                      <a:gd name="connsiteX4" fmla="*/ 128274 w 1301187"/>
                      <a:gd name="connsiteY4" fmla="*/ 757996 h 954485"/>
                      <a:gd name="connsiteX5" fmla="*/ 478672 w 1301187"/>
                      <a:gd name="connsiteY5" fmla="*/ 517276 h 954485"/>
                      <a:gd name="connsiteX6" fmla="*/ 93526 w 1301187"/>
                      <a:gd name="connsiteY6" fmla="*/ 448234 h 954485"/>
                      <a:gd name="connsiteX7" fmla="*/ 313320 w 1301187"/>
                      <a:gd name="connsiteY7" fmla="*/ 332394 h 954485"/>
                      <a:gd name="connsiteX8" fmla="*/ 567876 w 1301187"/>
                      <a:gd name="connsiteY8" fmla="*/ 250100 h 954485"/>
                      <a:gd name="connsiteX9" fmla="*/ 923390 w 1301187"/>
                      <a:gd name="connsiteY9" fmla="*/ 75956 h 954485"/>
                      <a:gd name="connsiteX10" fmla="*/ 704833 w 1301187"/>
                      <a:gd name="connsiteY10" fmla="*/ 402087 h 954485"/>
                      <a:gd name="connsiteX11" fmla="*/ 1053152 w 1301187"/>
                      <a:gd name="connsiteY11" fmla="*/ 179161 h 954485"/>
                      <a:gd name="connsiteX12" fmla="*/ 809945 w 1301187"/>
                      <a:gd name="connsiteY12" fmla="*/ 550836 h 954485"/>
                      <a:gd name="connsiteX13" fmla="*/ 1187913 w 1301187"/>
                      <a:gd name="connsiteY13" fmla="*/ 294902 h 954485"/>
                      <a:gd name="connsiteX14" fmla="*/ 907604 w 1301187"/>
                      <a:gd name="connsiteY14" fmla="*/ 709731 h 954485"/>
                      <a:gd name="connsiteX15" fmla="*/ 1245781 w 1301187"/>
                      <a:gd name="connsiteY15" fmla="*/ 384440 h 954485"/>
                      <a:gd name="connsiteX16" fmla="*/ 1301187 w 1301187"/>
                      <a:gd name="connsiteY16" fmla="*/ 406545 h 954485"/>
                      <a:gd name="connsiteX17" fmla="*/ 888269 w 1301187"/>
                      <a:gd name="connsiteY17" fmla="*/ 661946 h 954485"/>
                      <a:gd name="connsiteX18" fmla="*/ 1142490 w 1301187"/>
                      <a:gd name="connsiteY18" fmla="*/ 242250 h 954485"/>
                      <a:gd name="connsiteX19" fmla="*/ 737645 w 1301187"/>
                      <a:gd name="connsiteY19" fmla="*/ 507479 h 954485"/>
                      <a:gd name="connsiteX20" fmla="*/ 1007741 w 1301187"/>
                      <a:gd name="connsiteY20" fmla="*/ 126529 h 954485"/>
                      <a:gd name="connsiteX21" fmla="*/ 660798 w 1301187"/>
                      <a:gd name="connsiteY21" fmla="*/ 337580 h 954485"/>
                      <a:gd name="connsiteX22" fmla="*/ 892093 w 1301187"/>
                      <a:gd name="connsiteY22" fmla="*/ 12738 h 954485"/>
                      <a:gd name="connsiteX23" fmla="*/ 516084 w 1301187"/>
                      <a:gd name="connsiteY23" fmla="*/ 196811 h 954485"/>
                      <a:gd name="connsiteX24" fmla="*/ 284103 w 1301187"/>
                      <a:gd name="connsiteY24" fmla="*/ 251373 h 954485"/>
                      <a:gd name="connsiteX25" fmla="*/ 6281 w 1301187"/>
                      <a:gd name="connsiteY25" fmla="*/ 367340 h 954485"/>
                      <a:gd name="connsiteX26" fmla="*/ 418983 w 1301187"/>
                      <a:gd name="connsiteY26" fmla="*/ 421160 h 954485"/>
                      <a:gd name="connsiteX27" fmla="*/ 97668 w 1301187"/>
                      <a:gd name="connsiteY27" fmla="*/ 688841 h 954485"/>
                      <a:gd name="connsiteX28" fmla="*/ 510659 w 1301187"/>
                      <a:gd name="connsiteY28" fmla="*/ 574555 h 954485"/>
                      <a:gd name="connsiteX29" fmla="*/ 740134 w 1301187"/>
                      <a:gd name="connsiteY29" fmla="*/ 651850 h 954485"/>
                      <a:gd name="connsiteX30" fmla="*/ 1126924 w 1301187"/>
                      <a:gd name="connsiteY30" fmla="*/ 866999 h 954485"/>
                      <a:gd name="connsiteX0" fmla="*/ 1126924 w 1301187"/>
                      <a:gd name="connsiteY0" fmla="*/ 866999 h 954485"/>
                      <a:gd name="connsiteX1" fmla="*/ 866851 w 1301187"/>
                      <a:gd name="connsiteY1" fmla="*/ 904876 h 954485"/>
                      <a:gd name="connsiteX2" fmla="*/ 241959 w 1301187"/>
                      <a:gd name="connsiteY2" fmla="*/ 943645 h 954485"/>
                      <a:gd name="connsiteX3" fmla="*/ 566750 w 1301187"/>
                      <a:gd name="connsiteY3" fmla="*/ 646294 h 954485"/>
                      <a:gd name="connsiteX4" fmla="*/ 128274 w 1301187"/>
                      <a:gd name="connsiteY4" fmla="*/ 757996 h 954485"/>
                      <a:gd name="connsiteX5" fmla="*/ 478672 w 1301187"/>
                      <a:gd name="connsiteY5" fmla="*/ 517276 h 954485"/>
                      <a:gd name="connsiteX6" fmla="*/ 93526 w 1301187"/>
                      <a:gd name="connsiteY6" fmla="*/ 448234 h 954485"/>
                      <a:gd name="connsiteX7" fmla="*/ 313320 w 1301187"/>
                      <a:gd name="connsiteY7" fmla="*/ 332394 h 954485"/>
                      <a:gd name="connsiteX8" fmla="*/ 567876 w 1301187"/>
                      <a:gd name="connsiteY8" fmla="*/ 250100 h 954485"/>
                      <a:gd name="connsiteX9" fmla="*/ 923390 w 1301187"/>
                      <a:gd name="connsiteY9" fmla="*/ 75956 h 954485"/>
                      <a:gd name="connsiteX10" fmla="*/ 704833 w 1301187"/>
                      <a:gd name="connsiteY10" fmla="*/ 402087 h 954485"/>
                      <a:gd name="connsiteX11" fmla="*/ 1053152 w 1301187"/>
                      <a:gd name="connsiteY11" fmla="*/ 179161 h 954485"/>
                      <a:gd name="connsiteX12" fmla="*/ 809945 w 1301187"/>
                      <a:gd name="connsiteY12" fmla="*/ 550836 h 954485"/>
                      <a:gd name="connsiteX13" fmla="*/ 1187913 w 1301187"/>
                      <a:gd name="connsiteY13" fmla="*/ 294902 h 954485"/>
                      <a:gd name="connsiteX14" fmla="*/ 907604 w 1301187"/>
                      <a:gd name="connsiteY14" fmla="*/ 709731 h 954485"/>
                      <a:gd name="connsiteX15" fmla="*/ 1245781 w 1301187"/>
                      <a:gd name="connsiteY15" fmla="*/ 384440 h 954485"/>
                      <a:gd name="connsiteX16" fmla="*/ 1301187 w 1301187"/>
                      <a:gd name="connsiteY16" fmla="*/ 406545 h 954485"/>
                      <a:gd name="connsiteX17" fmla="*/ 888269 w 1301187"/>
                      <a:gd name="connsiteY17" fmla="*/ 661946 h 954485"/>
                      <a:gd name="connsiteX18" fmla="*/ 1142490 w 1301187"/>
                      <a:gd name="connsiteY18" fmla="*/ 242250 h 954485"/>
                      <a:gd name="connsiteX19" fmla="*/ 737645 w 1301187"/>
                      <a:gd name="connsiteY19" fmla="*/ 507479 h 954485"/>
                      <a:gd name="connsiteX20" fmla="*/ 1007741 w 1301187"/>
                      <a:gd name="connsiteY20" fmla="*/ 126529 h 954485"/>
                      <a:gd name="connsiteX21" fmla="*/ 660798 w 1301187"/>
                      <a:gd name="connsiteY21" fmla="*/ 337580 h 954485"/>
                      <a:gd name="connsiteX22" fmla="*/ 892093 w 1301187"/>
                      <a:gd name="connsiteY22" fmla="*/ 12738 h 954485"/>
                      <a:gd name="connsiteX23" fmla="*/ 516084 w 1301187"/>
                      <a:gd name="connsiteY23" fmla="*/ 196811 h 954485"/>
                      <a:gd name="connsiteX24" fmla="*/ 284103 w 1301187"/>
                      <a:gd name="connsiteY24" fmla="*/ 251373 h 954485"/>
                      <a:gd name="connsiteX25" fmla="*/ 6281 w 1301187"/>
                      <a:gd name="connsiteY25" fmla="*/ 367340 h 954485"/>
                      <a:gd name="connsiteX26" fmla="*/ 418983 w 1301187"/>
                      <a:gd name="connsiteY26" fmla="*/ 421160 h 954485"/>
                      <a:gd name="connsiteX27" fmla="*/ 97668 w 1301187"/>
                      <a:gd name="connsiteY27" fmla="*/ 688841 h 954485"/>
                      <a:gd name="connsiteX28" fmla="*/ 510659 w 1301187"/>
                      <a:gd name="connsiteY28" fmla="*/ 574555 h 954485"/>
                      <a:gd name="connsiteX29" fmla="*/ 211360 w 1301187"/>
                      <a:gd name="connsiteY29" fmla="*/ 874495 h 954485"/>
                      <a:gd name="connsiteX30" fmla="*/ 1126924 w 1301187"/>
                      <a:gd name="connsiteY30" fmla="*/ 866999 h 954485"/>
                      <a:gd name="connsiteX0" fmla="*/ 650380 w 1301187"/>
                      <a:gd name="connsiteY0" fmla="*/ 752674 h 954485"/>
                      <a:gd name="connsiteX1" fmla="*/ 866851 w 1301187"/>
                      <a:gd name="connsiteY1" fmla="*/ 904876 h 954485"/>
                      <a:gd name="connsiteX2" fmla="*/ 241959 w 1301187"/>
                      <a:gd name="connsiteY2" fmla="*/ 943645 h 954485"/>
                      <a:gd name="connsiteX3" fmla="*/ 566750 w 1301187"/>
                      <a:gd name="connsiteY3" fmla="*/ 646294 h 954485"/>
                      <a:gd name="connsiteX4" fmla="*/ 128274 w 1301187"/>
                      <a:gd name="connsiteY4" fmla="*/ 757996 h 954485"/>
                      <a:gd name="connsiteX5" fmla="*/ 478672 w 1301187"/>
                      <a:gd name="connsiteY5" fmla="*/ 517276 h 954485"/>
                      <a:gd name="connsiteX6" fmla="*/ 93526 w 1301187"/>
                      <a:gd name="connsiteY6" fmla="*/ 448234 h 954485"/>
                      <a:gd name="connsiteX7" fmla="*/ 313320 w 1301187"/>
                      <a:gd name="connsiteY7" fmla="*/ 332394 h 954485"/>
                      <a:gd name="connsiteX8" fmla="*/ 567876 w 1301187"/>
                      <a:gd name="connsiteY8" fmla="*/ 250100 h 954485"/>
                      <a:gd name="connsiteX9" fmla="*/ 923390 w 1301187"/>
                      <a:gd name="connsiteY9" fmla="*/ 75956 h 954485"/>
                      <a:gd name="connsiteX10" fmla="*/ 704833 w 1301187"/>
                      <a:gd name="connsiteY10" fmla="*/ 402087 h 954485"/>
                      <a:gd name="connsiteX11" fmla="*/ 1053152 w 1301187"/>
                      <a:gd name="connsiteY11" fmla="*/ 179161 h 954485"/>
                      <a:gd name="connsiteX12" fmla="*/ 809945 w 1301187"/>
                      <a:gd name="connsiteY12" fmla="*/ 550836 h 954485"/>
                      <a:gd name="connsiteX13" fmla="*/ 1187913 w 1301187"/>
                      <a:gd name="connsiteY13" fmla="*/ 294902 h 954485"/>
                      <a:gd name="connsiteX14" fmla="*/ 907604 w 1301187"/>
                      <a:gd name="connsiteY14" fmla="*/ 709731 h 954485"/>
                      <a:gd name="connsiteX15" fmla="*/ 1245781 w 1301187"/>
                      <a:gd name="connsiteY15" fmla="*/ 384440 h 954485"/>
                      <a:gd name="connsiteX16" fmla="*/ 1301187 w 1301187"/>
                      <a:gd name="connsiteY16" fmla="*/ 406545 h 954485"/>
                      <a:gd name="connsiteX17" fmla="*/ 888269 w 1301187"/>
                      <a:gd name="connsiteY17" fmla="*/ 661946 h 954485"/>
                      <a:gd name="connsiteX18" fmla="*/ 1142490 w 1301187"/>
                      <a:gd name="connsiteY18" fmla="*/ 242250 h 954485"/>
                      <a:gd name="connsiteX19" fmla="*/ 737645 w 1301187"/>
                      <a:gd name="connsiteY19" fmla="*/ 507479 h 954485"/>
                      <a:gd name="connsiteX20" fmla="*/ 1007741 w 1301187"/>
                      <a:gd name="connsiteY20" fmla="*/ 126529 h 954485"/>
                      <a:gd name="connsiteX21" fmla="*/ 660798 w 1301187"/>
                      <a:gd name="connsiteY21" fmla="*/ 337580 h 954485"/>
                      <a:gd name="connsiteX22" fmla="*/ 892093 w 1301187"/>
                      <a:gd name="connsiteY22" fmla="*/ 12738 h 954485"/>
                      <a:gd name="connsiteX23" fmla="*/ 516084 w 1301187"/>
                      <a:gd name="connsiteY23" fmla="*/ 196811 h 954485"/>
                      <a:gd name="connsiteX24" fmla="*/ 284103 w 1301187"/>
                      <a:gd name="connsiteY24" fmla="*/ 251373 h 954485"/>
                      <a:gd name="connsiteX25" fmla="*/ 6281 w 1301187"/>
                      <a:gd name="connsiteY25" fmla="*/ 367340 h 954485"/>
                      <a:gd name="connsiteX26" fmla="*/ 418983 w 1301187"/>
                      <a:gd name="connsiteY26" fmla="*/ 421160 h 954485"/>
                      <a:gd name="connsiteX27" fmla="*/ 97668 w 1301187"/>
                      <a:gd name="connsiteY27" fmla="*/ 688841 h 954485"/>
                      <a:gd name="connsiteX28" fmla="*/ 510659 w 1301187"/>
                      <a:gd name="connsiteY28" fmla="*/ 574555 h 954485"/>
                      <a:gd name="connsiteX29" fmla="*/ 211360 w 1301187"/>
                      <a:gd name="connsiteY29" fmla="*/ 874495 h 954485"/>
                      <a:gd name="connsiteX30" fmla="*/ 650380 w 1301187"/>
                      <a:gd name="connsiteY30" fmla="*/ 752674 h 954485"/>
                      <a:gd name="connsiteX0" fmla="*/ 650380 w 1301187"/>
                      <a:gd name="connsiteY0" fmla="*/ 752674 h 950760"/>
                      <a:gd name="connsiteX1" fmla="*/ 739306 w 1301187"/>
                      <a:gd name="connsiteY1" fmla="*/ 837915 h 950760"/>
                      <a:gd name="connsiteX2" fmla="*/ 241959 w 1301187"/>
                      <a:gd name="connsiteY2" fmla="*/ 943645 h 950760"/>
                      <a:gd name="connsiteX3" fmla="*/ 566750 w 1301187"/>
                      <a:gd name="connsiteY3" fmla="*/ 646294 h 950760"/>
                      <a:gd name="connsiteX4" fmla="*/ 128274 w 1301187"/>
                      <a:gd name="connsiteY4" fmla="*/ 757996 h 950760"/>
                      <a:gd name="connsiteX5" fmla="*/ 478672 w 1301187"/>
                      <a:gd name="connsiteY5" fmla="*/ 517276 h 950760"/>
                      <a:gd name="connsiteX6" fmla="*/ 93526 w 1301187"/>
                      <a:gd name="connsiteY6" fmla="*/ 448234 h 950760"/>
                      <a:gd name="connsiteX7" fmla="*/ 313320 w 1301187"/>
                      <a:gd name="connsiteY7" fmla="*/ 332394 h 950760"/>
                      <a:gd name="connsiteX8" fmla="*/ 567876 w 1301187"/>
                      <a:gd name="connsiteY8" fmla="*/ 250100 h 950760"/>
                      <a:gd name="connsiteX9" fmla="*/ 923390 w 1301187"/>
                      <a:gd name="connsiteY9" fmla="*/ 75956 h 950760"/>
                      <a:gd name="connsiteX10" fmla="*/ 704833 w 1301187"/>
                      <a:gd name="connsiteY10" fmla="*/ 402087 h 950760"/>
                      <a:gd name="connsiteX11" fmla="*/ 1053152 w 1301187"/>
                      <a:gd name="connsiteY11" fmla="*/ 179161 h 950760"/>
                      <a:gd name="connsiteX12" fmla="*/ 809945 w 1301187"/>
                      <a:gd name="connsiteY12" fmla="*/ 550836 h 950760"/>
                      <a:gd name="connsiteX13" fmla="*/ 1187913 w 1301187"/>
                      <a:gd name="connsiteY13" fmla="*/ 294902 h 950760"/>
                      <a:gd name="connsiteX14" fmla="*/ 907604 w 1301187"/>
                      <a:gd name="connsiteY14" fmla="*/ 709731 h 950760"/>
                      <a:gd name="connsiteX15" fmla="*/ 1245781 w 1301187"/>
                      <a:gd name="connsiteY15" fmla="*/ 384440 h 950760"/>
                      <a:gd name="connsiteX16" fmla="*/ 1301187 w 1301187"/>
                      <a:gd name="connsiteY16" fmla="*/ 406545 h 950760"/>
                      <a:gd name="connsiteX17" fmla="*/ 888269 w 1301187"/>
                      <a:gd name="connsiteY17" fmla="*/ 661946 h 950760"/>
                      <a:gd name="connsiteX18" fmla="*/ 1142490 w 1301187"/>
                      <a:gd name="connsiteY18" fmla="*/ 242250 h 950760"/>
                      <a:gd name="connsiteX19" fmla="*/ 737645 w 1301187"/>
                      <a:gd name="connsiteY19" fmla="*/ 507479 h 950760"/>
                      <a:gd name="connsiteX20" fmla="*/ 1007741 w 1301187"/>
                      <a:gd name="connsiteY20" fmla="*/ 126529 h 950760"/>
                      <a:gd name="connsiteX21" fmla="*/ 660798 w 1301187"/>
                      <a:gd name="connsiteY21" fmla="*/ 337580 h 950760"/>
                      <a:gd name="connsiteX22" fmla="*/ 892093 w 1301187"/>
                      <a:gd name="connsiteY22" fmla="*/ 12738 h 950760"/>
                      <a:gd name="connsiteX23" fmla="*/ 516084 w 1301187"/>
                      <a:gd name="connsiteY23" fmla="*/ 196811 h 950760"/>
                      <a:gd name="connsiteX24" fmla="*/ 284103 w 1301187"/>
                      <a:gd name="connsiteY24" fmla="*/ 251373 h 950760"/>
                      <a:gd name="connsiteX25" fmla="*/ 6281 w 1301187"/>
                      <a:gd name="connsiteY25" fmla="*/ 367340 h 950760"/>
                      <a:gd name="connsiteX26" fmla="*/ 418983 w 1301187"/>
                      <a:gd name="connsiteY26" fmla="*/ 421160 h 950760"/>
                      <a:gd name="connsiteX27" fmla="*/ 97668 w 1301187"/>
                      <a:gd name="connsiteY27" fmla="*/ 688841 h 950760"/>
                      <a:gd name="connsiteX28" fmla="*/ 510659 w 1301187"/>
                      <a:gd name="connsiteY28" fmla="*/ 574555 h 950760"/>
                      <a:gd name="connsiteX29" fmla="*/ 211360 w 1301187"/>
                      <a:gd name="connsiteY29" fmla="*/ 874495 h 950760"/>
                      <a:gd name="connsiteX30" fmla="*/ 650380 w 1301187"/>
                      <a:gd name="connsiteY30" fmla="*/ 752674 h 950760"/>
                      <a:gd name="connsiteX0" fmla="*/ 650380 w 1301187"/>
                      <a:gd name="connsiteY0" fmla="*/ 752674 h 950760"/>
                      <a:gd name="connsiteX1" fmla="*/ 739306 w 1301187"/>
                      <a:gd name="connsiteY1" fmla="*/ 837915 h 950760"/>
                      <a:gd name="connsiteX2" fmla="*/ 241959 w 1301187"/>
                      <a:gd name="connsiteY2" fmla="*/ 943645 h 950760"/>
                      <a:gd name="connsiteX3" fmla="*/ 566750 w 1301187"/>
                      <a:gd name="connsiteY3" fmla="*/ 646294 h 950760"/>
                      <a:gd name="connsiteX4" fmla="*/ 128274 w 1301187"/>
                      <a:gd name="connsiteY4" fmla="*/ 757996 h 950760"/>
                      <a:gd name="connsiteX5" fmla="*/ 478672 w 1301187"/>
                      <a:gd name="connsiteY5" fmla="*/ 517276 h 950760"/>
                      <a:gd name="connsiteX6" fmla="*/ 93526 w 1301187"/>
                      <a:gd name="connsiteY6" fmla="*/ 448234 h 950760"/>
                      <a:gd name="connsiteX7" fmla="*/ 313320 w 1301187"/>
                      <a:gd name="connsiteY7" fmla="*/ 332394 h 950760"/>
                      <a:gd name="connsiteX8" fmla="*/ 567876 w 1301187"/>
                      <a:gd name="connsiteY8" fmla="*/ 250100 h 950760"/>
                      <a:gd name="connsiteX9" fmla="*/ 923390 w 1301187"/>
                      <a:gd name="connsiteY9" fmla="*/ 75956 h 950760"/>
                      <a:gd name="connsiteX10" fmla="*/ 704833 w 1301187"/>
                      <a:gd name="connsiteY10" fmla="*/ 402087 h 950760"/>
                      <a:gd name="connsiteX11" fmla="*/ 1053152 w 1301187"/>
                      <a:gd name="connsiteY11" fmla="*/ 179161 h 950760"/>
                      <a:gd name="connsiteX12" fmla="*/ 809945 w 1301187"/>
                      <a:gd name="connsiteY12" fmla="*/ 550836 h 950760"/>
                      <a:gd name="connsiteX13" fmla="*/ 1187913 w 1301187"/>
                      <a:gd name="connsiteY13" fmla="*/ 294902 h 950760"/>
                      <a:gd name="connsiteX14" fmla="*/ 907604 w 1301187"/>
                      <a:gd name="connsiteY14" fmla="*/ 709731 h 950760"/>
                      <a:gd name="connsiteX15" fmla="*/ 1245781 w 1301187"/>
                      <a:gd name="connsiteY15" fmla="*/ 384440 h 950760"/>
                      <a:gd name="connsiteX16" fmla="*/ 1301187 w 1301187"/>
                      <a:gd name="connsiteY16" fmla="*/ 406545 h 950760"/>
                      <a:gd name="connsiteX17" fmla="*/ 888269 w 1301187"/>
                      <a:gd name="connsiteY17" fmla="*/ 661946 h 950760"/>
                      <a:gd name="connsiteX18" fmla="*/ 1142490 w 1301187"/>
                      <a:gd name="connsiteY18" fmla="*/ 242250 h 950760"/>
                      <a:gd name="connsiteX19" fmla="*/ 737645 w 1301187"/>
                      <a:gd name="connsiteY19" fmla="*/ 507479 h 950760"/>
                      <a:gd name="connsiteX20" fmla="*/ 1007741 w 1301187"/>
                      <a:gd name="connsiteY20" fmla="*/ 126529 h 950760"/>
                      <a:gd name="connsiteX21" fmla="*/ 660798 w 1301187"/>
                      <a:gd name="connsiteY21" fmla="*/ 337580 h 950760"/>
                      <a:gd name="connsiteX22" fmla="*/ 892093 w 1301187"/>
                      <a:gd name="connsiteY22" fmla="*/ 12738 h 950760"/>
                      <a:gd name="connsiteX23" fmla="*/ 516084 w 1301187"/>
                      <a:gd name="connsiteY23" fmla="*/ 196811 h 950760"/>
                      <a:gd name="connsiteX24" fmla="*/ 284103 w 1301187"/>
                      <a:gd name="connsiteY24" fmla="*/ 251373 h 950760"/>
                      <a:gd name="connsiteX25" fmla="*/ 6281 w 1301187"/>
                      <a:gd name="connsiteY25" fmla="*/ 367340 h 950760"/>
                      <a:gd name="connsiteX26" fmla="*/ 418983 w 1301187"/>
                      <a:gd name="connsiteY26" fmla="*/ 421160 h 950760"/>
                      <a:gd name="connsiteX27" fmla="*/ 97668 w 1301187"/>
                      <a:gd name="connsiteY27" fmla="*/ 688841 h 950760"/>
                      <a:gd name="connsiteX28" fmla="*/ 510659 w 1301187"/>
                      <a:gd name="connsiteY28" fmla="*/ 574555 h 950760"/>
                      <a:gd name="connsiteX29" fmla="*/ 211360 w 1301187"/>
                      <a:gd name="connsiteY29" fmla="*/ 874495 h 950760"/>
                      <a:gd name="connsiteX30" fmla="*/ 650380 w 1301187"/>
                      <a:gd name="connsiteY30" fmla="*/ 752674 h 950760"/>
                      <a:gd name="connsiteX0" fmla="*/ 650380 w 1301187"/>
                      <a:gd name="connsiteY0" fmla="*/ 752674 h 952883"/>
                      <a:gd name="connsiteX1" fmla="*/ 739306 w 1301187"/>
                      <a:gd name="connsiteY1" fmla="*/ 837915 h 952883"/>
                      <a:gd name="connsiteX2" fmla="*/ 241959 w 1301187"/>
                      <a:gd name="connsiteY2" fmla="*/ 943645 h 952883"/>
                      <a:gd name="connsiteX3" fmla="*/ 566750 w 1301187"/>
                      <a:gd name="connsiteY3" fmla="*/ 646294 h 952883"/>
                      <a:gd name="connsiteX4" fmla="*/ 128274 w 1301187"/>
                      <a:gd name="connsiteY4" fmla="*/ 757996 h 952883"/>
                      <a:gd name="connsiteX5" fmla="*/ 478672 w 1301187"/>
                      <a:gd name="connsiteY5" fmla="*/ 517276 h 952883"/>
                      <a:gd name="connsiteX6" fmla="*/ 93526 w 1301187"/>
                      <a:gd name="connsiteY6" fmla="*/ 448234 h 952883"/>
                      <a:gd name="connsiteX7" fmla="*/ 313320 w 1301187"/>
                      <a:gd name="connsiteY7" fmla="*/ 332394 h 952883"/>
                      <a:gd name="connsiteX8" fmla="*/ 567876 w 1301187"/>
                      <a:gd name="connsiteY8" fmla="*/ 250100 h 952883"/>
                      <a:gd name="connsiteX9" fmla="*/ 923390 w 1301187"/>
                      <a:gd name="connsiteY9" fmla="*/ 75956 h 952883"/>
                      <a:gd name="connsiteX10" fmla="*/ 704833 w 1301187"/>
                      <a:gd name="connsiteY10" fmla="*/ 402087 h 952883"/>
                      <a:gd name="connsiteX11" fmla="*/ 1053152 w 1301187"/>
                      <a:gd name="connsiteY11" fmla="*/ 179161 h 952883"/>
                      <a:gd name="connsiteX12" fmla="*/ 809945 w 1301187"/>
                      <a:gd name="connsiteY12" fmla="*/ 550836 h 952883"/>
                      <a:gd name="connsiteX13" fmla="*/ 1187913 w 1301187"/>
                      <a:gd name="connsiteY13" fmla="*/ 294902 h 952883"/>
                      <a:gd name="connsiteX14" fmla="*/ 907604 w 1301187"/>
                      <a:gd name="connsiteY14" fmla="*/ 709731 h 952883"/>
                      <a:gd name="connsiteX15" fmla="*/ 1245781 w 1301187"/>
                      <a:gd name="connsiteY15" fmla="*/ 384440 h 952883"/>
                      <a:gd name="connsiteX16" fmla="*/ 1301187 w 1301187"/>
                      <a:gd name="connsiteY16" fmla="*/ 406545 h 952883"/>
                      <a:gd name="connsiteX17" fmla="*/ 888269 w 1301187"/>
                      <a:gd name="connsiteY17" fmla="*/ 661946 h 952883"/>
                      <a:gd name="connsiteX18" fmla="*/ 1142490 w 1301187"/>
                      <a:gd name="connsiteY18" fmla="*/ 242250 h 952883"/>
                      <a:gd name="connsiteX19" fmla="*/ 737645 w 1301187"/>
                      <a:gd name="connsiteY19" fmla="*/ 507479 h 952883"/>
                      <a:gd name="connsiteX20" fmla="*/ 1007741 w 1301187"/>
                      <a:gd name="connsiteY20" fmla="*/ 126529 h 952883"/>
                      <a:gd name="connsiteX21" fmla="*/ 660798 w 1301187"/>
                      <a:gd name="connsiteY21" fmla="*/ 337580 h 952883"/>
                      <a:gd name="connsiteX22" fmla="*/ 892093 w 1301187"/>
                      <a:gd name="connsiteY22" fmla="*/ 12738 h 952883"/>
                      <a:gd name="connsiteX23" fmla="*/ 516084 w 1301187"/>
                      <a:gd name="connsiteY23" fmla="*/ 196811 h 952883"/>
                      <a:gd name="connsiteX24" fmla="*/ 284103 w 1301187"/>
                      <a:gd name="connsiteY24" fmla="*/ 251373 h 952883"/>
                      <a:gd name="connsiteX25" fmla="*/ 6281 w 1301187"/>
                      <a:gd name="connsiteY25" fmla="*/ 367340 h 952883"/>
                      <a:gd name="connsiteX26" fmla="*/ 418983 w 1301187"/>
                      <a:gd name="connsiteY26" fmla="*/ 421160 h 952883"/>
                      <a:gd name="connsiteX27" fmla="*/ 97668 w 1301187"/>
                      <a:gd name="connsiteY27" fmla="*/ 688841 h 952883"/>
                      <a:gd name="connsiteX28" fmla="*/ 510659 w 1301187"/>
                      <a:gd name="connsiteY28" fmla="*/ 574555 h 952883"/>
                      <a:gd name="connsiteX29" fmla="*/ 211360 w 1301187"/>
                      <a:gd name="connsiteY29" fmla="*/ 874495 h 952883"/>
                      <a:gd name="connsiteX30" fmla="*/ 650380 w 1301187"/>
                      <a:gd name="connsiteY30" fmla="*/ 752674 h 952883"/>
                      <a:gd name="connsiteX0" fmla="*/ 650380 w 1301187"/>
                      <a:gd name="connsiteY0" fmla="*/ 752674 h 951271"/>
                      <a:gd name="connsiteX1" fmla="*/ 717286 w 1301187"/>
                      <a:gd name="connsiteY1" fmla="*/ 805663 h 951271"/>
                      <a:gd name="connsiteX2" fmla="*/ 241959 w 1301187"/>
                      <a:gd name="connsiteY2" fmla="*/ 943645 h 951271"/>
                      <a:gd name="connsiteX3" fmla="*/ 566750 w 1301187"/>
                      <a:gd name="connsiteY3" fmla="*/ 646294 h 951271"/>
                      <a:gd name="connsiteX4" fmla="*/ 128274 w 1301187"/>
                      <a:gd name="connsiteY4" fmla="*/ 757996 h 951271"/>
                      <a:gd name="connsiteX5" fmla="*/ 478672 w 1301187"/>
                      <a:gd name="connsiteY5" fmla="*/ 517276 h 951271"/>
                      <a:gd name="connsiteX6" fmla="*/ 93526 w 1301187"/>
                      <a:gd name="connsiteY6" fmla="*/ 448234 h 951271"/>
                      <a:gd name="connsiteX7" fmla="*/ 313320 w 1301187"/>
                      <a:gd name="connsiteY7" fmla="*/ 332394 h 951271"/>
                      <a:gd name="connsiteX8" fmla="*/ 567876 w 1301187"/>
                      <a:gd name="connsiteY8" fmla="*/ 250100 h 951271"/>
                      <a:gd name="connsiteX9" fmla="*/ 923390 w 1301187"/>
                      <a:gd name="connsiteY9" fmla="*/ 75956 h 951271"/>
                      <a:gd name="connsiteX10" fmla="*/ 704833 w 1301187"/>
                      <a:gd name="connsiteY10" fmla="*/ 402087 h 951271"/>
                      <a:gd name="connsiteX11" fmla="*/ 1053152 w 1301187"/>
                      <a:gd name="connsiteY11" fmla="*/ 179161 h 951271"/>
                      <a:gd name="connsiteX12" fmla="*/ 809945 w 1301187"/>
                      <a:gd name="connsiteY12" fmla="*/ 550836 h 951271"/>
                      <a:gd name="connsiteX13" fmla="*/ 1187913 w 1301187"/>
                      <a:gd name="connsiteY13" fmla="*/ 294902 h 951271"/>
                      <a:gd name="connsiteX14" fmla="*/ 907604 w 1301187"/>
                      <a:gd name="connsiteY14" fmla="*/ 709731 h 951271"/>
                      <a:gd name="connsiteX15" fmla="*/ 1245781 w 1301187"/>
                      <a:gd name="connsiteY15" fmla="*/ 384440 h 951271"/>
                      <a:gd name="connsiteX16" fmla="*/ 1301187 w 1301187"/>
                      <a:gd name="connsiteY16" fmla="*/ 406545 h 951271"/>
                      <a:gd name="connsiteX17" fmla="*/ 888269 w 1301187"/>
                      <a:gd name="connsiteY17" fmla="*/ 661946 h 951271"/>
                      <a:gd name="connsiteX18" fmla="*/ 1142490 w 1301187"/>
                      <a:gd name="connsiteY18" fmla="*/ 242250 h 951271"/>
                      <a:gd name="connsiteX19" fmla="*/ 737645 w 1301187"/>
                      <a:gd name="connsiteY19" fmla="*/ 507479 h 951271"/>
                      <a:gd name="connsiteX20" fmla="*/ 1007741 w 1301187"/>
                      <a:gd name="connsiteY20" fmla="*/ 126529 h 951271"/>
                      <a:gd name="connsiteX21" fmla="*/ 660798 w 1301187"/>
                      <a:gd name="connsiteY21" fmla="*/ 337580 h 951271"/>
                      <a:gd name="connsiteX22" fmla="*/ 892093 w 1301187"/>
                      <a:gd name="connsiteY22" fmla="*/ 12738 h 951271"/>
                      <a:gd name="connsiteX23" fmla="*/ 516084 w 1301187"/>
                      <a:gd name="connsiteY23" fmla="*/ 196811 h 951271"/>
                      <a:gd name="connsiteX24" fmla="*/ 284103 w 1301187"/>
                      <a:gd name="connsiteY24" fmla="*/ 251373 h 951271"/>
                      <a:gd name="connsiteX25" fmla="*/ 6281 w 1301187"/>
                      <a:gd name="connsiteY25" fmla="*/ 367340 h 951271"/>
                      <a:gd name="connsiteX26" fmla="*/ 418983 w 1301187"/>
                      <a:gd name="connsiteY26" fmla="*/ 421160 h 951271"/>
                      <a:gd name="connsiteX27" fmla="*/ 97668 w 1301187"/>
                      <a:gd name="connsiteY27" fmla="*/ 688841 h 951271"/>
                      <a:gd name="connsiteX28" fmla="*/ 510659 w 1301187"/>
                      <a:gd name="connsiteY28" fmla="*/ 574555 h 951271"/>
                      <a:gd name="connsiteX29" fmla="*/ 211360 w 1301187"/>
                      <a:gd name="connsiteY29" fmla="*/ 874495 h 951271"/>
                      <a:gd name="connsiteX30" fmla="*/ 650380 w 1301187"/>
                      <a:gd name="connsiteY30" fmla="*/ 752674 h 951271"/>
                      <a:gd name="connsiteX0" fmla="*/ 650380 w 1301187"/>
                      <a:gd name="connsiteY0" fmla="*/ 752674 h 951271"/>
                      <a:gd name="connsiteX1" fmla="*/ 717286 w 1301187"/>
                      <a:gd name="connsiteY1" fmla="*/ 805663 h 951271"/>
                      <a:gd name="connsiteX2" fmla="*/ 241959 w 1301187"/>
                      <a:gd name="connsiteY2" fmla="*/ 943645 h 951271"/>
                      <a:gd name="connsiteX3" fmla="*/ 566750 w 1301187"/>
                      <a:gd name="connsiteY3" fmla="*/ 646294 h 951271"/>
                      <a:gd name="connsiteX4" fmla="*/ 128274 w 1301187"/>
                      <a:gd name="connsiteY4" fmla="*/ 757996 h 951271"/>
                      <a:gd name="connsiteX5" fmla="*/ 478672 w 1301187"/>
                      <a:gd name="connsiteY5" fmla="*/ 517276 h 951271"/>
                      <a:gd name="connsiteX6" fmla="*/ 93526 w 1301187"/>
                      <a:gd name="connsiteY6" fmla="*/ 448234 h 951271"/>
                      <a:gd name="connsiteX7" fmla="*/ 313320 w 1301187"/>
                      <a:gd name="connsiteY7" fmla="*/ 332394 h 951271"/>
                      <a:gd name="connsiteX8" fmla="*/ 567876 w 1301187"/>
                      <a:gd name="connsiteY8" fmla="*/ 250100 h 951271"/>
                      <a:gd name="connsiteX9" fmla="*/ 923390 w 1301187"/>
                      <a:gd name="connsiteY9" fmla="*/ 75956 h 951271"/>
                      <a:gd name="connsiteX10" fmla="*/ 704833 w 1301187"/>
                      <a:gd name="connsiteY10" fmla="*/ 402087 h 951271"/>
                      <a:gd name="connsiteX11" fmla="*/ 1053152 w 1301187"/>
                      <a:gd name="connsiteY11" fmla="*/ 179161 h 951271"/>
                      <a:gd name="connsiteX12" fmla="*/ 809945 w 1301187"/>
                      <a:gd name="connsiteY12" fmla="*/ 550836 h 951271"/>
                      <a:gd name="connsiteX13" fmla="*/ 1187913 w 1301187"/>
                      <a:gd name="connsiteY13" fmla="*/ 294902 h 951271"/>
                      <a:gd name="connsiteX14" fmla="*/ 907604 w 1301187"/>
                      <a:gd name="connsiteY14" fmla="*/ 709731 h 951271"/>
                      <a:gd name="connsiteX15" fmla="*/ 1245781 w 1301187"/>
                      <a:gd name="connsiteY15" fmla="*/ 384440 h 951271"/>
                      <a:gd name="connsiteX16" fmla="*/ 1301187 w 1301187"/>
                      <a:gd name="connsiteY16" fmla="*/ 406545 h 951271"/>
                      <a:gd name="connsiteX17" fmla="*/ 888269 w 1301187"/>
                      <a:gd name="connsiteY17" fmla="*/ 661946 h 951271"/>
                      <a:gd name="connsiteX18" fmla="*/ 1142490 w 1301187"/>
                      <a:gd name="connsiteY18" fmla="*/ 242250 h 951271"/>
                      <a:gd name="connsiteX19" fmla="*/ 737645 w 1301187"/>
                      <a:gd name="connsiteY19" fmla="*/ 507479 h 951271"/>
                      <a:gd name="connsiteX20" fmla="*/ 1007741 w 1301187"/>
                      <a:gd name="connsiteY20" fmla="*/ 126529 h 951271"/>
                      <a:gd name="connsiteX21" fmla="*/ 660798 w 1301187"/>
                      <a:gd name="connsiteY21" fmla="*/ 337580 h 951271"/>
                      <a:gd name="connsiteX22" fmla="*/ 892093 w 1301187"/>
                      <a:gd name="connsiteY22" fmla="*/ 12738 h 951271"/>
                      <a:gd name="connsiteX23" fmla="*/ 516084 w 1301187"/>
                      <a:gd name="connsiteY23" fmla="*/ 196811 h 951271"/>
                      <a:gd name="connsiteX24" fmla="*/ 284103 w 1301187"/>
                      <a:gd name="connsiteY24" fmla="*/ 251373 h 951271"/>
                      <a:gd name="connsiteX25" fmla="*/ 6281 w 1301187"/>
                      <a:gd name="connsiteY25" fmla="*/ 367340 h 951271"/>
                      <a:gd name="connsiteX26" fmla="*/ 418983 w 1301187"/>
                      <a:gd name="connsiteY26" fmla="*/ 421160 h 951271"/>
                      <a:gd name="connsiteX27" fmla="*/ 97668 w 1301187"/>
                      <a:gd name="connsiteY27" fmla="*/ 688841 h 951271"/>
                      <a:gd name="connsiteX28" fmla="*/ 510659 w 1301187"/>
                      <a:gd name="connsiteY28" fmla="*/ 574555 h 951271"/>
                      <a:gd name="connsiteX29" fmla="*/ 211360 w 1301187"/>
                      <a:gd name="connsiteY29" fmla="*/ 874495 h 951271"/>
                      <a:gd name="connsiteX30" fmla="*/ 650380 w 1301187"/>
                      <a:gd name="connsiteY30" fmla="*/ 752674 h 951271"/>
                      <a:gd name="connsiteX0" fmla="*/ 650380 w 1301187"/>
                      <a:gd name="connsiteY0" fmla="*/ 752674 h 951271"/>
                      <a:gd name="connsiteX1" fmla="*/ 717286 w 1301187"/>
                      <a:gd name="connsiteY1" fmla="*/ 805663 h 951271"/>
                      <a:gd name="connsiteX2" fmla="*/ 241959 w 1301187"/>
                      <a:gd name="connsiteY2" fmla="*/ 943645 h 951271"/>
                      <a:gd name="connsiteX3" fmla="*/ 566750 w 1301187"/>
                      <a:gd name="connsiteY3" fmla="*/ 646294 h 951271"/>
                      <a:gd name="connsiteX4" fmla="*/ 128274 w 1301187"/>
                      <a:gd name="connsiteY4" fmla="*/ 757996 h 951271"/>
                      <a:gd name="connsiteX5" fmla="*/ 478672 w 1301187"/>
                      <a:gd name="connsiteY5" fmla="*/ 517276 h 951271"/>
                      <a:gd name="connsiteX6" fmla="*/ 93526 w 1301187"/>
                      <a:gd name="connsiteY6" fmla="*/ 448234 h 951271"/>
                      <a:gd name="connsiteX7" fmla="*/ 313320 w 1301187"/>
                      <a:gd name="connsiteY7" fmla="*/ 332394 h 951271"/>
                      <a:gd name="connsiteX8" fmla="*/ 567876 w 1301187"/>
                      <a:gd name="connsiteY8" fmla="*/ 250100 h 951271"/>
                      <a:gd name="connsiteX9" fmla="*/ 923390 w 1301187"/>
                      <a:gd name="connsiteY9" fmla="*/ 75956 h 951271"/>
                      <a:gd name="connsiteX10" fmla="*/ 704833 w 1301187"/>
                      <a:gd name="connsiteY10" fmla="*/ 402087 h 951271"/>
                      <a:gd name="connsiteX11" fmla="*/ 1053152 w 1301187"/>
                      <a:gd name="connsiteY11" fmla="*/ 179161 h 951271"/>
                      <a:gd name="connsiteX12" fmla="*/ 809945 w 1301187"/>
                      <a:gd name="connsiteY12" fmla="*/ 550836 h 951271"/>
                      <a:gd name="connsiteX13" fmla="*/ 1187913 w 1301187"/>
                      <a:gd name="connsiteY13" fmla="*/ 294902 h 951271"/>
                      <a:gd name="connsiteX14" fmla="*/ 907604 w 1301187"/>
                      <a:gd name="connsiteY14" fmla="*/ 709731 h 951271"/>
                      <a:gd name="connsiteX15" fmla="*/ 1245781 w 1301187"/>
                      <a:gd name="connsiteY15" fmla="*/ 384440 h 951271"/>
                      <a:gd name="connsiteX16" fmla="*/ 1301187 w 1301187"/>
                      <a:gd name="connsiteY16" fmla="*/ 406545 h 951271"/>
                      <a:gd name="connsiteX17" fmla="*/ 888269 w 1301187"/>
                      <a:gd name="connsiteY17" fmla="*/ 661946 h 951271"/>
                      <a:gd name="connsiteX18" fmla="*/ 1142490 w 1301187"/>
                      <a:gd name="connsiteY18" fmla="*/ 242250 h 951271"/>
                      <a:gd name="connsiteX19" fmla="*/ 737645 w 1301187"/>
                      <a:gd name="connsiteY19" fmla="*/ 507479 h 951271"/>
                      <a:gd name="connsiteX20" fmla="*/ 1007741 w 1301187"/>
                      <a:gd name="connsiteY20" fmla="*/ 126529 h 951271"/>
                      <a:gd name="connsiteX21" fmla="*/ 660798 w 1301187"/>
                      <a:gd name="connsiteY21" fmla="*/ 337580 h 951271"/>
                      <a:gd name="connsiteX22" fmla="*/ 892093 w 1301187"/>
                      <a:gd name="connsiteY22" fmla="*/ 12738 h 951271"/>
                      <a:gd name="connsiteX23" fmla="*/ 516084 w 1301187"/>
                      <a:gd name="connsiteY23" fmla="*/ 196811 h 951271"/>
                      <a:gd name="connsiteX24" fmla="*/ 284103 w 1301187"/>
                      <a:gd name="connsiteY24" fmla="*/ 251373 h 951271"/>
                      <a:gd name="connsiteX25" fmla="*/ 6281 w 1301187"/>
                      <a:gd name="connsiteY25" fmla="*/ 367340 h 951271"/>
                      <a:gd name="connsiteX26" fmla="*/ 418983 w 1301187"/>
                      <a:gd name="connsiteY26" fmla="*/ 421160 h 951271"/>
                      <a:gd name="connsiteX27" fmla="*/ 97668 w 1301187"/>
                      <a:gd name="connsiteY27" fmla="*/ 688841 h 951271"/>
                      <a:gd name="connsiteX28" fmla="*/ 510659 w 1301187"/>
                      <a:gd name="connsiteY28" fmla="*/ 574555 h 951271"/>
                      <a:gd name="connsiteX29" fmla="*/ 211360 w 1301187"/>
                      <a:gd name="connsiteY29" fmla="*/ 874495 h 951271"/>
                      <a:gd name="connsiteX30" fmla="*/ 650380 w 1301187"/>
                      <a:gd name="connsiteY30" fmla="*/ 752674 h 951271"/>
                      <a:gd name="connsiteX0" fmla="*/ 650380 w 1301187"/>
                      <a:gd name="connsiteY0" fmla="*/ 740696 h 939293"/>
                      <a:gd name="connsiteX1" fmla="*/ 717286 w 1301187"/>
                      <a:gd name="connsiteY1" fmla="*/ 793685 h 939293"/>
                      <a:gd name="connsiteX2" fmla="*/ 241959 w 1301187"/>
                      <a:gd name="connsiteY2" fmla="*/ 931667 h 939293"/>
                      <a:gd name="connsiteX3" fmla="*/ 566750 w 1301187"/>
                      <a:gd name="connsiteY3" fmla="*/ 634316 h 939293"/>
                      <a:gd name="connsiteX4" fmla="*/ 128274 w 1301187"/>
                      <a:gd name="connsiteY4" fmla="*/ 746018 h 939293"/>
                      <a:gd name="connsiteX5" fmla="*/ 478672 w 1301187"/>
                      <a:gd name="connsiteY5" fmla="*/ 505298 h 939293"/>
                      <a:gd name="connsiteX6" fmla="*/ 93526 w 1301187"/>
                      <a:gd name="connsiteY6" fmla="*/ 436256 h 939293"/>
                      <a:gd name="connsiteX7" fmla="*/ 313320 w 1301187"/>
                      <a:gd name="connsiteY7" fmla="*/ 320416 h 939293"/>
                      <a:gd name="connsiteX8" fmla="*/ 567876 w 1301187"/>
                      <a:gd name="connsiteY8" fmla="*/ 238122 h 939293"/>
                      <a:gd name="connsiteX9" fmla="*/ 923390 w 1301187"/>
                      <a:gd name="connsiteY9" fmla="*/ 63978 h 939293"/>
                      <a:gd name="connsiteX10" fmla="*/ 704833 w 1301187"/>
                      <a:gd name="connsiteY10" fmla="*/ 390109 h 939293"/>
                      <a:gd name="connsiteX11" fmla="*/ 1053152 w 1301187"/>
                      <a:gd name="connsiteY11" fmla="*/ 167183 h 939293"/>
                      <a:gd name="connsiteX12" fmla="*/ 809945 w 1301187"/>
                      <a:gd name="connsiteY12" fmla="*/ 538858 h 939293"/>
                      <a:gd name="connsiteX13" fmla="*/ 1187913 w 1301187"/>
                      <a:gd name="connsiteY13" fmla="*/ 282924 h 939293"/>
                      <a:gd name="connsiteX14" fmla="*/ 907604 w 1301187"/>
                      <a:gd name="connsiteY14" fmla="*/ 697753 h 939293"/>
                      <a:gd name="connsiteX15" fmla="*/ 1245781 w 1301187"/>
                      <a:gd name="connsiteY15" fmla="*/ 372462 h 939293"/>
                      <a:gd name="connsiteX16" fmla="*/ 1301187 w 1301187"/>
                      <a:gd name="connsiteY16" fmla="*/ 394567 h 939293"/>
                      <a:gd name="connsiteX17" fmla="*/ 888269 w 1301187"/>
                      <a:gd name="connsiteY17" fmla="*/ 649968 h 939293"/>
                      <a:gd name="connsiteX18" fmla="*/ 1142490 w 1301187"/>
                      <a:gd name="connsiteY18" fmla="*/ 230272 h 939293"/>
                      <a:gd name="connsiteX19" fmla="*/ 737645 w 1301187"/>
                      <a:gd name="connsiteY19" fmla="*/ 495501 h 939293"/>
                      <a:gd name="connsiteX20" fmla="*/ 1007741 w 1301187"/>
                      <a:gd name="connsiteY20" fmla="*/ 114551 h 939293"/>
                      <a:gd name="connsiteX21" fmla="*/ 660798 w 1301187"/>
                      <a:gd name="connsiteY21" fmla="*/ 325602 h 939293"/>
                      <a:gd name="connsiteX22" fmla="*/ 892093 w 1301187"/>
                      <a:gd name="connsiteY22" fmla="*/ 760 h 939293"/>
                      <a:gd name="connsiteX23" fmla="*/ 284103 w 1301187"/>
                      <a:gd name="connsiteY23" fmla="*/ 239395 h 939293"/>
                      <a:gd name="connsiteX24" fmla="*/ 6281 w 1301187"/>
                      <a:gd name="connsiteY24" fmla="*/ 355362 h 939293"/>
                      <a:gd name="connsiteX25" fmla="*/ 418983 w 1301187"/>
                      <a:gd name="connsiteY25" fmla="*/ 409182 h 939293"/>
                      <a:gd name="connsiteX26" fmla="*/ 97668 w 1301187"/>
                      <a:gd name="connsiteY26" fmla="*/ 676863 h 939293"/>
                      <a:gd name="connsiteX27" fmla="*/ 510659 w 1301187"/>
                      <a:gd name="connsiteY27" fmla="*/ 562577 h 939293"/>
                      <a:gd name="connsiteX28" fmla="*/ 211360 w 1301187"/>
                      <a:gd name="connsiteY28" fmla="*/ 862517 h 939293"/>
                      <a:gd name="connsiteX29" fmla="*/ 650380 w 1301187"/>
                      <a:gd name="connsiteY29" fmla="*/ 740696 h 939293"/>
                      <a:gd name="connsiteX0" fmla="*/ 650380 w 1301187"/>
                      <a:gd name="connsiteY0" fmla="*/ 740696 h 939293"/>
                      <a:gd name="connsiteX1" fmla="*/ 717286 w 1301187"/>
                      <a:gd name="connsiteY1" fmla="*/ 793685 h 939293"/>
                      <a:gd name="connsiteX2" fmla="*/ 241959 w 1301187"/>
                      <a:gd name="connsiteY2" fmla="*/ 931667 h 939293"/>
                      <a:gd name="connsiteX3" fmla="*/ 566750 w 1301187"/>
                      <a:gd name="connsiteY3" fmla="*/ 634316 h 939293"/>
                      <a:gd name="connsiteX4" fmla="*/ 128274 w 1301187"/>
                      <a:gd name="connsiteY4" fmla="*/ 746018 h 939293"/>
                      <a:gd name="connsiteX5" fmla="*/ 478672 w 1301187"/>
                      <a:gd name="connsiteY5" fmla="*/ 505298 h 939293"/>
                      <a:gd name="connsiteX6" fmla="*/ 93526 w 1301187"/>
                      <a:gd name="connsiteY6" fmla="*/ 436256 h 939293"/>
                      <a:gd name="connsiteX7" fmla="*/ 313320 w 1301187"/>
                      <a:gd name="connsiteY7" fmla="*/ 320416 h 939293"/>
                      <a:gd name="connsiteX8" fmla="*/ 923390 w 1301187"/>
                      <a:gd name="connsiteY8" fmla="*/ 63978 h 939293"/>
                      <a:gd name="connsiteX9" fmla="*/ 704833 w 1301187"/>
                      <a:gd name="connsiteY9" fmla="*/ 390109 h 939293"/>
                      <a:gd name="connsiteX10" fmla="*/ 1053152 w 1301187"/>
                      <a:gd name="connsiteY10" fmla="*/ 167183 h 939293"/>
                      <a:gd name="connsiteX11" fmla="*/ 809945 w 1301187"/>
                      <a:gd name="connsiteY11" fmla="*/ 538858 h 939293"/>
                      <a:gd name="connsiteX12" fmla="*/ 1187913 w 1301187"/>
                      <a:gd name="connsiteY12" fmla="*/ 282924 h 939293"/>
                      <a:gd name="connsiteX13" fmla="*/ 907604 w 1301187"/>
                      <a:gd name="connsiteY13" fmla="*/ 697753 h 939293"/>
                      <a:gd name="connsiteX14" fmla="*/ 1245781 w 1301187"/>
                      <a:gd name="connsiteY14" fmla="*/ 372462 h 939293"/>
                      <a:gd name="connsiteX15" fmla="*/ 1301187 w 1301187"/>
                      <a:gd name="connsiteY15" fmla="*/ 394567 h 939293"/>
                      <a:gd name="connsiteX16" fmla="*/ 888269 w 1301187"/>
                      <a:gd name="connsiteY16" fmla="*/ 649968 h 939293"/>
                      <a:gd name="connsiteX17" fmla="*/ 1142490 w 1301187"/>
                      <a:gd name="connsiteY17" fmla="*/ 230272 h 939293"/>
                      <a:gd name="connsiteX18" fmla="*/ 737645 w 1301187"/>
                      <a:gd name="connsiteY18" fmla="*/ 495501 h 939293"/>
                      <a:gd name="connsiteX19" fmla="*/ 1007741 w 1301187"/>
                      <a:gd name="connsiteY19" fmla="*/ 114551 h 939293"/>
                      <a:gd name="connsiteX20" fmla="*/ 660798 w 1301187"/>
                      <a:gd name="connsiteY20" fmla="*/ 325602 h 939293"/>
                      <a:gd name="connsiteX21" fmla="*/ 892093 w 1301187"/>
                      <a:gd name="connsiteY21" fmla="*/ 760 h 939293"/>
                      <a:gd name="connsiteX22" fmla="*/ 284103 w 1301187"/>
                      <a:gd name="connsiteY22" fmla="*/ 239395 h 939293"/>
                      <a:gd name="connsiteX23" fmla="*/ 6281 w 1301187"/>
                      <a:gd name="connsiteY23" fmla="*/ 355362 h 939293"/>
                      <a:gd name="connsiteX24" fmla="*/ 418983 w 1301187"/>
                      <a:gd name="connsiteY24" fmla="*/ 409182 h 939293"/>
                      <a:gd name="connsiteX25" fmla="*/ 97668 w 1301187"/>
                      <a:gd name="connsiteY25" fmla="*/ 676863 h 939293"/>
                      <a:gd name="connsiteX26" fmla="*/ 510659 w 1301187"/>
                      <a:gd name="connsiteY26" fmla="*/ 562577 h 939293"/>
                      <a:gd name="connsiteX27" fmla="*/ 211360 w 1301187"/>
                      <a:gd name="connsiteY27" fmla="*/ 862517 h 939293"/>
                      <a:gd name="connsiteX28" fmla="*/ 650380 w 1301187"/>
                      <a:gd name="connsiteY28" fmla="*/ 740696 h 939293"/>
                      <a:gd name="connsiteX0" fmla="*/ 650380 w 1301187"/>
                      <a:gd name="connsiteY0" fmla="*/ 740696 h 939293"/>
                      <a:gd name="connsiteX1" fmla="*/ 717286 w 1301187"/>
                      <a:gd name="connsiteY1" fmla="*/ 793685 h 939293"/>
                      <a:gd name="connsiteX2" fmla="*/ 241959 w 1301187"/>
                      <a:gd name="connsiteY2" fmla="*/ 931667 h 939293"/>
                      <a:gd name="connsiteX3" fmla="*/ 566750 w 1301187"/>
                      <a:gd name="connsiteY3" fmla="*/ 634316 h 939293"/>
                      <a:gd name="connsiteX4" fmla="*/ 128274 w 1301187"/>
                      <a:gd name="connsiteY4" fmla="*/ 746018 h 939293"/>
                      <a:gd name="connsiteX5" fmla="*/ 478672 w 1301187"/>
                      <a:gd name="connsiteY5" fmla="*/ 505298 h 939293"/>
                      <a:gd name="connsiteX6" fmla="*/ 93526 w 1301187"/>
                      <a:gd name="connsiteY6" fmla="*/ 436256 h 939293"/>
                      <a:gd name="connsiteX7" fmla="*/ 497795 w 1301187"/>
                      <a:gd name="connsiteY7" fmla="*/ 231020 h 939293"/>
                      <a:gd name="connsiteX8" fmla="*/ 923390 w 1301187"/>
                      <a:gd name="connsiteY8" fmla="*/ 63978 h 939293"/>
                      <a:gd name="connsiteX9" fmla="*/ 704833 w 1301187"/>
                      <a:gd name="connsiteY9" fmla="*/ 390109 h 939293"/>
                      <a:gd name="connsiteX10" fmla="*/ 1053152 w 1301187"/>
                      <a:gd name="connsiteY10" fmla="*/ 167183 h 939293"/>
                      <a:gd name="connsiteX11" fmla="*/ 809945 w 1301187"/>
                      <a:gd name="connsiteY11" fmla="*/ 538858 h 939293"/>
                      <a:gd name="connsiteX12" fmla="*/ 1187913 w 1301187"/>
                      <a:gd name="connsiteY12" fmla="*/ 282924 h 939293"/>
                      <a:gd name="connsiteX13" fmla="*/ 907604 w 1301187"/>
                      <a:gd name="connsiteY13" fmla="*/ 697753 h 939293"/>
                      <a:gd name="connsiteX14" fmla="*/ 1245781 w 1301187"/>
                      <a:gd name="connsiteY14" fmla="*/ 372462 h 939293"/>
                      <a:gd name="connsiteX15" fmla="*/ 1301187 w 1301187"/>
                      <a:gd name="connsiteY15" fmla="*/ 394567 h 939293"/>
                      <a:gd name="connsiteX16" fmla="*/ 888269 w 1301187"/>
                      <a:gd name="connsiteY16" fmla="*/ 649968 h 939293"/>
                      <a:gd name="connsiteX17" fmla="*/ 1142490 w 1301187"/>
                      <a:gd name="connsiteY17" fmla="*/ 230272 h 939293"/>
                      <a:gd name="connsiteX18" fmla="*/ 737645 w 1301187"/>
                      <a:gd name="connsiteY18" fmla="*/ 495501 h 939293"/>
                      <a:gd name="connsiteX19" fmla="*/ 1007741 w 1301187"/>
                      <a:gd name="connsiteY19" fmla="*/ 114551 h 939293"/>
                      <a:gd name="connsiteX20" fmla="*/ 660798 w 1301187"/>
                      <a:gd name="connsiteY20" fmla="*/ 325602 h 939293"/>
                      <a:gd name="connsiteX21" fmla="*/ 892093 w 1301187"/>
                      <a:gd name="connsiteY21" fmla="*/ 760 h 939293"/>
                      <a:gd name="connsiteX22" fmla="*/ 284103 w 1301187"/>
                      <a:gd name="connsiteY22" fmla="*/ 239395 h 939293"/>
                      <a:gd name="connsiteX23" fmla="*/ 6281 w 1301187"/>
                      <a:gd name="connsiteY23" fmla="*/ 355362 h 939293"/>
                      <a:gd name="connsiteX24" fmla="*/ 418983 w 1301187"/>
                      <a:gd name="connsiteY24" fmla="*/ 409182 h 939293"/>
                      <a:gd name="connsiteX25" fmla="*/ 97668 w 1301187"/>
                      <a:gd name="connsiteY25" fmla="*/ 676863 h 939293"/>
                      <a:gd name="connsiteX26" fmla="*/ 510659 w 1301187"/>
                      <a:gd name="connsiteY26" fmla="*/ 562577 h 939293"/>
                      <a:gd name="connsiteX27" fmla="*/ 211360 w 1301187"/>
                      <a:gd name="connsiteY27" fmla="*/ 862517 h 939293"/>
                      <a:gd name="connsiteX28" fmla="*/ 650380 w 1301187"/>
                      <a:gd name="connsiteY28" fmla="*/ 740696 h 939293"/>
                      <a:gd name="connsiteX0" fmla="*/ 650380 w 1301187"/>
                      <a:gd name="connsiteY0" fmla="*/ 741160 h 939757"/>
                      <a:gd name="connsiteX1" fmla="*/ 717286 w 1301187"/>
                      <a:gd name="connsiteY1" fmla="*/ 794149 h 939757"/>
                      <a:gd name="connsiteX2" fmla="*/ 241959 w 1301187"/>
                      <a:gd name="connsiteY2" fmla="*/ 932131 h 939757"/>
                      <a:gd name="connsiteX3" fmla="*/ 566750 w 1301187"/>
                      <a:gd name="connsiteY3" fmla="*/ 634780 h 939757"/>
                      <a:gd name="connsiteX4" fmla="*/ 128274 w 1301187"/>
                      <a:gd name="connsiteY4" fmla="*/ 746482 h 939757"/>
                      <a:gd name="connsiteX5" fmla="*/ 478672 w 1301187"/>
                      <a:gd name="connsiteY5" fmla="*/ 505762 h 939757"/>
                      <a:gd name="connsiteX6" fmla="*/ 93526 w 1301187"/>
                      <a:gd name="connsiteY6" fmla="*/ 436720 h 939757"/>
                      <a:gd name="connsiteX7" fmla="*/ 497795 w 1301187"/>
                      <a:gd name="connsiteY7" fmla="*/ 231484 h 939757"/>
                      <a:gd name="connsiteX8" fmla="*/ 923390 w 1301187"/>
                      <a:gd name="connsiteY8" fmla="*/ 64442 h 939757"/>
                      <a:gd name="connsiteX9" fmla="*/ 704833 w 1301187"/>
                      <a:gd name="connsiteY9" fmla="*/ 390573 h 939757"/>
                      <a:gd name="connsiteX10" fmla="*/ 1053152 w 1301187"/>
                      <a:gd name="connsiteY10" fmla="*/ 167647 h 939757"/>
                      <a:gd name="connsiteX11" fmla="*/ 809945 w 1301187"/>
                      <a:gd name="connsiteY11" fmla="*/ 539322 h 939757"/>
                      <a:gd name="connsiteX12" fmla="*/ 1187913 w 1301187"/>
                      <a:gd name="connsiteY12" fmla="*/ 283388 h 939757"/>
                      <a:gd name="connsiteX13" fmla="*/ 907604 w 1301187"/>
                      <a:gd name="connsiteY13" fmla="*/ 698217 h 939757"/>
                      <a:gd name="connsiteX14" fmla="*/ 1245781 w 1301187"/>
                      <a:gd name="connsiteY14" fmla="*/ 372926 h 939757"/>
                      <a:gd name="connsiteX15" fmla="*/ 1301187 w 1301187"/>
                      <a:gd name="connsiteY15" fmla="*/ 395031 h 939757"/>
                      <a:gd name="connsiteX16" fmla="*/ 888269 w 1301187"/>
                      <a:gd name="connsiteY16" fmla="*/ 650432 h 939757"/>
                      <a:gd name="connsiteX17" fmla="*/ 1142490 w 1301187"/>
                      <a:gd name="connsiteY17" fmla="*/ 230736 h 939757"/>
                      <a:gd name="connsiteX18" fmla="*/ 737645 w 1301187"/>
                      <a:gd name="connsiteY18" fmla="*/ 495965 h 939757"/>
                      <a:gd name="connsiteX19" fmla="*/ 1007741 w 1301187"/>
                      <a:gd name="connsiteY19" fmla="*/ 115015 h 939757"/>
                      <a:gd name="connsiteX20" fmla="*/ 660798 w 1301187"/>
                      <a:gd name="connsiteY20" fmla="*/ 326066 h 939757"/>
                      <a:gd name="connsiteX21" fmla="*/ 892093 w 1301187"/>
                      <a:gd name="connsiteY21" fmla="*/ 1224 h 939757"/>
                      <a:gd name="connsiteX22" fmla="*/ 460822 w 1301187"/>
                      <a:gd name="connsiteY22" fmla="*/ 161687 h 939757"/>
                      <a:gd name="connsiteX23" fmla="*/ 6281 w 1301187"/>
                      <a:gd name="connsiteY23" fmla="*/ 355826 h 939757"/>
                      <a:gd name="connsiteX24" fmla="*/ 418983 w 1301187"/>
                      <a:gd name="connsiteY24" fmla="*/ 409646 h 939757"/>
                      <a:gd name="connsiteX25" fmla="*/ 97668 w 1301187"/>
                      <a:gd name="connsiteY25" fmla="*/ 677327 h 939757"/>
                      <a:gd name="connsiteX26" fmla="*/ 510659 w 1301187"/>
                      <a:gd name="connsiteY26" fmla="*/ 563041 h 939757"/>
                      <a:gd name="connsiteX27" fmla="*/ 211360 w 1301187"/>
                      <a:gd name="connsiteY27" fmla="*/ 862981 h 939757"/>
                      <a:gd name="connsiteX28" fmla="*/ 650380 w 1301187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91387 w 1294906"/>
                      <a:gd name="connsiteY25" fmla="*/ 677327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2702 w 1294906"/>
                      <a:gd name="connsiteY24" fmla="*/ 40964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72391 w 1294906"/>
                      <a:gd name="connsiteY5" fmla="*/ 505762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58823 w 1294906"/>
                      <a:gd name="connsiteY5" fmla="*/ 456351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21993 w 1294906"/>
                      <a:gd name="connsiteY4" fmla="*/ 746482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09806 w 1294906"/>
                      <a:gd name="connsiteY4" fmla="*/ 685200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504378 w 1294906"/>
                      <a:gd name="connsiteY26" fmla="*/ 563041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60469 w 1294906"/>
                      <a:gd name="connsiteY3" fmla="*/ 634780 h 939757"/>
                      <a:gd name="connsiteX4" fmla="*/ 109806 w 1294906"/>
                      <a:gd name="connsiteY4" fmla="*/ 685200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496487 w 1294906"/>
                      <a:gd name="connsiteY26" fmla="*/ 520209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30557 w 1294906"/>
                      <a:gd name="connsiteY3" fmla="*/ 559695 h 939757"/>
                      <a:gd name="connsiteX4" fmla="*/ 109806 w 1294906"/>
                      <a:gd name="connsiteY4" fmla="*/ 685200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496487 w 1294906"/>
                      <a:gd name="connsiteY26" fmla="*/ 520209 h 939757"/>
                      <a:gd name="connsiteX27" fmla="*/ 205079 w 1294906"/>
                      <a:gd name="connsiteY27" fmla="*/ 862981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939757"/>
                      <a:gd name="connsiteX1" fmla="*/ 711005 w 1294906"/>
                      <a:gd name="connsiteY1" fmla="*/ 794149 h 939757"/>
                      <a:gd name="connsiteX2" fmla="*/ 235678 w 1294906"/>
                      <a:gd name="connsiteY2" fmla="*/ 932131 h 939757"/>
                      <a:gd name="connsiteX3" fmla="*/ 530557 w 1294906"/>
                      <a:gd name="connsiteY3" fmla="*/ 559695 h 939757"/>
                      <a:gd name="connsiteX4" fmla="*/ 109806 w 1294906"/>
                      <a:gd name="connsiteY4" fmla="*/ 685200 h 939757"/>
                      <a:gd name="connsiteX5" fmla="*/ 443867 w 1294906"/>
                      <a:gd name="connsiteY5" fmla="*/ 418809 h 939757"/>
                      <a:gd name="connsiteX6" fmla="*/ 87245 w 1294906"/>
                      <a:gd name="connsiteY6" fmla="*/ 436720 h 939757"/>
                      <a:gd name="connsiteX7" fmla="*/ 491514 w 1294906"/>
                      <a:gd name="connsiteY7" fmla="*/ 231484 h 939757"/>
                      <a:gd name="connsiteX8" fmla="*/ 917109 w 1294906"/>
                      <a:gd name="connsiteY8" fmla="*/ 64442 h 939757"/>
                      <a:gd name="connsiteX9" fmla="*/ 698552 w 1294906"/>
                      <a:gd name="connsiteY9" fmla="*/ 390573 h 939757"/>
                      <a:gd name="connsiteX10" fmla="*/ 1046871 w 1294906"/>
                      <a:gd name="connsiteY10" fmla="*/ 167647 h 939757"/>
                      <a:gd name="connsiteX11" fmla="*/ 803664 w 1294906"/>
                      <a:gd name="connsiteY11" fmla="*/ 539322 h 939757"/>
                      <a:gd name="connsiteX12" fmla="*/ 1181632 w 1294906"/>
                      <a:gd name="connsiteY12" fmla="*/ 283388 h 939757"/>
                      <a:gd name="connsiteX13" fmla="*/ 901323 w 1294906"/>
                      <a:gd name="connsiteY13" fmla="*/ 698217 h 939757"/>
                      <a:gd name="connsiteX14" fmla="*/ 1239500 w 1294906"/>
                      <a:gd name="connsiteY14" fmla="*/ 372926 h 939757"/>
                      <a:gd name="connsiteX15" fmla="*/ 1294906 w 1294906"/>
                      <a:gd name="connsiteY15" fmla="*/ 395031 h 939757"/>
                      <a:gd name="connsiteX16" fmla="*/ 881988 w 1294906"/>
                      <a:gd name="connsiteY16" fmla="*/ 650432 h 939757"/>
                      <a:gd name="connsiteX17" fmla="*/ 1136209 w 1294906"/>
                      <a:gd name="connsiteY17" fmla="*/ 230736 h 939757"/>
                      <a:gd name="connsiteX18" fmla="*/ 731364 w 1294906"/>
                      <a:gd name="connsiteY18" fmla="*/ 495965 h 939757"/>
                      <a:gd name="connsiteX19" fmla="*/ 1001460 w 1294906"/>
                      <a:gd name="connsiteY19" fmla="*/ 115015 h 939757"/>
                      <a:gd name="connsiteX20" fmla="*/ 654517 w 1294906"/>
                      <a:gd name="connsiteY20" fmla="*/ 326066 h 939757"/>
                      <a:gd name="connsiteX21" fmla="*/ 885812 w 1294906"/>
                      <a:gd name="connsiteY21" fmla="*/ 1224 h 939757"/>
                      <a:gd name="connsiteX22" fmla="*/ 454541 w 1294906"/>
                      <a:gd name="connsiteY22" fmla="*/ 161687 h 939757"/>
                      <a:gd name="connsiteX23" fmla="*/ 0 w 1294906"/>
                      <a:gd name="connsiteY23" fmla="*/ 355826 h 939757"/>
                      <a:gd name="connsiteX24" fmla="*/ 417552 w 1294906"/>
                      <a:gd name="connsiteY24" fmla="*/ 368106 h 939757"/>
                      <a:gd name="connsiteX25" fmla="*/ 86265 w 1294906"/>
                      <a:gd name="connsiteY25" fmla="*/ 610759 h 939757"/>
                      <a:gd name="connsiteX26" fmla="*/ 496487 w 1294906"/>
                      <a:gd name="connsiteY26" fmla="*/ 520209 h 939757"/>
                      <a:gd name="connsiteX27" fmla="*/ 161738 w 1294906"/>
                      <a:gd name="connsiteY27" fmla="*/ 792539 h 939757"/>
                      <a:gd name="connsiteX28" fmla="*/ 644099 w 1294906"/>
                      <a:gd name="connsiteY28" fmla="*/ 741160 h 939757"/>
                      <a:gd name="connsiteX0" fmla="*/ 644099 w 1294906"/>
                      <a:gd name="connsiteY0" fmla="*/ 741160 h 857264"/>
                      <a:gd name="connsiteX1" fmla="*/ 711005 w 1294906"/>
                      <a:gd name="connsiteY1" fmla="*/ 794149 h 857264"/>
                      <a:gd name="connsiteX2" fmla="*/ 181670 w 1294906"/>
                      <a:gd name="connsiteY2" fmla="*/ 842595 h 857264"/>
                      <a:gd name="connsiteX3" fmla="*/ 530557 w 1294906"/>
                      <a:gd name="connsiteY3" fmla="*/ 559695 h 857264"/>
                      <a:gd name="connsiteX4" fmla="*/ 109806 w 1294906"/>
                      <a:gd name="connsiteY4" fmla="*/ 685200 h 857264"/>
                      <a:gd name="connsiteX5" fmla="*/ 443867 w 1294906"/>
                      <a:gd name="connsiteY5" fmla="*/ 418809 h 857264"/>
                      <a:gd name="connsiteX6" fmla="*/ 87245 w 1294906"/>
                      <a:gd name="connsiteY6" fmla="*/ 436720 h 857264"/>
                      <a:gd name="connsiteX7" fmla="*/ 491514 w 1294906"/>
                      <a:gd name="connsiteY7" fmla="*/ 231484 h 857264"/>
                      <a:gd name="connsiteX8" fmla="*/ 917109 w 1294906"/>
                      <a:gd name="connsiteY8" fmla="*/ 64442 h 857264"/>
                      <a:gd name="connsiteX9" fmla="*/ 698552 w 1294906"/>
                      <a:gd name="connsiteY9" fmla="*/ 390573 h 857264"/>
                      <a:gd name="connsiteX10" fmla="*/ 1046871 w 1294906"/>
                      <a:gd name="connsiteY10" fmla="*/ 167647 h 857264"/>
                      <a:gd name="connsiteX11" fmla="*/ 803664 w 1294906"/>
                      <a:gd name="connsiteY11" fmla="*/ 539322 h 857264"/>
                      <a:gd name="connsiteX12" fmla="*/ 1181632 w 1294906"/>
                      <a:gd name="connsiteY12" fmla="*/ 283388 h 857264"/>
                      <a:gd name="connsiteX13" fmla="*/ 901323 w 1294906"/>
                      <a:gd name="connsiteY13" fmla="*/ 698217 h 857264"/>
                      <a:gd name="connsiteX14" fmla="*/ 1239500 w 1294906"/>
                      <a:gd name="connsiteY14" fmla="*/ 372926 h 857264"/>
                      <a:gd name="connsiteX15" fmla="*/ 1294906 w 1294906"/>
                      <a:gd name="connsiteY15" fmla="*/ 395031 h 857264"/>
                      <a:gd name="connsiteX16" fmla="*/ 881988 w 1294906"/>
                      <a:gd name="connsiteY16" fmla="*/ 650432 h 857264"/>
                      <a:gd name="connsiteX17" fmla="*/ 1136209 w 1294906"/>
                      <a:gd name="connsiteY17" fmla="*/ 230736 h 857264"/>
                      <a:gd name="connsiteX18" fmla="*/ 731364 w 1294906"/>
                      <a:gd name="connsiteY18" fmla="*/ 495965 h 857264"/>
                      <a:gd name="connsiteX19" fmla="*/ 1001460 w 1294906"/>
                      <a:gd name="connsiteY19" fmla="*/ 115015 h 857264"/>
                      <a:gd name="connsiteX20" fmla="*/ 654517 w 1294906"/>
                      <a:gd name="connsiteY20" fmla="*/ 326066 h 857264"/>
                      <a:gd name="connsiteX21" fmla="*/ 885812 w 1294906"/>
                      <a:gd name="connsiteY21" fmla="*/ 1224 h 857264"/>
                      <a:gd name="connsiteX22" fmla="*/ 454541 w 1294906"/>
                      <a:gd name="connsiteY22" fmla="*/ 161687 h 857264"/>
                      <a:gd name="connsiteX23" fmla="*/ 0 w 1294906"/>
                      <a:gd name="connsiteY23" fmla="*/ 355826 h 857264"/>
                      <a:gd name="connsiteX24" fmla="*/ 417552 w 1294906"/>
                      <a:gd name="connsiteY24" fmla="*/ 368106 h 857264"/>
                      <a:gd name="connsiteX25" fmla="*/ 86265 w 1294906"/>
                      <a:gd name="connsiteY25" fmla="*/ 610759 h 857264"/>
                      <a:gd name="connsiteX26" fmla="*/ 496487 w 1294906"/>
                      <a:gd name="connsiteY26" fmla="*/ 520209 h 857264"/>
                      <a:gd name="connsiteX27" fmla="*/ 161738 w 1294906"/>
                      <a:gd name="connsiteY27" fmla="*/ 792539 h 857264"/>
                      <a:gd name="connsiteX28" fmla="*/ 644099 w 1294906"/>
                      <a:gd name="connsiteY28" fmla="*/ 741160 h 857264"/>
                      <a:gd name="connsiteX0" fmla="*/ 585108 w 1294906"/>
                      <a:gd name="connsiteY0" fmla="*/ 639109 h 857264"/>
                      <a:gd name="connsiteX1" fmla="*/ 711005 w 1294906"/>
                      <a:gd name="connsiteY1" fmla="*/ 794149 h 857264"/>
                      <a:gd name="connsiteX2" fmla="*/ 181670 w 1294906"/>
                      <a:gd name="connsiteY2" fmla="*/ 842595 h 857264"/>
                      <a:gd name="connsiteX3" fmla="*/ 530557 w 1294906"/>
                      <a:gd name="connsiteY3" fmla="*/ 559695 h 857264"/>
                      <a:gd name="connsiteX4" fmla="*/ 109806 w 1294906"/>
                      <a:gd name="connsiteY4" fmla="*/ 685200 h 857264"/>
                      <a:gd name="connsiteX5" fmla="*/ 443867 w 1294906"/>
                      <a:gd name="connsiteY5" fmla="*/ 418809 h 857264"/>
                      <a:gd name="connsiteX6" fmla="*/ 87245 w 1294906"/>
                      <a:gd name="connsiteY6" fmla="*/ 436720 h 857264"/>
                      <a:gd name="connsiteX7" fmla="*/ 491514 w 1294906"/>
                      <a:gd name="connsiteY7" fmla="*/ 231484 h 857264"/>
                      <a:gd name="connsiteX8" fmla="*/ 917109 w 1294906"/>
                      <a:gd name="connsiteY8" fmla="*/ 64442 h 857264"/>
                      <a:gd name="connsiteX9" fmla="*/ 698552 w 1294906"/>
                      <a:gd name="connsiteY9" fmla="*/ 390573 h 857264"/>
                      <a:gd name="connsiteX10" fmla="*/ 1046871 w 1294906"/>
                      <a:gd name="connsiteY10" fmla="*/ 167647 h 857264"/>
                      <a:gd name="connsiteX11" fmla="*/ 803664 w 1294906"/>
                      <a:gd name="connsiteY11" fmla="*/ 539322 h 857264"/>
                      <a:gd name="connsiteX12" fmla="*/ 1181632 w 1294906"/>
                      <a:gd name="connsiteY12" fmla="*/ 283388 h 857264"/>
                      <a:gd name="connsiteX13" fmla="*/ 901323 w 1294906"/>
                      <a:gd name="connsiteY13" fmla="*/ 698217 h 857264"/>
                      <a:gd name="connsiteX14" fmla="*/ 1239500 w 1294906"/>
                      <a:gd name="connsiteY14" fmla="*/ 372926 h 857264"/>
                      <a:gd name="connsiteX15" fmla="*/ 1294906 w 1294906"/>
                      <a:gd name="connsiteY15" fmla="*/ 395031 h 857264"/>
                      <a:gd name="connsiteX16" fmla="*/ 881988 w 1294906"/>
                      <a:gd name="connsiteY16" fmla="*/ 650432 h 857264"/>
                      <a:gd name="connsiteX17" fmla="*/ 1136209 w 1294906"/>
                      <a:gd name="connsiteY17" fmla="*/ 230736 h 857264"/>
                      <a:gd name="connsiteX18" fmla="*/ 731364 w 1294906"/>
                      <a:gd name="connsiteY18" fmla="*/ 495965 h 857264"/>
                      <a:gd name="connsiteX19" fmla="*/ 1001460 w 1294906"/>
                      <a:gd name="connsiteY19" fmla="*/ 115015 h 857264"/>
                      <a:gd name="connsiteX20" fmla="*/ 654517 w 1294906"/>
                      <a:gd name="connsiteY20" fmla="*/ 326066 h 857264"/>
                      <a:gd name="connsiteX21" fmla="*/ 885812 w 1294906"/>
                      <a:gd name="connsiteY21" fmla="*/ 1224 h 857264"/>
                      <a:gd name="connsiteX22" fmla="*/ 454541 w 1294906"/>
                      <a:gd name="connsiteY22" fmla="*/ 161687 h 857264"/>
                      <a:gd name="connsiteX23" fmla="*/ 0 w 1294906"/>
                      <a:gd name="connsiteY23" fmla="*/ 355826 h 857264"/>
                      <a:gd name="connsiteX24" fmla="*/ 417552 w 1294906"/>
                      <a:gd name="connsiteY24" fmla="*/ 368106 h 857264"/>
                      <a:gd name="connsiteX25" fmla="*/ 86265 w 1294906"/>
                      <a:gd name="connsiteY25" fmla="*/ 610759 h 857264"/>
                      <a:gd name="connsiteX26" fmla="*/ 496487 w 1294906"/>
                      <a:gd name="connsiteY26" fmla="*/ 520209 h 857264"/>
                      <a:gd name="connsiteX27" fmla="*/ 161738 w 1294906"/>
                      <a:gd name="connsiteY27" fmla="*/ 792539 h 857264"/>
                      <a:gd name="connsiteX28" fmla="*/ 585108 w 1294906"/>
                      <a:gd name="connsiteY28" fmla="*/ 639109 h 857264"/>
                      <a:gd name="connsiteX0" fmla="*/ 585108 w 1294906"/>
                      <a:gd name="connsiteY0" fmla="*/ 639109 h 850197"/>
                      <a:gd name="connsiteX1" fmla="*/ 650630 w 1294906"/>
                      <a:gd name="connsiteY1" fmla="*/ 703966 h 850197"/>
                      <a:gd name="connsiteX2" fmla="*/ 181670 w 1294906"/>
                      <a:gd name="connsiteY2" fmla="*/ 842595 h 850197"/>
                      <a:gd name="connsiteX3" fmla="*/ 530557 w 1294906"/>
                      <a:gd name="connsiteY3" fmla="*/ 559695 h 850197"/>
                      <a:gd name="connsiteX4" fmla="*/ 109806 w 1294906"/>
                      <a:gd name="connsiteY4" fmla="*/ 685200 h 850197"/>
                      <a:gd name="connsiteX5" fmla="*/ 443867 w 1294906"/>
                      <a:gd name="connsiteY5" fmla="*/ 418809 h 850197"/>
                      <a:gd name="connsiteX6" fmla="*/ 87245 w 1294906"/>
                      <a:gd name="connsiteY6" fmla="*/ 436720 h 850197"/>
                      <a:gd name="connsiteX7" fmla="*/ 491514 w 1294906"/>
                      <a:gd name="connsiteY7" fmla="*/ 231484 h 850197"/>
                      <a:gd name="connsiteX8" fmla="*/ 917109 w 1294906"/>
                      <a:gd name="connsiteY8" fmla="*/ 64442 h 850197"/>
                      <a:gd name="connsiteX9" fmla="*/ 698552 w 1294906"/>
                      <a:gd name="connsiteY9" fmla="*/ 390573 h 850197"/>
                      <a:gd name="connsiteX10" fmla="*/ 1046871 w 1294906"/>
                      <a:gd name="connsiteY10" fmla="*/ 167647 h 850197"/>
                      <a:gd name="connsiteX11" fmla="*/ 803664 w 1294906"/>
                      <a:gd name="connsiteY11" fmla="*/ 539322 h 850197"/>
                      <a:gd name="connsiteX12" fmla="*/ 1181632 w 1294906"/>
                      <a:gd name="connsiteY12" fmla="*/ 283388 h 850197"/>
                      <a:gd name="connsiteX13" fmla="*/ 901323 w 1294906"/>
                      <a:gd name="connsiteY13" fmla="*/ 698217 h 850197"/>
                      <a:gd name="connsiteX14" fmla="*/ 1239500 w 1294906"/>
                      <a:gd name="connsiteY14" fmla="*/ 372926 h 850197"/>
                      <a:gd name="connsiteX15" fmla="*/ 1294906 w 1294906"/>
                      <a:gd name="connsiteY15" fmla="*/ 395031 h 850197"/>
                      <a:gd name="connsiteX16" fmla="*/ 881988 w 1294906"/>
                      <a:gd name="connsiteY16" fmla="*/ 650432 h 850197"/>
                      <a:gd name="connsiteX17" fmla="*/ 1136209 w 1294906"/>
                      <a:gd name="connsiteY17" fmla="*/ 230736 h 850197"/>
                      <a:gd name="connsiteX18" fmla="*/ 731364 w 1294906"/>
                      <a:gd name="connsiteY18" fmla="*/ 495965 h 850197"/>
                      <a:gd name="connsiteX19" fmla="*/ 1001460 w 1294906"/>
                      <a:gd name="connsiteY19" fmla="*/ 115015 h 850197"/>
                      <a:gd name="connsiteX20" fmla="*/ 654517 w 1294906"/>
                      <a:gd name="connsiteY20" fmla="*/ 326066 h 850197"/>
                      <a:gd name="connsiteX21" fmla="*/ 885812 w 1294906"/>
                      <a:gd name="connsiteY21" fmla="*/ 1224 h 850197"/>
                      <a:gd name="connsiteX22" fmla="*/ 454541 w 1294906"/>
                      <a:gd name="connsiteY22" fmla="*/ 161687 h 850197"/>
                      <a:gd name="connsiteX23" fmla="*/ 0 w 1294906"/>
                      <a:gd name="connsiteY23" fmla="*/ 355826 h 850197"/>
                      <a:gd name="connsiteX24" fmla="*/ 417552 w 1294906"/>
                      <a:gd name="connsiteY24" fmla="*/ 368106 h 850197"/>
                      <a:gd name="connsiteX25" fmla="*/ 86265 w 1294906"/>
                      <a:gd name="connsiteY25" fmla="*/ 610759 h 850197"/>
                      <a:gd name="connsiteX26" fmla="*/ 496487 w 1294906"/>
                      <a:gd name="connsiteY26" fmla="*/ 520209 h 850197"/>
                      <a:gd name="connsiteX27" fmla="*/ 161738 w 1294906"/>
                      <a:gd name="connsiteY27" fmla="*/ 792539 h 850197"/>
                      <a:gd name="connsiteX28" fmla="*/ 585108 w 1294906"/>
                      <a:gd name="connsiteY28" fmla="*/ 639109 h 85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1294906" h="850197">
                        <a:moveTo>
                          <a:pt x="585108" y="639109"/>
                        </a:moveTo>
                        <a:cubicBezTo>
                          <a:pt x="653525" y="685425"/>
                          <a:pt x="522154" y="576255"/>
                          <a:pt x="650630" y="703966"/>
                        </a:cubicBezTo>
                        <a:cubicBezTo>
                          <a:pt x="572174" y="732741"/>
                          <a:pt x="231687" y="885692"/>
                          <a:pt x="181670" y="842595"/>
                        </a:cubicBezTo>
                        <a:cubicBezTo>
                          <a:pt x="131653" y="799498"/>
                          <a:pt x="624084" y="559162"/>
                          <a:pt x="530557" y="559695"/>
                        </a:cubicBezTo>
                        <a:cubicBezTo>
                          <a:pt x="437030" y="560228"/>
                          <a:pt x="104632" y="738718"/>
                          <a:pt x="109806" y="685200"/>
                        </a:cubicBezTo>
                        <a:cubicBezTo>
                          <a:pt x="114980" y="631682"/>
                          <a:pt x="522736" y="451819"/>
                          <a:pt x="443867" y="418809"/>
                        </a:cubicBezTo>
                        <a:cubicBezTo>
                          <a:pt x="364998" y="385799"/>
                          <a:pt x="68198" y="553884"/>
                          <a:pt x="87245" y="436720"/>
                        </a:cubicBezTo>
                        <a:cubicBezTo>
                          <a:pt x="54770" y="374383"/>
                          <a:pt x="353203" y="293530"/>
                          <a:pt x="491514" y="231484"/>
                        </a:cubicBezTo>
                        <a:cubicBezTo>
                          <a:pt x="629825" y="169438"/>
                          <a:pt x="851857" y="52827"/>
                          <a:pt x="917109" y="64442"/>
                        </a:cubicBezTo>
                        <a:cubicBezTo>
                          <a:pt x="911587" y="166963"/>
                          <a:pt x="618436" y="377455"/>
                          <a:pt x="698552" y="390573"/>
                        </a:cubicBezTo>
                        <a:cubicBezTo>
                          <a:pt x="779015" y="400725"/>
                          <a:pt x="1025060" y="124406"/>
                          <a:pt x="1046871" y="167647"/>
                        </a:cubicBezTo>
                        <a:cubicBezTo>
                          <a:pt x="1099841" y="220047"/>
                          <a:pt x="705493" y="570409"/>
                          <a:pt x="803664" y="539322"/>
                        </a:cubicBezTo>
                        <a:cubicBezTo>
                          <a:pt x="901835" y="508235"/>
                          <a:pt x="1085056" y="217746"/>
                          <a:pt x="1181632" y="283388"/>
                        </a:cubicBezTo>
                        <a:cubicBezTo>
                          <a:pt x="1278208" y="349030"/>
                          <a:pt x="798401" y="690858"/>
                          <a:pt x="901323" y="698217"/>
                        </a:cubicBezTo>
                        <a:cubicBezTo>
                          <a:pt x="979485" y="730086"/>
                          <a:pt x="1125631" y="594608"/>
                          <a:pt x="1239500" y="372926"/>
                        </a:cubicBezTo>
                        <a:lnTo>
                          <a:pt x="1294906" y="395031"/>
                        </a:lnTo>
                        <a:cubicBezTo>
                          <a:pt x="1238386" y="564111"/>
                          <a:pt x="1014292" y="681115"/>
                          <a:pt x="881988" y="650432"/>
                        </a:cubicBezTo>
                        <a:cubicBezTo>
                          <a:pt x="691103" y="614398"/>
                          <a:pt x="1228757" y="333061"/>
                          <a:pt x="1136209" y="230736"/>
                        </a:cubicBezTo>
                        <a:cubicBezTo>
                          <a:pt x="1089159" y="153730"/>
                          <a:pt x="870850" y="516796"/>
                          <a:pt x="731364" y="495965"/>
                        </a:cubicBezTo>
                        <a:cubicBezTo>
                          <a:pt x="635895" y="522322"/>
                          <a:pt x="1091732" y="170891"/>
                          <a:pt x="1001460" y="115015"/>
                        </a:cubicBezTo>
                        <a:cubicBezTo>
                          <a:pt x="984498" y="76270"/>
                          <a:pt x="758139" y="249190"/>
                          <a:pt x="654517" y="326066"/>
                        </a:cubicBezTo>
                        <a:cubicBezTo>
                          <a:pt x="570312" y="329545"/>
                          <a:pt x="941967" y="91674"/>
                          <a:pt x="885812" y="1224"/>
                        </a:cubicBezTo>
                        <a:cubicBezTo>
                          <a:pt x="823030" y="-13144"/>
                          <a:pt x="602176" y="102587"/>
                          <a:pt x="454541" y="161687"/>
                        </a:cubicBezTo>
                        <a:cubicBezTo>
                          <a:pt x="369574" y="190108"/>
                          <a:pt x="44504" y="269958"/>
                          <a:pt x="0" y="355826"/>
                        </a:cubicBezTo>
                        <a:cubicBezTo>
                          <a:pt x="5093" y="459421"/>
                          <a:pt x="359113" y="289821"/>
                          <a:pt x="417552" y="368106"/>
                        </a:cubicBezTo>
                        <a:cubicBezTo>
                          <a:pt x="532290" y="406751"/>
                          <a:pt x="45275" y="484209"/>
                          <a:pt x="86265" y="610759"/>
                        </a:cubicBezTo>
                        <a:cubicBezTo>
                          <a:pt x="101981" y="669396"/>
                          <a:pt x="324944" y="490516"/>
                          <a:pt x="496487" y="520209"/>
                        </a:cubicBezTo>
                        <a:cubicBezTo>
                          <a:pt x="603565" y="514044"/>
                          <a:pt x="59027" y="743798"/>
                          <a:pt x="161738" y="792539"/>
                        </a:cubicBezTo>
                        <a:cubicBezTo>
                          <a:pt x="264449" y="841280"/>
                          <a:pt x="330069" y="723356"/>
                          <a:pt x="585108" y="639109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698694B6-743D-49D4-AF33-9C88144FA92F}"/>
                      </a:ext>
                    </a:extLst>
                  </p:cNvPr>
                  <p:cNvSpPr txBox="1"/>
                  <p:nvPr/>
                </p:nvSpPr>
                <p:spPr>
                  <a:xfrm>
                    <a:off x="1931171" y="863465"/>
                    <a:ext cx="11079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蛋白质多聚化</a:t>
                    </a:r>
                  </a:p>
                </p:txBody>
              </p:sp>
            </p:grpSp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6389839D-77ED-40E0-B04B-1AEBD050F288}"/>
                    </a:ext>
                  </a:extLst>
                </p:cNvPr>
                <p:cNvGrpSpPr/>
                <p:nvPr/>
              </p:nvGrpSpPr>
              <p:grpSpPr>
                <a:xfrm rot="635315">
                  <a:off x="2793672" y="1662631"/>
                  <a:ext cx="954107" cy="764080"/>
                  <a:chOff x="2670912" y="2004627"/>
                  <a:chExt cx="954107" cy="764080"/>
                </a:xfrm>
              </p:grpSpPr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B0FE0EFE-86AD-44EF-8DF9-71DDDAFE8E52}"/>
                      </a:ext>
                    </a:extLst>
                  </p:cNvPr>
                  <p:cNvGrpSpPr/>
                  <p:nvPr/>
                </p:nvGrpSpPr>
                <p:grpSpPr>
                  <a:xfrm>
                    <a:off x="2670912" y="2263140"/>
                    <a:ext cx="954107" cy="505567"/>
                    <a:chOff x="5424272" y="1605280"/>
                    <a:chExt cx="954107" cy="505567"/>
                  </a:xfrm>
                </p:grpSpPr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64B70C56-8409-4398-A503-3C158468927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991224" y="171640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5">
                        <a:alpha val="63000"/>
                      </a:schemeClr>
                    </a:solidFill>
                    <a:ln>
                      <a:solidFill>
                        <a:schemeClr val="accent5">
                          <a:shade val="50000"/>
                          <a:alpha val="61000"/>
                        </a:schemeClr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31E2D641-32CB-4481-9165-EB99CD639C9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918199" y="1694180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5">
                        <a:alpha val="63000"/>
                      </a:schemeClr>
                    </a:solidFill>
                    <a:ln>
                      <a:solidFill>
                        <a:schemeClr val="accent5">
                          <a:shade val="50000"/>
                          <a:alpha val="61000"/>
                        </a:schemeClr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29421E72-7587-4BFB-9D66-132AABF25A3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949949" y="1605280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5">
                        <a:alpha val="63000"/>
                      </a:schemeClr>
                    </a:solidFill>
                    <a:ln>
                      <a:solidFill>
                        <a:schemeClr val="accent5">
                          <a:shade val="50000"/>
                          <a:alpha val="61000"/>
                        </a:schemeClr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10410FFE-DC7F-494E-A165-AEC681C6085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832474" y="1617980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5">
                        <a:alpha val="63000"/>
                      </a:schemeClr>
                    </a:solidFill>
                    <a:ln>
                      <a:solidFill>
                        <a:schemeClr val="accent5">
                          <a:shade val="50000"/>
                          <a:alpha val="61000"/>
                        </a:schemeClr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3" name="文本框 82">
                      <a:extLst>
                        <a:ext uri="{FF2B5EF4-FFF2-40B4-BE49-F238E27FC236}">
                          <a16:creationId xmlns:a16="http://schemas.microsoft.com/office/drawing/2014/main" id="{9C9B6624-616E-4791-991D-87F6E28CB0AE}"/>
                        </a:ext>
                      </a:extLst>
                    </p:cNvPr>
                    <p:cNvSpPr txBox="1"/>
                    <p:nvPr/>
                  </p:nvSpPr>
                  <p:spPr>
                    <a:xfrm rot="20964685">
                      <a:off x="5424272" y="1833848"/>
                      <a:ext cx="954107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蛋白质降解</a:t>
                      </a:r>
                    </a:p>
                  </p:txBody>
                </p:sp>
                <p:sp>
                  <p:nvSpPr>
                    <p:cNvPr id="84" name="箭头: 左弧形 164">
                      <a:extLst>
                        <a:ext uri="{FF2B5EF4-FFF2-40B4-BE49-F238E27FC236}">
                          <a16:creationId xmlns:a16="http://schemas.microsoft.com/office/drawing/2014/main" id="{AA4B0EC9-0EB3-4E5A-A11C-3C86669D2C3A}"/>
                        </a:ext>
                      </a:extLst>
                    </p:cNvPr>
                    <p:cNvSpPr/>
                    <p:nvPr/>
                  </p:nvSpPr>
                  <p:spPr>
                    <a:xfrm rot="5772432" flipH="1" flipV="1">
                      <a:off x="5603241" y="1550999"/>
                      <a:ext cx="107257" cy="253789"/>
                    </a:xfrm>
                    <a:custGeom>
                      <a:avLst/>
                      <a:gdLst>
                        <a:gd name="connsiteX0" fmla="*/ 0 w 70326"/>
                        <a:gd name="connsiteY0" fmla="*/ 62698 h 151768"/>
                        <a:gd name="connsiteX1" fmla="*/ 52744 w 70326"/>
                        <a:gd name="connsiteY1" fmla="*/ 123405 h 151768"/>
                        <a:gd name="connsiteX2" fmla="*/ 52745 w 70326"/>
                        <a:gd name="connsiteY2" fmla="*/ 114614 h 151768"/>
                        <a:gd name="connsiteX3" fmla="*/ 70326 w 70326"/>
                        <a:gd name="connsiteY3" fmla="*/ 134187 h 151768"/>
                        <a:gd name="connsiteX4" fmla="*/ 52745 w 70326"/>
                        <a:gd name="connsiteY4" fmla="*/ 149777 h 151768"/>
                        <a:gd name="connsiteX5" fmla="*/ 52745 w 70326"/>
                        <a:gd name="connsiteY5" fmla="*/ 140986 h 151768"/>
                        <a:gd name="connsiteX6" fmla="*/ 1 w 70326"/>
                        <a:gd name="connsiteY6" fmla="*/ 80279 h 151768"/>
                        <a:gd name="connsiteX7" fmla="*/ 0 w 70326"/>
                        <a:gd name="connsiteY7" fmla="*/ 62698 h 151768"/>
                        <a:gd name="connsiteX0" fmla="*/ 70326 w 70326"/>
                        <a:gd name="connsiteY0" fmla="*/ 17582 h 151768"/>
                        <a:gd name="connsiteX1" fmla="*/ 695 w 70326"/>
                        <a:gd name="connsiteY1" fmla="*/ 71489 h 151768"/>
                        <a:gd name="connsiteX2" fmla="*/ 20323 w 70326"/>
                        <a:gd name="connsiteY2" fmla="*/ 18611 h 151768"/>
                        <a:gd name="connsiteX3" fmla="*/ 70326 w 70326"/>
                        <a:gd name="connsiteY3" fmla="*/ 0 h 151768"/>
                        <a:gd name="connsiteX4" fmla="*/ 70326 w 70326"/>
                        <a:gd name="connsiteY4" fmla="*/ 17582 h 151768"/>
                        <a:gd name="connsiteX0" fmla="*/ 0 w 70326"/>
                        <a:gd name="connsiteY0" fmla="*/ 62698 h 151768"/>
                        <a:gd name="connsiteX1" fmla="*/ 52744 w 70326"/>
                        <a:gd name="connsiteY1" fmla="*/ 123405 h 151768"/>
                        <a:gd name="connsiteX2" fmla="*/ 52745 w 70326"/>
                        <a:gd name="connsiteY2" fmla="*/ 114614 h 151768"/>
                        <a:gd name="connsiteX3" fmla="*/ 70326 w 70326"/>
                        <a:gd name="connsiteY3" fmla="*/ 134187 h 151768"/>
                        <a:gd name="connsiteX4" fmla="*/ 52745 w 70326"/>
                        <a:gd name="connsiteY4" fmla="*/ 149777 h 151768"/>
                        <a:gd name="connsiteX5" fmla="*/ 52745 w 70326"/>
                        <a:gd name="connsiteY5" fmla="*/ 140986 h 151768"/>
                        <a:gd name="connsiteX6" fmla="*/ 1 w 70326"/>
                        <a:gd name="connsiteY6" fmla="*/ 80279 h 151768"/>
                        <a:gd name="connsiteX7" fmla="*/ 0 w 70326"/>
                        <a:gd name="connsiteY7" fmla="*/ 62698 h 151768"/>
                        <a:gd name="connsiteX8" fmla="*/ 70326 w 70326"/>
                        <a:gd name="connsiteY8" fmla="*/ 0 h 151768"/>
                        <a:gd name="connsiteX9" fmla="*/ 70326 w 70326"/>
                        <a:gd name="connsiteY9" fmla="*/ 17582 h 151768"/>
                        <a:gd name="connsiteX10" fmla="*/ 695 w 70326"/>
                        <a:gd name="connsiteY10" fmla="*/ 71489 h 151768"/>
                        <a:gd name="connsiteX0" fmla="*/ 4175 w 74501"/>
                        <a:gd name="connsiteY0" fmla="*/ 66610 h 153689"/>
                        <a:gd name="connsiteX1" fmla="*/ 56919 w 74501"/>
                        <a:gd name="connsiteY1" fmla="*/ 127317 h 153689"/>
                        <a:gd name="connsiteX2" fmla="*/ 56920 w 74501"/>
                        <a:gd name="connsiteY2" fmla="*/ 118526 h 153689"/>
                        <a:gd name="connsiteX3" fmla="*/ 74501 w 74501"/>
                        <a:gd name="connsiteY3" fmla="*/ 138099 h 153689"/>
                        <a:gd name="connsiteX4" fmla="*/ 56920 w 74501"/>
                        <a:gd name="connsiteY4" fmla="*/ 153689 h 153689"/>
                        <a:gd name="connsiteX5" fmla="*/ 56920 w 74501"/>
                        <a:gd name="connsiteY5" fmla="*/ 144898 h 153689"/>
                        <a:gd name="connsiteX6" fmla="*/ 4176 w 74501"/>
                        <a:gd name="connsiteY6" fmla="*/ 84191 h 153689"/>
                        <a:gd name="connsiteX7" fmla="*/ 4175 w 74501"/>
                        <a:gd name="connsiteY7" fmla="*/ 66610 h 153689"/>
                        <a:gd name="connsiteX0" fmla="*/ 74501 w 74501"/>
                        <a:gd name="connsiteY0" fmla="*/ 21494 h 153689"/>
                        <a:gd name="connsiteX1" fmla="*/ 4870 w 74501"/>
                        <a:gd name="connsiteY1" fmla="*/ 75401 h 153689"/>
                        <a:gd name="connsiteX2" fmla="*/ 24498 w 74501"/>
                        <a:gd name="connsiteY2" fmla="*/ 22523 h 153689"/>
                        <a:gd name="connsiteX3" fmla="*/ 74501 w 74501"/>
                        <a:gd name="connsiteY3" fmla="*/ 3912 h 153689"/>
                        <a:gd name="connsiteX4" fmla="*/ 74501 w 74501"/>
                        <a:gd name="connsiteY4" fmla="*/ 21494 h 153689"/>
                        <a:gd name="connsiteX0" fmla="*/ 4175 w 74501"/>
                        <a:gd name="connsiteY0" fmla="*/ 66610 h 153689"/>
                        <a:gd name="connsiteX1" fmla="*/ 56919 w 74501"/>
                        <a:gd name="connsiteY1" fmla="*/ 127317 h 153689"/>
                        <a:gd name="connsiteX2" fmla="*/ 56920 w 74501"/>
                        <a:gd name="connsiteY2" fmla="*/ 118526 h 153689"/>
                        <a:gd name="connsiteX3" fmla="*/ 74501 w 74501"/>
                        <a:gd name="connsiteY3" fmla="*/ 138099 h 153689"/>
                        <a:gd name="connsiteX4" fmla="*/ 56920 w 74501"/>
                        <a:gd name="connsiteY4" fmla="*/ 153689 h 153689"/>
                        <a:gd name="connsiteX5" fmla="*/ 56920 w 74501"/>
                        <a:gd name="connsiteY5" fmla="*/ 144898 h 153689"/>
                        <a:gd name="connsiteX6" fmla="*/ 4176 w 74501"/>
                        <a:gd name="connsiteY6" fmla="*/ 84191 h 153689"/>
                        <a:gd name="connsiteX7" fmla="*/ 4175 w 74501"/>
                        <a:gd name="connsiteY7" fmla="*/ 66610 h 153689"/>
                        <a:gd name="connsiteX8" fmla="*/ 60555 w 74501"/>
                        <a:gd name="connsiteY8" fmla="*/ 0 h 153689"/>
                        <a:gd name="connsiteX9" fmla="*/ 74501 w 74501"/>
                        <a:gd name="connsiteY9" fmla="*/ 21494 h 153689"/>
                        <a:gd name="connsiteX10" fmla="*/ 4870 w 74501"/>
                        <a:gd name="connsiteY10" fmla="*/ 75401 h 153689"/>
                        <a:gd name="connsiteX0" fmla="*/ 4175 w 75531"/>
                        <a:gd name="connsiteY0" fmla="*/ 66610 h 153689"/>
                        <a:gd name="connsiteX1" fmla="*/ 56919 w 75531"/>
                        <a:gd name="connsiteY1" fmla="*/ 127317 h 153689"/>
                        <a:gd name="connsiteX2" fmla="*/ 56920 w 75531"/>
                        <a:gd name="connsiteY2" fmla="*/ 118526 h 153689"/>
                        <a:gd name="connsiteX3" fmla="*/ 74501 w 75531"/>
                        <a:gd name="connsiteY3" fmla="*/ 138099 h 153689"/>
                        <a:gd name="connsiteX4" fmla="*/ 56920 w 75531"/>
                        <a:gd name="connsiteY4" fmla="*/ 153689 h 153689"/>
                        <a:gd name="connsiteX5" fmla="*/ 56920 w 75531"/>
                        <a:gd name="connsiteY5" fmla="*/ 144898 h 153689"/>
                        <a:gd name="connsiteX6" fmla="*/ 4176 w 75531"/>
                        <a:gd name="connsiteY6" fmla="*/ 84191 h 153689"/>
                        <a:gd name="connsiteX7" fmla="*/ 4175 w 75531"/>
                        <a:gd name="connsiteY7" fmla="*/ 66610 h 153689"/>
                        <a:gd name="connsiteX0" fmla="*/ 74501 w 75531"/>
                        <a:gd name="connsiteY0" fmla="*/ 21494 h 153689"/>
                        <a:gd name="connsiteX1" fmla="*/ 4870 w 75531"/>
                        <a:gd name="connsiteY1" fmla="*/ 75401 h 153689"/>
                        <a:gd name="connsiteX2" fmla="*/ 24498 w 75531"/>
                        <a:gd name="connsiteY2" fmla="*/ 22523 h 153689"/>
                        <a:gd name="connsiteX3" fmla="*/ 74501 w 75531"/>
                        <a:gd name="connsiteY3" fmla="*/ 3912 h 153689"/>
                        <a:gd name="connsiteX4" fmla="*/ 74501 w 75531"/>
                        <a:gd name="connsiteY4" fmla="*/ 21494 h 153689"/>
                        <a:gd name="connsiteX0" fmla="*/ 4175 w 75531"/>
                        <a:gd name="connsiteY0" fmla="*/ 66610 h 153689"/>
                        <a:gd name="connsiteX1" fmla="*/ 56919 w 75531"/>
                        <a:gd name="connsiteY1" fmla="*/ 127317 h 153689"/>
                        <a:gd name="connsiteX2" fmla="*/ 56920 w 75531"/>
                        <a:gd name="connsiteY2" fmla="*/ 118526 h 153689"/>
                        <a:gd name="connsiteX3" fmla="*/ 74501 w 75531"/>
                        <a:gd name="connsiteY3" fmla="*/ 138099 h 153689"/>
                        <a:gd name="connsiteX4" fmla="*/ 56920 w 75531"/>
                        <a:gd name="connsiteY4" fmla="*/ 153689 h 153689"/>
                        <a:gd name="connsiteX5" fmla="*/ 56920 w 75531"/>
                        <a:gd name="connsiteY5" fmla="*/ 144898 h 153689"/>
                        <a:gd name="connsiteX6" fmla="*/ 4176 w 75531"/>
                        <a:gd name="connsiteY6" fmla="*/ 84191 h 153689"/>
                        <a:gd name="connsiteX7" fmla="*/ 4175 w 75531"/>
                        <a:gd name="connsiteY7" fmla="*/ 66610 h 153689"/>
                        <a:gd name="connsiteX8" fmla="*/ 60555 w 75531"/>
                        <a:gd name="connsiteY8" fmla="*/ 0 h 153689"/>
                        <a:gd name="connsiteX9" fmla="*/ 75531 w 75531"/>
                        <a:gd name="connsiteY9" fmla="*/ 12025 h 153689"/>
                        <a:gd name="connsiteX10" fmla="*/ 4870 w 75531"/>
                        <a:gd name="connsiteY10" fmla="*/ 75401 h 153689"/>
                        <a:gd name="connsiteX0" fmla="*/ 4001 w 75357"/>
                        <a:gd name="connsiteY0" fmla="*/ 66867 h 153946"/>
                        <a:gd name="connsiteX1" fmla="*/ 56745 w 75357"/>
                        <a:gd name="connsiteY1" fmla="*/ 127574 h 153946"/>
                        <a:gd name="connsiteX2" fmla="*/ 56746 w 75357"/>
                        <a:gd name="connsiteY2" fmla="*/ 118783 h 153946"/>
                        <a:gd name="connsiteX3" fmla="*/ 74327 w 75357"/>
                        <a:gd name="connsiteY3" fmla="*/ 138356 h 153946"/>
                        <a:gd name="connsiteX4" fmla="*/ 56746 w 75357"/>
                        <a:gd name="connsiteY4" fmla="*/ 153946 h 153946"/>
                        <a:gd name="connsiteX5" fmla="*/ 56746 w 75357"/>
                        <a:gd name="connsiteY5" fmla="*/ 145155 h 153946"/>
                        <a:gd name="connsiteX6" fmla="*/ 4002 w 75357"/>
                        <a:gd name="connsiteY6" fmla="*/ 84448 h 153946"/>
                        <a:gd name="connsiteX7" fmla="*/ 4001 w 75357"/>
                        <a:gd name="connsiteY7" fmla="*/ 66867 h 153946"/>
                        <a:gd name="connsiteX0" fmla="*/ 74327 w 75357"/>
                        <a:gd name="connsiteY0" fmla="*/ 21751 h 153946"/>
                        <a:gd name="connsiteX1" fmla="*/ 4696 w 75357"/>
                        <a:gd name="connsiteY1" fmla="*/ 75658 h 153946"/>
                        <a:gd name="connsiteX2" fmla="*/ 24324 w 75357"/>
                        <a:gd name="connsiteY2" fmla="*/ 22780 h 153946"/>
                        <a:gd name="connsiteX3" fmla="*/ 74327 w 75357"/>
                        <a:gd name="connsiteY3" fmla="*/ 4169 h 153946"/>
                        <a:gd name="connsiteX4" fmla="*/ 74327 w 75357"/>
                        <a:gd name="connsiteY4" fmla="*/ 21751 h 153946"/>
                        <a:gd name="connsiteX0" fmla="*/ 4001 w 75357"/>
                        <a:gd name="connsiteY0" fmla="*/ 66867 h 153946"/>
                        <a:gd name="connsiteX1" fmla="*/ 56745 w 75357"/>
                        <a:gd name="connsiteY1" fmla="*/ 127574 h 153946"/>
                        <a:gd name="connsiteX2" fmla="*/ 56746 w 75357"/>
                        <a:gd name="connsiteY2" fmla="*/ 118783 h 153946"/>
                        <a:gd name="connsiteX3" fmla="*/ 74327 w 75357"/>
                        <a:gd name="connsiteY3" fmla="*/ 138356 h 153946"/>
                        <a:gd name="connsiteX4" fmla="*/ 56746 w 75357"/>
                        <a:gd name="connsiteY4" fmla="*/ 153946 h 153946"/>
                        <a:gd name="connsiteX5" fmla="*/ 56746 w 75357"/>
                        <a:gd name="connsiteY5" fmla="*/ 145155 h 153946"/>
                        <a:gd name="connsiteX6" fmla="*/ 4002 w 75357"/>
                        <a:gd name="connsiteY6" fmla="*/ 84448 h 153946"/>
                        <a:gd name="connsiteX7" fmla="*/ 4001 w 75357"/>
                        <a:gd name="connsiteY7" fmla="*/ 66867 h 153946"/>
                        <a:gd name="connsiteX8" fmla="*/ 58014 w 75357"/>
                        <a:gd name="connsiteY8" fmla="*/ 0 h 153946"/>
                        <a:gd name="connsiteX9" fmla="*/ 75357 w 75357"/>
                        <a:gd name="connsiteY9" fmla="*/ 12282 h 153946"/>
                        <a:gd name="connsiteX10" fmla="*/ 4696 w 75357"/>
                        <a:gd name="connsiteY10" fmla="*/ 75658 h 153946"/>
                        <a:gd name="connsiteX0" fmla="*/ 4001 w 74327"/>
                        <a:gd name="connsiteY0" fmla="*/ 70756 h 157835"/>
                        <a:gd name="connsiteX1" fmla="*/ 56745 w 74327"/>
                        <a:gd name="connsiteY1" fmla="*/ 131463 h 157835"/>
                        <a:gd name="connsiteX2" fmla="*/ 56746 w 74327"/>
                        <a:gd name="connsiteY2" fmla="*/ 122672 h 157835"/>
                        <a:gd name="connsiteX3" fmla="*/ 74327 w 74327"/>
                        <a:gd name="connsiteY3" fmla="*/ 142245 h 157835"/>
                        <a:gd name="connsiteX4" fmla="*/ 56746 w 74327"/>
                        <a:gd name="connsiteY4" fmla="*/ 157835 h 157835"/>
                        <a:gd name="connsiteX5" fmla="*/ 56746 w 74327"/>
                        <a:gd name="connsiteY5" fmla="*/ 149044 h 157835"/>
                        <a:gd name="connsiteX6" fmla="*/ 4002 w 74327"/>
                        <a:gd name="connsiteY6" fmla="*/ 88337 h 157835"/>
                        <a:gd name="connsiteX7" fmla="*/ 4001 w 74327"/>
                        <a:gd name="connsiteY7" fmla="*/ 70756 h 157835"/>
                        <a:gd name="connsiteX0" fmla="*/ 74327 w 74327"/>
                        <a:gd name="connsiteY0" fmla="*/ 25640 h 157835"/>
                        <a:gd name="connsiteX1" fmla="*/ 4696 w 74327"/>
                        <a:gd name="connsiteY1" fmla="*/ 79547 h 157835"/>
                        <a:gd name="connsiteX2" fmla="*/ 24324 w 74327"/>
                        <a:gd name="connsiteY2" fmla="*/ 26669 h 157835"/>
                        <a:gd name="connsiteX3" fmla="*/ 74327 w 74327"/>
                        <a:gd name="connsiteY3" fmla="*/ 8058 h 157835"/>
                        <a:gd name="connsiteX4" fmla="*/ 74327 w 74327"/>
                        <a:gd name="connsiteY4" fmla="*/ 25640 h 157835"/>
                        <a:gd name="connsiteX0" fmla="*/ 4001 w 74327"/>
                        <a:gd name="connsiteY0" fmla="*/ 70756 h 157835"/>
                        <a:gd name="connsiteX1" fmla="*/ 56745 w 74327"/>
                        <a:gd name="connsiteY1" fmla="*/ 131463 h 157835"/>
                        <a:gd name="connsiteX2" fmla="*/ 56746 w 74327"/>
                        <a:gd name="connsiteY2" fmla="*/ 122672 h 157835"/>
                        <a:gd name="connsiteX3" fmla="*/ 74327 w 74327"/>
                        <a:gd name="connsiteY3" fmla="*/ 142245 h 157835"/>
                        <a:gd name="connsiteX4" fmla="*/ 56746 w 74327"/>
                        <a:gd name="connsiteY4" fmla="*/ 157835 h 157835"/>
                        <a:gd name="connsiteX5" fmla="*/ 56746 w 74327"/>
                        <a:gd name="connsiteY5" fmla="*/ 149044 h 157835"/>
                        <a:gd name="connsiteX6" fmla="*/ 4002 w 74327"/>
                        <a:gd name="connsiteY6" fmla="*/ 88337 h 157835"/>
                        <a:gd name="connsiteX7" fmla="*/ 4001 w 74327"/>
                        <a:gd name="connsiteY7" fmla="*/ 70756 h 157835"/>
                        <a:gd name="connsiteX8" fmla="*/ 58014 w 74327"/>
                        <a:gd name="connsiteY8" fmla="*/ 3889 h 157835"/>
                        <a:gd name="connsiteX9" fmla="*/ 72167 w 74327"/>
                        <a:gd name="connsiteY9" fmla="*/ 1452 h 157835"/>
                        <a:gd name="connsiteX10" fmla="*/ 4696 w 74327"/>
                        <a:gd name="connsiteY10" fmla="*/ 79547 h 1578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4327" h="157835" stroke="0" extrusionOk="0">
                          <a:moveTo>
                            <a:pt x="4001" y="70756"/>
                          </a:moveTo>
                          <a:cubicBezTo>
                            <a:pt x="4001" y="99346"/>
                            <a:pt x="25695" y="124316"/>
                            <a:pt x="56745" y="131463"/>
                          </a:cubicBezTo>
                          <a:cubicBezTo>
                            <a:pt x="56745" y="128533"/>
                            <a:pt x="56746" y="125602"/>
                            <a:pt x="56746" y="122672"/>
                          </a:cubicBezTo>
                          <a:lnTo>
                            <a:pt x="74327" y="142245"/>
                          </a:lnTo>
                          <a:lnTo>
                            <a:pt x="56746" y="157835"/>
                          </a:lnTo>
                          <a:lnTo>
                            <a:pt x="56746" y="149044"/>
                          </a:lnTo>
                          <a:cubicBezTo>
                            <a:pt x="25696" y="141896"/>
                            <a:pt x="4002" y="116927"/>
                            <a:pt x="4002" y="88337"/>
                          </a:cubicBezTo>
                          <a:cubicBezTo>
                            <a:pt x="4002" y="82477"/>
                            <a:pt x="4001" y="76616"/>
                            <a:pt x="4001" y="70756"/>
                          </a:cubicBezTo>
                          <a:close/>
                        </a:path>
                        <a:path w="74327" h="157835" fill="darkenLess" stroke="0" extrusionOk="0">
                          <a:moveTo>
                            <a:pt x="74327" y="25640"/>
                          </a:moveTo>
                          <a:cubicBezTo>
                            <a:pt x="39296" y="25640"/>
                            <a:pt x="9607" y="48625"/>
                            <a:pt x="4696" y="79547"/>
                          </a:cubicBezTo>
                          <a:cubicBezTo>
                            <a:pt x="1616" y="60155"/>
                            <a:pt x="8877" y="40594"/>
                            <a:pt x="24324" y="26669"/>
                          </a:cubicBezTo>
                          <a:cubicBezTo>
                            <a:pt x="37534" y="14760"/>
                            <a:pt x="55540" y="8058"/>
                            <a:pt x="74327" y="8058"/>
                          </a:cubicBezTo>
                          <a:lnTo>
                            <a:pt x="74327" y="25640"/>
                          </a:lnTo>
                          <a:close/>
                        </a:path>
                        <a:path w="74327" h="157835" fill="none" extrusionOk="0">
                          <a:moveTo>
                            <a:pt x="4001" y="70756"/>
                          </a:moveTo>
                          <a:cubicBezTo>
                            <a:pt x="4001" y="99346"/>
                            <a:pt x="25695" y="124316"/>
                            <a:pt x="56745" y="131463"/>
                          </a:cubicBezTo>
                          <a:cubicBezTo>
                            <a:pt x="56745" y="128533"/>
                            <a:pt x="56746" y="125602"/>
                            <a:pt x="56746" y="122672"/>
                          </a:cubicBezTo>
                          <a:lnTo>
                            <a:pt x="74327" y="142245"/>
                          </a:lnTo>
                          <a:lnTo>
                            <a:pt x="56746" y="157835"/>
                          </a:lnTo>
                          <a:lnTo>
                            <a:pt x="56746" y="149044"/>
                          </a:lnTo>
                          <a:cubicBezTo>
                            <a:pt x="25696" y="141896"/>
                            <a:pt x="4002" y="116927"/>
                            <a:pt x="4002" y="88337"/>
                          </a:cubicBezTo>
                          <a:cubicBezTo>
                            <a:pt x="4002" y="82477"/>
                            <a:pt x="-5001" y="84831"/>
                            <a:pt x="4001" y="70756"/>
                          </a:cubicBezTo>
                          <a:cubicBezTo>
                            <a:pt x="13003" y="56681"/>
                            <a:pt x="19174" y="3889"/>
                            <a:pt x="58014" y="3889"/>
                          </a:cubicBezTo>
                          <a:cubicBezTo>
                            <a:pt x="58014" y="9750"/>
                            <a:pt x="72167" y="-4409"/>
                            <a:pt x="72167" y="1452"/>
                          </a:cubicBezTo>
                          <a:cubicBezTo>
                            <a:pt x="37136" y="1452"/>
                            <a:pt x="9607" y="48625"/>
                            <a:pt x="4696" y="79547"/>
                          </a:cubicBezTo>
                        </a:path>
                      </a:pathLst>
                    </a:custGeom>
                    <a:solidFill>
                      <a:schemeClr val="accent5">
                        <a:alpha val="63000"/>
                      </a:schemeClr>
                    </a:solidFill>
                    <a:ln>
                      <a:solidFill>
                        <a:schemeClr val="accent5">
                          <a:shade val="50000"/>
                          <a:alpha val="61000"/>
                        </a:schemeClr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8" name="箭头: 左弧形 164">
                    <a:extLst>
                      <a:ext uri="{FF2B5EF4-FFF2-40B4-BE49-F238E27FC236}">
                        <a16:creationId xmlns:a16="http://schemas.microsoft.com/office/drawing/2014/main" id="{F801666A-9D09-4CB8-B182-30D67DB572B0}"/>
                      </a:ext>
                    </a:extLst>
                  </p:cNvPr>
                  <p:cNvSpPr/>
                  <p:nvPr/>
                </p:nvSpPr>
                <p:spPr>
                  <a:xfrm rot="12357093" flipV="1">
                    <a:off x="3358083" y="2004627"/>
                    <a:ext cx="104328" cy="253789"/>
                  </a:xfrm>
                  <a:custGeom>
                    <a:avLst/>
                    <a:gdLst>
                      <a:gd name="connsiteX0" fmla="*/ 0 w 70326"/>
                      <a:gd name="connsiteY0" fmla="*/ 62698 h 151768"/>
                      <a:gd name="connsiteX1" fmla="*/ 52744 w 70326"/>
                      <a:gd name="connsiteY1" fmla="*/ 123405 h 151768"/>
                      <a:gd name="connsiteX2" fmla="*/ 52745 w 70326"/>
                      <a:gd name="connsiteY2" fmla="*/ 114614 h 151768"/>
                      <a:gd name="connsiteX3" fmla="*/ 70326 w 70326"/>
                      <a:gd name="connsiteY3" fmla="*/ 134187 h 151768"/>
                      <a:gd name="connsiteX4" fmla="*/ 52745 w 70326"/>
                      <a:gd name="connsiteY4" fmla="*/ 149777 h 151768"/>
                      <a:gd name="connsiteX5" fmla="*/ 52745 w 70326"/>
                      <a:gd name="connsiteY5" fmla="*/ 140986 h 151768"/>
                      <a:gd name="connsiteX6" fmla="*/ 1 w 70326"/>
                      <a:gd name="connsiteY6" fmla="*/ 80279 h 151768"/>
                      <a:gd name="connsiteX7" fmla="*/ 0 w 70326"/>
                      <a:gd name="connsiteY7" fmla="*/ 62698 h 151768"/>
                      <a:gd name="connsiteX0" fmla="*/ 70326 w 70326"/>
                      <a:gd name="connsiteY0" fmla="*/ 17582 h 151768"/>
                      <a:gd name="connsiteX1" fmla="*/ 695 w 70326"/>
                      <a:gd name="connsiteY1" fmla="*/ 71489 h 151768"/>
                      <a:gd name="connsiteX2" fmla="*/ 20323 w 70326"/>
                      <a:gd name="connsiteY2" fmla="*/ 18611 h 151768"/>
                      <a:gd name="connsiteX3" fmla="*/ 70326 w 70326"/>
                      <a:gd name="connsiteY3" fmla="*/ 0 h 151768"/>
                      <a:gd name="connsiteX4" fmla="*/ 70326 w 70326"/>
                      <a:gd name="connsiteY4" fmla="*/ 17582 h 151768"/>
                      <a:gd name="connsiteX0" fmla="*/ 0 w 70326"/>
                      <a:gd name="connsiteY0" fmla="*/ 62698 h 151768"/>
                      <a:gd name="connsiteX1" fmla="*/ 52744 w 70326"/>
                      <a:gd name="connsiteY1" fmla="*/ 123405 h 151768"/>
                      <a:gd name="connsiteX2" fmla="*/ 52745 w 70326"/>
                      <a:gd name="connsiteY2" fmla="*/ 114614 h 151768"/>
                      <a:gd name="connsiteX3" fmla="*/ 70326 w 70326"/>
                      <a:gd name="connsiteY3" fmla="*/ 134187 h 151768"/>
                      <a:gd name="connsiteX4" fmla="*/ 52745 w 70326"/>
                      <a:gd name="connsiteY4" fmla="*/ 149777 h 151768"/>
                      <a:gd name="connsiteX5" fmla="*/ 52745 w 70326"/>
                      <a:gd name="connsiteY5" fmla="*/ 140986 h 151768"/>
                      <a:gd name="connsiteX6" fmla="*/ 1 w 70326"/>
                      <a:gd name="connsiteY6" fmla="*/ 80279 h 151768"/>
                      <a:gd name="connsiteX7" fmla="*/ 0 w 70326"/>
                      <a:gd name="connsiteY7" fmla="*/ 62698 h 151768"/>
                      <a:gd name="connsiteX8" fmla="*/ 70326 w 70326"/>
                      <a:gd name="connsiteY8" fmla="*/ 0 h 151768"/>
                      <a:gd name="connsiteX9" fmla="*/ 70326 w 70326"/>
                      <a:gd name="connsiteY9" fmla="*/ 17582 h 151768"/>
                      <a:gd name="connsiteX10" fmla="*/ 695 w 70326"/>
                      <a:gd name="connsiteY10" fmla="*/ 71489 h 151768"/>
                      <a:gd name="connsiteX0" fmla="*/ 4175 w 74501"/>
                      <a:gd name="connsiteY0" fmla="*/ 66610 h 153689"/>
                      <a:gd name="connsiteX1" fmla="*/ 56919 w 74501"/>
                      <a:gd name="connsiteY1" fmla="*/ 127317 h 153689"/>
                      <a:gd name="connsiteX2" fmla="*/ 56920 w 74501"/>
                      <a:gd name="connsiteY2" fmla="*/ 118526 h 153689"/>
                      <a:gd name="connsiteX3" fmla="*/ 74501 w 74501"/>
                      <a:gd name="connsiteY3" fmla="*/ 138099 h 153689"/>
                      <a:gd name="connsiteX4" fmla="*/ 56920 w 74501"/>
                      <a:gd name="connsiteY4" fmla="*/ 153689 h 153689"/>
                      <a:gd name="connsiteX5" fmla="*/ 56920 w 74501"/>
                      <a:gd name="connsiteY5" fmla="*/ 144898 h 153689"/>
                      <a:gd name="connsiteX6" fmla="*/ 4176 w 74501"/>
                      <a:gd name="connsiteY6" fmla="*/ 84191 h 153689"/>
                      <a:gd name="connsiteX7" fmla="*/ 4175 w 74501"/>
                      <a:gd name="connsiteY7" fmla="*/ 66610 h 153689"/>
                      <a:gd name="connsiteX0" fmla="*/ 74501 w 74501"/>
                      <a:gd name="connsiteY0" fmla="*/ 21494 h 153689"/>
                      <a:gd name="connsiteX1" fmla="*/ 4870 w 74501"/>
                      <a:gd name="connsiteY1" fmla="*/ 75401 h 153689"/>
                      <a:gd name="connsiteX2" fmla="*/ 24498 w 74501"/>
                      <a:gd name="connsiteY2" fmla="*/ 22523 h 153689"/>
                      <a:gd name="connsiteX3" fmla="*/ 74501 w 74501"/>
                      <a:gd name="connsiteY3" fmla="*/ 3912 h 153689"/>
                      <a:gd name="connsiteX4" fmla="*/ 74501 w 74501"/>
                      <a:gd name="connsiteY4" fmla="*/ 21494 h 153689"/>
                      <a:gd name="connsiteX0" fmla="*/ 4175 w 74501"/>
                      <a:gd name="connsiteY0" fmla="*/ 66610 h 153689"/>
                      <a:gd name="connsiteX1" fmla="*/ 56919 w 74501"/>
                      <a:gd name="connsiteY1" fmla="*/ 127317 h 153689"/>
                      <a:gd name="connsiteX2" fmla="*/ 56920 w 74501"/>
                      <a:gd name="connsiteY2" fmla="*/ 118526 h 153689"/>
                      <a:gd name="connsiteX3" fmla="*/ 74501 w 74501"/>
                      <a:gd name="connsiteY3" fmla="*/ 138099 h 153689"/>
                      <a:gd name="connsiteX4" fmla="*/ 56920 w 74501"/>
                      <a:gd name="connsiteY4" fmla="*/ 153689 h 153689"/>
                      <a:gd name="connsiteX5" fmla="*/ 56920 w 74501"/>
                      <a:gd name="connsiteY5" fmla="*/ 144898 h 153689"/>
                      <a:gd name="connsiteX6" fmla="*/ 4176 w 74501"/>
                      <a:gd name="connsiteY6" fmla="*/ 84191 h 153689"/>
                      <a:gd name="connsiteX7" fmla="*/ 4175 w 74501"/>
                      <a:gd name="connsiteY7" fmla="*/ 66610 h 153689"/>
                      <a:gd name="connsiteX8" fmla="*/ 60555 w 74501"/>
                      <a:gd name="connsiteY8" fmla="*/ 0 h 153689"/>
                      <a:gd name="connsiteX9" fmla="*/ 74501 w 74501"/>
                      <a:gd name="connsiteY9" fmla="*/ 21494 h 153689"/>
                      <a:gd name="connsiteX10" fmla="*/ 4870 w 74501"/>
                      <a:gd name="connsiteY10" fmla="*/ 75401 h 153689"/>
                      <a:gd name="connsiteX0" fmla="*/ 4175 w 75531"/>
                      <a:gd name="connsiteY0" fmla="*/ 66610 h 153689"/>
                      <a:gd name="connsiteX1" fmla="*/ 56919 w 75531"/>
                      <a:gd name="connsiteY1" fmla="*/ 127317 h 153689"/>
                      <a:gd name="connsiteX2" fmla="*/ 56920 w 75531"/>
                      <a:gd name="connsiteY2" fmla="*/ 118526 h 153689"/>
                      <a:gd name="connsiteX3" fmla="*/ 74501 w 75531"/>
                      <a:gd name="connsiteY3" fmla="*/ 138099 h 153689"/>
                      <a:gd name="connsiteX4" fmla="*/ 56920 w 75531"/>
                      <a:gd name="connsiteY4" fmla="*/ 153689 h 153689"/>
                      <a:gd name="connsiteX5" fmla="*/ 56920 w 75531"/>
                      <a:gd name="connsiteY5" fmla="*/ 144898 h 153689"/>
                      <a:gd name="connsiteX6" fmla="*/ 4176 w 75531"/>
                      <a:gd name="connsiteY6" fmla="*/ 84191 h 153689"/>
                      <a:gd name="connsiteX7" fmla="*/ 4175 w 75531"/>
                      <a:gd name="connsiteY7" fmla="*/ 66610 h 153689"/>
                      <a:gd name="connsiteX0" fmla="*/ 74501 w 75531"/>
                      <a:gd name="connsiteY0" fmla="*/ 21494 h 153689"/>
                      <a:gd name="connsiteX1" fmla="*/ 4870 w 75531"/>
                      <a:gd name="connsiteY1" fmla="*/ 75401 h 153689"/>
                      <a:gd name="connsiteX2" fmla="*/ 24498 w 75531"/>
                      <a:gd name="connsiteY2" fmla="*/ 22523 h 153689"/>
                      <a:gd name="connsiteX3" fmla="*/ 74501 w 75531"/>
                      <a:gd name="connsiteY3" fmla="*/ 3912 h 153689"/>
                      <a:gd name="connsiteX4" fmla="*/ 74501 w 75531"/>
                      <a:gd name="connsiteY4" fmla="*/ 21494 h 153689"/>
                      <a:gd name="connsiteX0" fmla="*/ 4175 w 75531"/>
                      <a:gd name="connsiteY0" fmla="*/ 66610 h 153689"/>
                      <a:gd name="connsiteX1" fmla="*/ 56919 w 75531"/>
                      <a:gd name="connsiteY1" fmla="*/ 127317 h 153689"/>
                      <a:gd name="connsiteX2" fmla="*/ 56920 w 75531"/>
                      <a:gd name="connsiteY2" fmla="*/ 118526 h 153689"/>
                      <a:gd name="connsiteX3" fmla="*/ 74501 w 75531"/>
                      <a:gd name="connsiteY3" fmla="*/ 138099 h 153689"/>
                      <a:gd name="connsiteX4" fmla="*/ 56920 w 75531"/>
                      <a:gd name="connsiteY4" fmla="*/ 153689 h 153689"/>
                      <a:gd name="connsiteX5" fmla="*/ 56920 w 75531"/>
                      <a:gd name="connsiteY5" fmla="*/ 144898 h 153689"/>
                      <a:gd name="connsiteX6" fmla="*/ 4176 w 75531"/>
                      <a:gd name="connsiteY6" fmla="*/ 84191 h 153689"/>
                      <a:gd name="connsiteX7" fmla="*/ 4175 w 75531"/>
                      <a:gd name="connsiteY7" fmla="*/ 66610 h 153689"/>
                      <a:gd name="connsiteX8" fmla="*/ 60555 w 75531"/>
                      <a:gd name="connsiteY8" fmla="*/ 0 h 153689"/>
                      <a:gd name="connsiteX9" fmla="*/ 75531 w 75531"/>
                      <a:gd name="connsiteY9" fmla="*/ 12025 h 153689"/>
                      <a:gd name="connsiteX10" fmla="*/ 4870 w 75531"/>
                      <a:gd name="connsiteY10" fmla="*/ 75401 h 153689"/>
                      <a:gd name="connsiteX0" fmla="*/ 4001 w 75357"/>
                      <a:gd name="connsiteY0" fmla="*/ 66867 h 153946"/>
                      <a:gd name="connsiteX1" fmla="*/ 56745 w 75357"/>
                      <a:gd name="connsiteY1" fmla="*/ 127574 h 153946"/>
                      <a:gd name="connsiteX2" fmla="*/ 56746 w 75357"/>
                      <a:gd name="connsiteY2" fmla="*/ 118783 h 153946"/>
                      <a:gd name="connsiteX3" fmla="*/ 74327 w 75357"/>
                      <a:gd name="connsiteY3" fmla="*/ 138356 h 153946"/>
                      <a:gd name="connsiteX4" fmla="*/ 56746 w 75357"/>
                      <a:gd name="connsiteY4" fmla="*/ 153946 h 153946"/>
                      <a:gd name="connsiteX5" fmla="*/ 56746 w 75357"/>
                      <a:gd name="connsiteY5" fmla="*/ 145155 h 153946"/>
                      <a:gd name="connsiteX6" fmla="*/ 4002 w 75357"/>
                      <a:gd name="connsiteY6" fmla="*/ 84448 h 153946"/>
                      <a:gd name="connsiteX7" fmla="*/ 4001 w 75357"/>
                      <a:gd name="connsiteY7" fmla="*/ 66867 h 153946"/>
                      <a:gd name="connsiteX0" fmla="*/ 74327 w 75357"/>
                      <a:gd name="connsiteY0" fmla="*/ 21751 h 153946"/>
                      <a:gd name="connsiteX1" fmla="*/ 4696 w 75357"/>
                      <a:gd name="connsiteY1" fmla="*/ 75658 h 153946"/>
                      <a:gd name="connsiteX2" fmla="*/ 24324 w 75357"/>
                      <a:gd name="connsiteY2" fmla="*/ 22780 h 153946"/>
                      <a:gd name="connsiteX3" fmla="*/ 74327 w 75357"/>
                      <a:gd name="connsiteY3" fmla="*/ 4169 h 153946"/>
                      <a:gd name="connsiteX4" fmla="*/ 74327 w 75357"/>
                      <a:gd name="connsiteY4" fmla="*/ 21751 h 153946"/>
                      <a:gd name="connsiteX0" fmla="*/ 4001 w 75357"/>
                      <a:gd name="connsiteY0" fmla="*/ 66867 h 153946"/>
                      <a:gd name="connsiteX1" fmla="*/ 56745 w 75357"/>
                      <a:gd name="connsiteY1" fmla="*/ 127574 h 153946"/>
                      <a:gd name="connsiteX2" fmla="*/ 56746 w 75357"/>
                      <a:gd name="connsiteY2" fmla="*/ 118783 h 153946"/>
                      <a:gd name="connsiteX3" fmla="*/ 74327 w 75357"/>
                      <a:gd name="connsiteY3" fmla="*/ 138356 h 153946"/>
                      <a:gd name="connsiteX4" fmla="*/ 56746 w 75357"/>
                      <a:gd name="connsiteY4" fmla="*/ 153946 h 153946"/>
                      <a:gd name="connsiteX5" fmla="*/ 56746 w 75357"/>
                      <a:gd name="connsiteY5" fmla="*/ 145155 h 153946"/>
                      <a:gd name="connsiteX6" fmla="*/ 4002 w 75357"/>
                      <a:gd name="connsiteY6" fmla="*/ 84448 h 153946"/>
                      <a:gd name="connsiteX7" fmla="*/ 4001 w 75357"/>
                      <a:gd name="connsiteY7" fmla="*/ 66867 h 153946"/>
                      <a:gd name="connsiteX8" fmla="*/ 58014 w 75357"/>
                      <a:gd name="connsiteY8" fmla="*/ 0 h 153946"/>
                      <a:gd name="connsiteX9" fmla="*/ 75357 w 75357"/>
                      <a:gd name="connsiteY9" fmla="*/ 12282 h 153946"/>
                      <a:gd name="connsiteX10" fmla="*/ 4696 w 75357"/>
                      <a:gd name="connsiteY10" fmla="*/ 75658 h 153946"/>
                      <a:gd name="connsiteX0" fmla="*/ 4001 w 74327"/>
                      <a:gd name="connsiteY0" fmla="*/ 70756 h 157835"/>
                      <a:gd name="connsiteX1" fmla="*/ 56745 w 74327"/>
                      <a:gd name="connsiteY1" fmla="*/ 131463 h 157835"/>
                      <a:gd name="connsiteX2" fmla="*/ 56746 w 74327"/>
                      <a:gd name="connsiteY2" fmla="*/ 122672 h 157835"/>
                      <a:gd name="connsiteX3" fmla="*/ 74327 w 74327"/>
                      <a:gd name="connsiteY3" fmla="*/ 142245 h 157835"/>
                      <a:gd name="connsiteX4" fmla="*/ 56746 w 74327"/>
                      <a:gd name="connsiteY4" fmla="*/ 157835 h 157835"/>
                      <a:gd name="connsiteX5" fmla="*/ 56746 w 74327"/>
                      <a:gd name="connsiteY5" fmla="*/ 149044 h 157835"/>
                      <a:gd name="connsiteX6" fmla="*/ 4002 w 74327"/>
                      <a:gd name="connsiteY6" fmla="*/ 88337 h 157835"/>
                      <a:gd name="connsiteX7" fmla="*/ 4001 w 74327"/>
                      <a:gd name="connsiteY7" fmla="*/ 70756 h 157835"/>
                      <a:gd name="connsiteX0" fmla="*/ 74327 w 74327"/>
                      <a:gd name="connsiteY0" fmla="*/ 25640 h 157835"/>
                      <a:gd name="connsiteX1" fmla="*/ 4696 w 74327"/>
                      <a:gd name="connsiteY1" fmla="*/ 79547 h 157835"/>
                      <a:gd name="connsiteX2" fmla="*/ 24324 w 74327"/>
                      <a:gd name="connsiteY2" fmla="*/ 26669 h 157835"/>
                      <a:gd name="connsiteX3" fmla="*/ 74327 w 74327"/>
                      <a:gd name="connsiteY3" fmla="*/ 8058 h 157835"/>
                      <a:gd name="connsiteX4" fmla="*/ 74327 w 74327"/>
                      <a:gd name="connsiteY4" fmla="*/ 25640 h 157835"/>
                      <a:gd name="connsiteX0" fmla="*/ 4001 w 74327"/>
                      <a:gd name="connsiteY0" fmla="*/ 70756 h 157835"/>
                      <a:gd name="connsiteX1" fmla="*/ 56745 w 74327"/>
                      <a:gd name="connsiteY1" fmla="*/ 131463 h 157835"/>
                      <a:gd name="connsiteX2" fmla="*/ 56746 w 74327"/>
                      <a:gd name="connsiteY2" fmla="*/ 122672 h 157835"/>
                      <a:gd name="connsiteX3" fmla="*/ 74327 w 74327"/>
                      <a:gd name="connsiteY3" fmla="*/ 142245 h 157835"/>
                      <a:gd name="connsiteX4" fmla="*/ 56746 w 74327"/>
                      <a:gd name="connsiteY4" fmla="*/ 157835 h 157835"/>
                      <a:gd name="connsiteX5" fmla="*/ 56746 w 74327"/>
                      <a:gd name="connsiteY5" fmla="*/ 149044 h 157835"/>
                      <a:gd name="connsiteX6" fmla="*/ 4002 w 74327"/>
                      <a:gd name="connsiteY6" fmla="*/ 88337 h 157835"/>
                      <a:gd name="connsiteX7" fmla="*/ 4001 w 74327"/>
                      <a:gd name="connsiteY7" fmla="*/ 70756 h 157835"/>
                      <a:gd name="connsiteX8" fmla="*/ 58014 w 74327"/>
                      <a:gd name="connsiteY8" fmla="*/ 3889 h 157835"/>
                      <a:gd name="connsiteX9" fmla="*/ 72167 w 74327"/>
                      <a:gd name="connsiteY9" fmla="*/ 1452 h 157835"/>
                      <a:gd name="connsiteX10" fmla="*/ 4696 w 74327"/>
                      <a:gd name="connsiteY10" fmla="*/ 79547 h 157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4327" h="157835" stroke="0" extrusionOk="0">
                        <a:moveTo>
                          <a:pt x="4001" y="70756"/>
                        </a:moveTo>
                        <a:cubicBezTo>
                          <a:pt x="4001" y="99346"/>
                          <a:pt x="25695" y="124316"/>
                          <a:pt x="56745" y="131463"/>
                        </a:cubicBezTo>
                        <a:cubicBezTo>
                          <a:pt x="56745" y="128533"/>
                          <a:pt x="56746" y="125602"/>
                          <a:pt x="56746" y="122672"/>
                        </a:cubicBezTo>
                        <a:lnTo>
                          <a:pt x="74327" y="142245"/>
                        </a:lnTo>
                        <a:lnTo>
                          <a:pt x="56746" y="157835"/>
                        </a:lnTo>
                        <a:lnTo>
                          <a:pt x="56746" y="149044"/>
                        </a:lnTo>
                        <a:cubicBezTo>
                          <a:pt x="25696" y="141896"/>
                          <a:pt x="4002" y="116927"/>
                          <a:pt x="4002" y="88337"/>
                        </a:cubicBezTo>
                        <a:cubicBezTo>
                          <a:pt x="4002" y="82477"/>
                          <a:pt x="4001" y="76616"/>
                          <a:pt x="4001" y="70756"/>
                        </a:cubicBezTo>
                        <a:close/>
                      </a:path>
                      <a:path w="74327" h="157835" fill="darkenLess" stroke="0" extrusionOk="0">
                        <a:moveTo>
                          <a:pt x="74327" y="25640"/>
                        </a:moveTo>
                        <a:cubicBezTo>
                          <a:pt x="39296" y="25640"/>
                          <a:pt x="9607" y="48625"/>
                          <a:pt x="4696" y="79547"/>
                        </a:cubicBezTo>
                        <a:cubicBezTo>
                          <a:pt x="1616" y="60155"/>
                          <a:pt x="8877" y="40594"/>
                          <a:pt x="24324" y="26669"/>
                        </a:cubicBezTo>
                        <a:cubicBezTo>
                          <a:pt x="37534" y="14760"/>
                          <a:pt x="55540" y="8058"/>
                          <a:pt x="74327" y="8058"/>
                        </a:cubicBezTo>
                        <a:lnTo>
                          <a:pt x="74327" y="25640"/>
                        </a:lnTo>
                        <a:close/>
                      </a:path>
                      <a:path w="74327" h="157835" fill="none" extrusionOk="0">
                        <a:moveTo>
                          <a:pt x="4001" y="70756"/>
                        </a:moveTo>
                        <a:cubicBezTo>
                          <a:pt x="4001" y="99346"/>
                          <a:pt x="25695" y="124316"/>
                          <a:pt x="56745" y="131463"/>
                        </a:cubicBezTo>
                        <a:cubicBezTo>
                          <a:pt x="56745" y="128533"/>
                          <a:pt x="56746" y="125602"/>
                          <a:pt x="56746" y="122672"/>
                        </a:cubicBezTo>
                        <a:lnTo>
                          <a:pt x="74327" y="142245"/>
                        </a:lnTo>
                        <a:lnTo>
                          <a:pt x="56746" y="157835"/>
                        </a:lnTo>
                        <a:lnTo>
                          <a:pt x="56746" y="149044"/>
                        </a:lnTo>
                        <a:cubicBezTo>
                          <a:pt x="25696" y="141896"/>
                          <a:pt x="4002" y="116927"/>
                          <a:pt x="4002" y="88337"/>
                        </a:cubicBezTo>
                        <a:cubicBezTo>
                          <a:pt x="4002" y="82477"/>
                          <a:pt x="-5001" y="84831"/>
                          <a:pt x="4001" y="70756"/>
                        </a:cubicBezTo>
                        <a:cubicBezTo>
                          <a:pt x="13003" y="56681"/>
                          <a:pt x="19174" y="3889"/>
                          <a:pt x="58014" y="3889"/>
                        </a:cubicBezTo>
                        <a:cubicBezTo>
                          <a:pt x="58014" y="9750"/>
                          <a:pt x="72167" y="-4409"/>
                          <a:pt x="72167" y="1452"/>
                        </a:cubicBezTo>
                        <a:cubicBezTo>
                          <a:pt x="37136" y="1452"/>
                          <a:pt x="9607" y="48625"/>
                          <a:pt x="4696" y="79547"/>
                        </a:cubicBezTo>
                      </a:path>
                    </a:pathLst>
                  </a:custGeom>
                  <a:solidFill>
                    <a:schemeClr val="accent5">
                      <a:alpha val="63000"/>
                    </a:schemeClr>
                  </a:solidFill>
                  <a:ln>
                    <a:solidFill>
                      <a:schemeClr val="accent5">
                        <a:shade val="50000"/>
                        <a:alpha val="61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65E9302F-A497-409D-9643-9F8CE5BDB196}"/>
                    </a:ext>
                  </a:extLst>
                </p:cNvPr>
                <p:cNvGrpSpPr/>
                <p:nvPr/>
              </p:nvGrpSpPr>
              <p:grpSpPr>
                <a:xfrm>
                  <a:off x="3388179" y="2332962"/>
                  <a:ext cx="954107" cy="355423"/>
                  <a:chOff x="3321504" y="2620326"/>
                  <a:chExt cx="954107" cy="355423"/>
                </a:xfrm>
              </p:grpSpPr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77C5DAE9-37F1-4FC7-8A20-DBD01C14BC7A}"/>
                      </a:ext>
                    </a:extLst>
                  </p:cNvPr>
                  <p:cNvGrpSpPr/>
                  <p:nvPr/>
                </p:nvGrpSpPr>
                <p:grpSpPr>
                  <a:xfrm>
                    <a:off x="3743168" y="2620326"/>
                    <a:ext cx="130491" cy="92393"/>
                    <a:chOff x="3520918" y="2525076"/>
                    <a:chExt cx="130491" cy="92393"/>
                  </a:xfrm>
                </p:grpSpPr>
                <p:sp>
                  <p:nvSpPr>
                    <p:cNvPr id="75" name="椭圆 74">
                      <a:extLst>
                        <a:ext uri="{FF2B5EF4-FFF2-40B4-BE49-F238E27FC236}">
                          <a16:creationId xmlns:a16="http://schemas.microsoft.com/office/drawing/2014/main" id="{E5ED9EA5-D94D-47AB-B413-88E53F3A6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9016" y="2525076"/>
                      <a:ext cx="92393" cy="92393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>
                      <a:solidFill>
                        <a:srgbClr val="33CC3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6" name="椭圆 75">
                      <a:extLst>
                        <a:ext uri="{FF2B5EF4-FFF2-40B4-BE49-F238E27FC236}">
                          <a16:creationId xmlns:a16="http://schemas.microsoft.com/office/drawing/2014/main" id="{DF1DE5C3-3E45-48A4-9D91-724B46501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0918" y="2563813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F8BFCA43-3B8E-468B-A277-98EDB895B74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1504" y="2698750"/>
                    <a:ext cx="95410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蛋白质激活</a:t>
                    </a:r>
                  </a:p>
                </p:txBody>
              </p:sp>
            </p:grpSp>
            <p:sp>
              <p:nvSpPr>
                <p:cNvPr id="69" name="任意多边形: 形状 68">
                  <a:extLst>
                    <a:ext uri="{FF2B5EF4-FFF2-40B4-BE49-F238E27FC236}">
                      <a16:creationId xmlns:a16="http://schemas.microsoft.com/office/drawing/2014/main" id="{29C60952-FC0A-4345-A71E-1FA8052BF83A}"/>
                    </a:ext>
                  </a:extLst>
                </p:cNvPr>
                <p:cNvSpPr/>
                <p:nvPr/>
              </p:nvSpPr>
              <p:spPr>
                <a:xfrm>
                  <a:off x="3137535" y="458125"/>
                  <a:ext cx="177800" cy="248511"/>
                </a:xfrm>
                <a:custGeom>
                  <a:avLst/>
                  <a:gdLst>
                    <a:gd name="connsiteX0" fmla="*/ 31898 w 177800"/>
                    <a:gd name="connsiteY0" fmla="*/ 0 h 248511"/>
                    <a:gd name="connsiteX1" fmla="*/ 44314 w 177800"/>
                    <a:gd name="connsiteY1" fmla="*/ 6183 h 248511"/>
                    <a:gd name="connsiteX2" fmla="*/ 50259 w 177800"/>
                    <a:gd name="connsiteY2" fmla="*/ 16070 h 248511"/>
                    <a:gd name="connsiteX3" fmla="*/ 56204 w 177800"/>
                    <a:gd name="connsiteY3" fmla="*/ 6183 h 248511"/>
                    <a:gd name="connsiteX4" fmla="*/ 68620 w 177800"/>
                    <a:gd name="connsiteY4" fmla="*/ 0 h 248511"/>
                    <a:gd name="connsiteX5" fmla="*/ 81037 w 177800"/>
                    <a:gd name="connsiteY5" fmla="*/ 6183 h 248511"/>
                    <a:gd name="connsiteX6" fmla="*/ 88359 w 177800"/>
                    <a:gd name="connsiteY6" fmla="*/ 18361 h 248511"/>
                    <a:gd name="connsiteX7" fmla="*/ 95682 w 177800"/>
                    <a:gd name="connsiteY7" fmla="*/ 6183 h 248511"/>
                    <a:gd name="connsiteX8" fmla="*/ 108098 w 177800"/>
                    <a:gd name="connsiteY8" fmla="*/ 0 h 248511"/>
                    <a:gd name="connsiteX9" fmla="*/ 120514 w 177800"/>
                    <a:gd name="connsiteY9" fmla="*/ 6183 h 248511"/>
                    <a:gd name="connsiteX10" fmla="*/ 126459 w 177800"/>
                    <a:gd name="connsiteY10" fmla="*/ 16070 h 248511"/>
                    <a:gd name="connsiteX11" fmla="*/ 132405 w 177800"/>
                    <a:gd name="connsiteY11" fmla="*/ 6183 h 248511"/>
                    <a:gd name="connsiteX12" fmla="*/ 144821 w 177800"/>
                    <a:gd name="connsiteY12" fmla="*/ 0 h 248511"/>
                    <a:gd name="connsiteX13" fmla="*/ 176718 w 177800"/>
                    <a:gd name="connsiteY13" fmla="*/ 78679 h 248511"/>
                    <a:gd name="connsiteX14" fmla="*/ 174212 w 177800"/>
                    <a:gd name="connsiteY14" fmla="*/ 109304 h 248511"/>
                    <a:gd name="connsiteX15" fmla="*/ 170666 w 177800"/>
                    <a:gd name="connsiteY15" fmla="*/ 122276 h 248511"/>
                    <a:gd name="connsiteX16" fmla="*/ 175293 w 177800"/>
                    <a:gd name="connsiteY16" fmla="*/ 139207 h 248511"/>
                    <a:gd name="connsiteX17" fmla="*/ 177800 w 177800"/>
                    <a:gd name="connsiteY17" fmla="*/ 169832 h 248511"/>
                    <a:gd name="connsiteX18" fmla="*/ 145902 w 177800"/>
                    <a:gd name="connsiteY18" fmla="*/ 248511 h 248511"/>
                    <a:gd name="connsiteX19" fmla="*/ 133486 w 177800"/>
                    <a:gd name="connsiteY19" fmla="*/ 242328 h 248511"/>
                    <a:gd name="connsiteX20" fmla="*/ 127541 w 177800"/>
                    <a:gd name="connsiteY20" fmla="*/ 232441 h 248511"/>
                    <a:gd name="connsiteX21" fmla="*/ 121596 w 177800"/>
                    <a:gd name="connsiteY21" fmla="*/ 242328 h 248511"/>
                    <a:gd name="connsiteX22" fmla="*/ 109180 w 177800"/>
                    <a:gd name="connsiteY22" fmla="*/ 248511 h 248511"/>
                    <a:gd name="connsiteX23" fmla="*/ 96764 w 177800"/>
                    <a:gd name="connsiteY23" fmla="*/ 242328 h 248511"/>
                    <a:gd name="connsiteX24" fmla="*/ 89441 w 177800"/>
                    <a:gd name="connsiteY24" fmla="*/ 230151 h 248511"/>
                    <a:gd name="connsiteX25" fmla="*/ 82119 w 177800"/>
                    <a:gd name="connsiteY25" fmla="*/ 242328 h 248511"/>
                    <a:gd name="connsiteX26" fmla="*/ 69702 w 177800"/>
                    <a:gd name="connsiteY26" fmla="*/ 248511 h 248511"/>
                    <a:gd name="connsiteX27" fmla="*/ 57286 w 177800"/>
                    <a:gd name="connsiteY27" fmla="*/ 242328 h 248511"/>
                    <a:gd name="connsiteX28" fmla="*/ 51341 w 177800"/>
                    <a:gd name="connsiteY28" fmla="*/ 232441 h 248511"/>
                    <a:gd name="connsiteX29" fmla="*/ 45395 w 177800"/>
                    <a:gd name="connsiteY29" fmla="*/ 242328 h 248511"/>
                    <a:gd name="connsiteX30" fmla="*/ 32979 w 177800"/>
                    <a:gd name="connsiteY30" fmla="*/ 248511 h 248511"/>
                    <a:gd name="connsiteX31" fmla="*/ 1082 w 177800"/>
                    <a:gd name="connsiteY31" fmla="*/ 169832 h 248511"/>
                    <a:gd name="connsiteX32" fmla="*/ 3589 w 177800"/>
                    <a:gd name="connsiteY32" fmla="*/ 139207 h 248511"/>
                    <a:gd name="connsiteX33" fmla="*/ 7134 w 177800"/>
                    <a:gd name="connsiteY33" fmla="*/ 126235 h 248511"/>
                    <a:gd name="connsiteX34" fmla="*/ 2507 w 177800"/>
                    <a:gd name="connsiteY34" fmla="*/ 109304 h 248511"/>
                    <a:gd name="connsiteX35" fmla="*/ 0 w 177800"/>
                    <a:gd name="connsiteY35" fmla="*/ 78679 h 248511"/>
                    <a:gd name="connsiteX36" fmla="*/ 31898 w 177800"/>
                    <a:gd name="connsiteY36" fmla="*/ 0 h 248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77800" h="248511">
                      <a:moveTo>
                        <a:pt x="31898" y="0"/>
                      </a:moveTo>
                      <a:cubicBezTo>
                        <a:pt x="36302" y="0"/>
                        <a:pt x="40497" y="2202"/>
                        <a:pt x="44314" y="6183"/>
                      </a:cubicBezTo>
                      <a:lnTo>
                        <a:pt x="50259" y="16070"/>
                      </a:lnTo>
                      <a:lnTo>
                        <a:pt x="56204" y="6183"/>
                      </a:lnTo>
                      <a:cubicBezTo>
                        <a:pt x="60021" y="2202"/>
                        <a:pt x="64216" y="0"/>
                        <a:pt x="68620" y="0"/>
                      </a:cubicBezTo>
                      <a:cubicBezTo>
                        <a:pt x="73025" y="0"/>
                        <a:pt x="77220" y="2202"/>
                        <a:pt x="81037" y="6183"/>
                      </a:cubicBezTo>
                      <a:lnTo>
                        <a:pt x="88359" y="18361"/>
                      </a:lnTo>
                      <a:lnTo>
                        <a:pt x="95682" y="6183"/>
                      </a:lnTo>
                      <a:cubicBezTo>
                        <a:pt x="99498" y="2202"/>
                        <a:pt x="103694" y="0"/>
                        <a:pt x="108098" y="0"/>
                      </a:cubicBezTo>
                      <a:cubicBezTo>
                        <a:pt x="112502" y="0"/>
                        <a:pt x="116698" y="2202"/>
                        <a:pt x="120514" y="6183"/>
                      </a:cubicBezTo>
                      <a:lnTo>
                        <a:pt x="126459" y="16070"/>
                      </a:lnTo>
                      <a:lnTo>
                        <a:pt x="132405" y="6183"/>
                      </a:lnTo>
                      <a:cubicBezTo>
                        <a:pt x="136221" y="2202"/>
                        <a:pt x="140416" y="0"/>
                        <a:pt x="144821" y="0"/>
                      </a:cubicBezTo>
                      <a:cubicBezTo>
                        <a:pt x="162437" y="0"/>
                        <a:pt x="176718" y="35226"/>
                        <a:pt x="176718" y="78679"/>
                      </a:cubicBezTo>
                      <a:cubicBezTo>
                        <a:pt x="176718" y="89542"/>
                        <a:pt x="175826" y="99891"/>
                        <a:pt x="174212" y="109304"/>
                      </a:cubicBezTo>
                      <a:lnTo>
                        <a:pt x="170666" y="122276"/>
                      </a:lnTo>
                      <a:lnTo>
                        <a:pt x="175293" y="139207"/>
                      </a:lnTo>
                      <a:cubicBezTo>
                        <a:pt x="176908" y="148620"/>
                        <a:pt x="177800" y="158969"/>
                        <a:pt x="177800" y="169832"/>
                      </a:cubicBezTo>
                      <a:cubicBezTo>
                        <a:pt x="177800" y="213285"/>
                        <a:pt x="163519" y="248511"/>
                        <a:pt x="145902" y="248511"/>
                      </a:cubicBezTo>
                      <a:cubicBezTo>
                        <a:pt x="141498" y="248511"/>
                        <a:pt x="137303" y="246310"/>
                        <a:pt x="133486" y="242328"/>
                      </a:cubicBezTo>
                      <a:lnTo>
                        <a:pt x="127541" y="232441"/>
                      </a:lnTo>
                      <a:lnTo>
                        <a:pt x="121596" y="242328"/>
                      </a:lnTo>
                      <a:cubicBezTo>
                        <a:pt x="117779" y="246310"/>
                        <a:pt x="113584" y="248511"/>
                        <a:pt x="109180" y="248511"/>
                      </a:cubicBezTo>
                      <a:cubicBezTo>
                        <a:pt x="104775" y="248511"/>
                        <a:pt x="100580" y="246309"/>
                        <a:pt x="96764" y="242328"/>
                      </a:cubicBezTo>
                      <a:lnTo>
                        <a:pt x="89441" y="230151"/>
                      </a:lnTo>
                      <a:lnTo>
                        <a:pt x="82119" y="242328"/>
                      </a:lnTo>
                      <a:cubicBezTo>
                        <a:pt x="78302" y="246309"/>
                        <a:pt x="74107" y="248511"/>
                        <a:pt x="69702" y="248511"/>
                      </a:cubicBezTo>
                      <a:cubicBezTo>
                        <a:pt x="65298" y="248511"/>
                        <a:pt x="61103" y="246310"/>
                        <a:pt x="57286" y="242328"/>
                      </a:cubicBezTo>
                      <a:lnTo>
                        <a:pt x="51341" y="232441"/>
                      </a:lnTo>
                      <a:lnTo>
                        <a:pt x="45395" y="242328"/>
                      </a:lnTo>
                      <a:cubicBezTo>
                        <a:pt x="41579" y="246310"/>
                        <a:pt x="37384" y="248511"/>
                        <a:pt x="32979" y="248511"/>
                      </a:cubicBezTo>
                      <a:cubicBezTo>
                        <a:pt x="15363" y="248511"/>
                        <a:pt x="1082" y="213285"/>
                        <a:pt x="1082" y="169832"/>
                      </a:cubicBezTo>
                      <a:cubicBezTo>
                        <a:pt x="1082" y="158969"/>
                        <a:pt x="1974" y="148620"/>
                        <a:pt x="3589" y="139207"/>
                      </a:cubicBezTo>
                      <a:lnTo>
                        <a:pt x="7134" y="126235"/>
                      </a:lnTo>
                      <a:lnTo>
                        <a:pt x="2507" y="109304"/>
                      </a:lnTo>
                      <a:cubicBezTo>
                        <a:pt x="892" y="99891"/>
                        <a:pt x="0" y="89542"/>
                        <a:pt x="0" y="78679"/>
                      </a:cubicBezTo>
                      <a:cubicBezTo>
                        <a:pt x="0" y="35226"/>
                        <a:pt x="14281" y="0"/>
                        <a:pt x="31898" y="0"/>
                      </a:cubicBezTo>
                      <a:close/>
                    </a:path>
                  </a:pathLst>
                </a:custGeom>
                <a:solidFill>
                  <a:srgbClr val="FFCC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箭头: 右 69">
                  <a:extLst>
                    <a:ext uri="{FF2B5EF4-FFF2-40B4-BE49-F238E27FC236}">
                      <a16:creationId xmlns:a16="http://schemas.microsoft.com/office/drawing/2014/main" id="{94B0C23D-4E20-4C25-934B-11D8BA0DAD10}"/>
                    </a:ext>
                  </a:extLst>
                </p:cNvPr>
                <p:cNvSpPr/>
                <p:nvPr/>
              </p:nvSpPr>
              <p:spPr>
                <a:xfrm rot="15635262">
                  <a:off x="3081258" y="914546"/>
                  <a:ext cx="363440" cy="45719"/>
                </a:xfrm>
                <a:prstGeom prst="rightArrow">
                  <a:avLst/>
                </a:prstGeom>
                <a:solidFill>
                  <a:schemeClr val="accent1">
                    <a:alpha val="66000"/>
                  </a:schemeClr>
                </a:solidFill>
                <a:ln>
                  <a:solidFill>
                    <a:schemeClr val="accent1">
                      <a:shade val="50000"/>
                      <a:alpha val="6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B645D992-3C55-44A6-8922-86CA52A043C2}"/>
                    </a:ext>
                  </a:extLst>
                </p:cNvPr>
                <p:cNvSpPr txBox="1"/>
                <p:nvPr/>
              </p:nvSpPr>
              <p:spPr>
                <a:xfrm>
                  <a:off x="3260725" y="715936"/>
                  <a:ext cx="9541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蛋白质转位</a:t>
                  </a: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759AFA5B-FA9B-41C3-8915-E172982FA25A}"/>
                    </a:ext>
                  </a:extLst>
                </p:cNvPr>
                <p:cNvSpPr txBox="1"/>
                <p:nvPr/>
              </p:nvSpPr>
              <p:spPr>
                <a:xfrm>
                  <a:off x="1747573" y="312988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营养物质</a:t>
                  </a:r>
                </a:p>
              </p:txBody>
            </p:sp>
          </p:grpSp>
        </p:grpSp>
        <p:sp>
          <p:nvSpPr>
            <p:cNvPr id="168" name="箭头: 左右 167">
              <a:extLst>
                <a:ext uri="{FF2B5EF4-FFF2-40B4-BE49-F238E27FC236}">
                  <a16:creationId xmlns:a16="http://schemas.microsoft.com/office/drawing/2014/main" id="{143894EE-7EFB-48A8-BA97-96A7E81FD68C}"/>
                </a:ext>
              </a:extLst>
            </p:cNvPr>
            <p:cNvSpPr/>
            <p:nvPr/>
          </p:nvSpPr>
          <p:spPr>
            <a:xfrm>
              <a:off x="1107472" y="1409699"/>
              <a:ext cx="355789" cy="61541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66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54</Words>
  <Application>Microsoft Office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 Pan</dc:creator>
  <cp:lastModifiedBy>Chu Pan</cp:lastModifiedBy>
  <cp:revision>1</cp:revision>
  <dcterms:created xsi:type="dcterms:W3CDTF">2020-03-07T17:01:38Z</dcterms:created>
  <dcterms:modified xsi:type="dcterms:W3CDTF">2020-03-07T17:03:44Z</dcterms:modified>
</cp:coreProperties>
</file>