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>
  <p:sldMasterIdLst>
    <p:sldMasterId id="214748372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99FF66"/>
    <a:srgbClr val="6699FF"/>
    <a:srgbClr val="9933FF"/>
    <a:srgbClr val="00B0F0"/>
    <a:srgbClr val="33CC33"/>
    <a:srgbClr val="D60093"/>
    <a:srgbClr val="203864"/>
    <a:srgbClr val="339966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2601C-69D3-4FD7-9D63-0FF523892AB8}" v="81" dt="2020-03-07T17:13:1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7" autoAdjust="0"/>
    <p:restoredTop sz="94660"/>
  </p:normalViewPr>
  <p:slideViewPr>
    <p:cSldViewPr snapToGrid="0">
      <p:cViewPr>
        <p:scale>
          <a:sx n="75" d="100"/>
          <a:sy n="75" d="100"/>
        </p:scale>
        <p:origin x="3480" y="546"/>
      </p:cViewPr>
      <p:guideLst>
        <p:guide orient="horz" pos="2722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 Pan" userId="6aeeb3fdeb798634" providerId="LiveId" clId="{E8647772-04BA-428F-AE4D-1F6F26212CA4}"/>
    <pc:docChg chg="delSld">
      <pc:chgData name="Chu Pan" userId="6aeeb3fdeb798634" providerId="LiveId" clId="{E8647772-04BA-428F-AE4D-1F6F26212CA4}" dt="2020-03-01T08:13:02.334" v="4" actId="47"/>
      <pc:docMkLst>
        <pc:docMk/>
      </pc:docMkLst>
      <pc:sldChg chg="del">
        <pc:chgData name="Chu Pan" userId="6aeeb3fdeb798634" providerId="LiveId" clId="{E8647772-04BA-428F-AE4D-1F6F26212CA4}" dt="2020-03-01T08:12:59.655" v="0" actId="47"/>
        <pc:sldMkLst>
          <pc:docMk/>
          <pc:sldMk cId="2191013116" sldId="256"/>
        </pc:sldMkLst>
      </pc:sldChg>
      <pc:sldChg chg="del">
        <pc:chgData name="Chu Pan" userId="6aeeb3fdeb798634" providerId="LiveId" clId="{E8647772-04BA-428F-AE4D-1F6F26212CA4}" dt="2020-03-01T08:13:00.705" v="1" actId="47"/>
        <pc:sldMkLst>
          <pc:docMk/>
          <pc:sldMk cId="3029721789" sldId="257"/>
        </pc:sldMkLst>
      </pc:sldChg>
      <pc:sldChg chg="del">
        <pc:chgData name="Chu Pan" userId="6aeeb3fdeb798634" providerId="LiveId" clId="{E8647772-04BA-428F-AE4D-1F6F26212CA4}" dt="2020-03-01T08:13:01.223" v="2" actId="47"/>
        <pc:sldMkLst>
          <pc:docMk/>
          <pc:sldMk cId="854016303" sldId="258"/>
        </pc:sldMkLst>
      </pc:sldChg>
      <pc:sldChg chg="del">
        <pc:chgData name="Chu Pan" userId="6aeeb3fdeb798634" providerId="LiveId" clId="{E8647772-04BA-428F-AE4D-1F6F26212CA4}" dt="2020-03-01T08:13:01.827" v="3" actId="47"/>
        <pc:sldMkLst>
          <pc:docMk/>
          <pc:sldMk cId="3822712748" sldId="259"/>
        </pc:sldMkLst>
      </pc:sldChg>
      <pc:sldChg chg="del">
        <pc:chgData name="Chu Pan" userId="6aeeb3fdeb798634" providerId="LiveId" clId="{E8647772-04BA-428F-AE4D-1F6F26212CA4}" dt="2020-03-01T08:13:02.334" v="4" actId="47"/>
        <pc:sldMkLst>
          <pc:docMk/>
          <pc:sldMk cId="3655456591" sldId="260"/>
        </pc:sldMkLst>
      </pc:sldChg>
    </pc:docChg>
  </pc:docChgLst>
  <pc:docChgLst>
    <pc:chgData name="Chu Pan" userId="6aeeb3fdeb798634" providerId="LiveId" clId="{E332601C-69D3-4FD7-9D63-0FF523892AB8}"/>
    <pc:docChg chg="undo custSel addSld delSld modSld">
      <pc:chgData name="Chu Pan" userId="6aeeb3fdeb798634" providerId="LiveId" clId="{E332601C-69D3-4FD7-9D63-0FF523892AB8}" dt="2020-03-07T17:13:22.084" v="661" actId="1076"/>
      <pc:docMkLst>
        <pc:docMk/>
      </pc:docMkLst>
      <pc:sldChg chg="modSp mod">
        <pc:chgData name="Chu Pan" userId="6aeeb3fdeb798634" providerId="LiveId" clId="{E332601C-69D3-4FD7-9D63-0FF523892AB8}" dt="2020-03-07T17:13:22.084" v="661" actId="1076"/>
        <pc:sldMkLst>
          <pc:docMk/>
          <pc:sldMk cId="2142902529" sldId="261"/>
        </pc:sldMkLst>
        <pc:spChg chg="mod">
          <ac:chgData name="Chu Pan" userId="6aeeb3fdeb798634" providerId="LiveId" clId="{E332601C-69D3-4FD7-9D63-0FF523892AB8}" dt="2020-03-07T15:33:41.451" v="32" actId="1076"/>
          <ac:spMkLst>
            <pc:docMk/>
            <pc:sldMk cId="2142902529" sldId="261"/>
            <ac:spMk id="2" creationId="{34A97BF8-EBEF-43C6-A63D-0C7CB3D7AA2B}"/>
          </ac:spMkLst>
        </pc:spChg>
        <pc:spChg chg="mod">
          <ac:chgData name="Chu Pan" userId="6aeeb3fdeb798634" providerId="LiveId" clId="{E332601C-69D3-4FD7-9D63-0FF523892AB8}" dt="2020-03-07T15:12:14.855" v="25" actId="1036"/>
          <ac:spMkLst>
            <pc:docMk/>
            <pc:sldMk cId="2142902529" sldId="261"/>
            <ac:spMk id="8" creationId="{55EEBCB4-408F-44FE-B2C4-609168635511}"/>
          </ac:spMkLst>
        </pc:spChg>
        <pc:spChg chg="mod">
          <ac:chgData name="Chu Pan" userId="6aeeb3fdeb798634" providerId="LiveId" clId="{E332601C-69D3-4FD7-9D63-0FF523892AB8}" dt="2020-03-07T17:11:32.575" v="629" actId="1076"/>
          <ac:spMkLst>
            <pc:docMk/>
            <pc:sldMk cId="2142902529" sldId="261"/>
            <ac:spMk id="9" creationId="{25E20EE4-861E-45B5-8807-736ACB26EAB1}"/>
          </ac:spMkLst>
        </pc:spChg>
        <pc:spChg chg="mod">
          <ac:chgData name="Chu Pan" userId="6aeeb3fdeb798634" providerId="LiveId" clId="{E332601C-69D3-4FD7-9D63-0FF523892AB8}" dt="2020-03-07T17:10:43.987" v="568" actId="14100"/>
          <ac:spMkLst>
            <pc:docMk/>
            <pc:sldMk cId="2142902529" sldId="261"/>
            <ac:spMk id="131" creationId="{578348D0-A2A4-4837-9C5E-9999FE5BE1EB}"/>
          </ac:spMkLst>
        </pc:spChg>
        <pc:spChg chg="mod">
          <ac:chgData name="Chu Pan" userId="6aeeb3fdeb798634" providerId="LiveId" clId="{E332601C-69D3-4FD7-9D63-0FF523892AB8}" dt="2020-03-07T17:10:48.969" v="570" actId="20577"/>
          <ac:spMkLst>
            <pc:docMk/>
            <pc:sldMk cId="2142902529" sldId="261"/>
            <ac:spMk id="132" creationId="{5498ED42-65E7-43A9-86CA-5FE5D1A43D5D}"/>
          </ac:spMkLst>
        </pc:spChg>
        <pc:spChg chg="mod">
          <ac:chgData name="Chu Pan" userId="6aeeb3fdeb798634" providerId="LiveId" clId="{E332601C-69D3-4FD7-9D63-0FF523892AB8}" dt="2020-03-07T17:12:49.910" v="653" actId="404"/>
          <ac:spMkLst>
            <pc:docMk/>
            <pc:sldMk cId="2142902529" sldId="261"/>
            <ac:spMk id="133" creationId="{D550F92A-7E86-4305-8570-FE04484C4B8F}"/>
          </ac:spMkLst>
        </pc:spChg>
        <pc:spChg chg="mod">
          <ac:chgData name="Chu Pan" userId="6aeeb3fdeb798634" providerId="LiveId" clId="{E332601C-69D3-4FD7-9D63-0FF523892AB8}" dt="2020-03-07T17:11:16.694" v="625" actId="20577"/>
          <ac:spMkLst>
            <pc:docMk/>
            <pc:sldMk cId="2142902529" sldId="261"/>
            <ac:spMk id="134" creationId="{EFE3165F-5519-47BD-9F49-3D4BB6AC3B7D}"/>
          </ac:spMkLst>
        </pc:spChg>
        <pc:spChg chg="mod">
          <ac:chgData name="Chu Pan" userId="6aeeb3fdeb798634" providerId="LiveId" clId="{E332601C-69D3-4FD7-9D63-0FF523892AB8}" dt="2020-03-07T17:12:54.276" v="656" actId="404"/>
          <ac:spMkLst>
            <pc:docMk/>
            <pc:sldMk cId="2142902529" sldId="261"/>
            <ac:spMk id="273" creationId="{EE97B76A-B105-455C-A48F-546F38E627FB}"/>
          </ac:spMkLst>
        </pc:spChg>
        <pc:spChg chg="mod">
          <ac:chgData name="Chu Pan" userId="6aeeb3fdeb798634" providerId="LiveId" clId="{E332601C-69D3-4FD7-9D63-0FF523892AB8}" dt="2020-03-07T17:11:58.510" v="644" actId="403"/>
          <ac:spMkLst>
            <pc:docMk/>
            <pc:sldMk cId="2142902529" sldId="261"/>
            <ac:spMk id="274" creationId="{E8C23B22-ABCB-4715-8EE2-8BFCEC786EE9}"/>
          </ac:spMkLst>
        </pc:spChg>
        <pc:spChg chg="mod">
          <ac:chgData name="Chu Pan" userId="6aeeb3fdeb798634" providerId="LiveId" clId="{E332601C-69D3-4FD7-9D63-0FF523892AB8}" dt="2020-03-07T17:11:46.135" v="642" actId="403"/>
          <ac:spMkLst>
            <pc:docMk/>
            <pc:sldMk cId="2142902529" sldId="261"/>
            <ac:spMk id="275" creationId="{94F806DD-0BE1-4E7C-A5DB-D7B70B2732C4}"/>
          </ac:spMkLst>
        </pc:spChg>
        <pc:spChg chg="mod">
          <ac:chgData name="Chu Pan" userId="6aeeb3fdeb798634" providerId="LiveId" clId="{E332601C-69D3-4FD7-9D63-0FF523892AB8}" dt="2020-03-07T17:12:02.512" v="645"/>
          <ac:spMkLst>
            <pc:docMk/>
            <pc:sldMk cId="2142902529" sldId="261"/>
            <ac:spMk id="276" creationId="{1743BADC-12B5-4EAA-804D-D48FDB1C1D6A}"/>
          </ac:spMkLst>
        </pc:spChg>
        <pc:spChg chg="mod">
          <ac:chgData name="Chu Pan" userId="6aeeb3fdeb798634" providerId="LiveId" clId="{E332601C-69D3-4FD7-9D63-0FF523892AB8}" dt="2020-03-07T17:12:09.126" v="647" actId="403"/>
          <ac:spMkLst>
            <pc:docMk/>
            <pc:sldMk cId="2142902529" sldId="261"/>
            <ac:spMk id="277" creationId="{99D5B19F-6875-4C2A-B7B2-F3E1FA35A87E}"/>
          </ac:spMkLst>
        </pc:spChg>
        <pc:spChg chg="mod">
          <ac:chgData name="Chu Pan" userId="6aeeb3fdeb798634" providerId="LiveId" clId="{E332601C-69D3-4FD7-9D63-0FF523892AB8}" dt="2020-03-07T17:10:13.400" v="557" actId="113"/>
          <ac:spMkLst>
            <pc:docMk/>
            <pc:sldMk cId="2142902529" sldId="261"/>
            <ac:spMk id="278" creationId="{5FCDFC07-2681-4842-8B15-C769BE84EC27}"/>
          </ac:spMkLst>
        </pc:spChg>
        <pc:spChg chg="mod">
          <ac:chgData name="Chu Pan" userId="6aeeb3fdeb798634" providerId="LiveId" clId="{E332601C-69D3-4FD7-9D63-0FF523892AB8}" dt="2020-03-07T17:10:04.152" v="554" actId="113"/>
          <ac:spMkLst>
            <pc:docMk/>
            <pc:sldMk cId="2142902529" sldId="261"/>
            <ac:spMk id="279" creationId="{563FD0B6-E955-4CA6-A4DE-63133E8902EB}"/>
          </ac:spMkLst>
        </pc:spChg>
        <pc:spChg chg="mod">
          <ac:chgData name="Chu Pan" userId="6aeeb3fdeb798634" providerId="LiveId" clId="{E332601C-69D3-4FD7-9D63-0FF523892AB8}" dt="2020-03-07T17:13:22.084" v="661" actId="1076"/>
          <ac:spMkLst>
            <pc:docMk/>
            <pc:sldMk cId="2142902529" sldId="261"/>
            <ac:spMk id="280" creationId="{3A8C1C06-E7C7-40C2-B2DE-2EDE3FDBC13B}"/>
          </ac:spMkLst>
        </pc:spChg>
        <pc:spChg chg="mod">
          <ac:chgData name="Chu Pan" userId="6aeeb3fdeb798634" providerId="LiveId" clId="{E332601C-69D3-4FD7-9D63-0FF523892AB8}" dt="2020-03-07T17:12:58.617" v="657" actId="1076"/>
          <ac:spMkLst>
            <pc:docMk/>
            <pc:sldMk cId="2142902529" sldId="261"/>
            <ac:spMk id="305" creationId="{211234BD-D8A7-413F-B4F6-9B03AC4DF88E}"/>
          </ac:spMkLst>
        </pc:spChg>
        <pc:spChg chg="mod">
          <ac:chgData name="Chu Pan" userId="6aeeb3fdeb798634" providerId="LiveId" clId="{E332601C-69D3-4FD7-9D63-0FF523892AB8}" dt="2020-03-07T15:34:12.131" v="66" actId="1076"/>
          <ac:spMkLst>
            <pc:docMk/>
            <pc:sldMk cId="2142902529" sldId="261"/>
            <ac:spMk id="306" creationId="{77B2F620-27FE-4965-B45C-ED997B29E09A}"/>
          </ac:spMkLst>
        </pc:spChg>
        <pc:spChg chg="mod">
          <ac:chgData name="Chu Pan" userId="6aeeb3fdeb798634" providerId="LiveId" clId="{E332601C-69D3-4FD7-9D63-0FF523892AB8}" dt="2020-03-07T15:34:00.020" v="55" actId="1036"/>
          <ac:spMkLst>
            <pc:docMk/>
            <pc:sldMk cId="2142902529" sldId="261"/>
            <ac:spMk id="307" creationId="{774157BB-AF7E-4667-9CF1-EEC671F93588}"/>
          </ac:spMkLst>
        </pc:spChg>
        <pc:spChg chg="mod">
          <ac:chgData name="Chu Pan" userId="6aeeb3fdeb798634" providerId="LiveId" clId="{E332601C-69D3-4FD7-9D63-0FF523892AB8}" dt="2020-03-07T17:13:12.071" v="660"/>
          <ac:spMkLst>
            <pc:docMk/>
            <pc:sldMk cId="2142902529" sldId="261"/>
            <ac:spMk id="308" creationId="{83F9D44C-3901-40BF-B7C5-6D189D5C5802}"/>
          </ac:spMkLst>
        </pc:spChg>
        <pc:spChg chg="mod">
          <ac:chgData name="Chu Pan" userId="6aeeb3fdeb798634" providerId="LiveId" clId="{E332601C-69D3-4FD7-9D63-0FF523892AB8}" dt="2020-03-07T17:13:05.455" v="658"/>
          <ac:spMkLst>
            <pc:docMk/>
            <pc:sldMk cId="2142902529" sldId="261"/>
            <ac:spMk id="309" creationId="{D3B07711-FB53-47AC-836B-1A0686C26794}"/>
          </ac:spMkLst>
        </pc:spChg>
        <pc:spChg chg="mod">
          <ac:chgData name="Chu Pan" userId="6aeeb3fdeb798634" providerId="LiveId" clId="{E332601C-69D3-4FD7-9D63-0FF523892AB8}" dt="2020-03-07T17:13:08.966" v="659" actId="1076"/>
          <ac:spMkLst>
            <pc:docMk/>
            <pc:sldMk cId="2142902529" sldId="261"/>
            <ac:spMk id="312" creationId="{BC2AE714-E9E4-4EE8-840C-3B066D9C15DA}"/>
          </ac:spMkLst>
        </pc:spChg>
        <pc:spChg chg="mod">
          <ac:chgData name="Chu Pan" userId="6aeeb3fdeb798634" providerId="LiveId" clId="{E332601C-69D3-4FD7-9D63-0FF523892AB8}" dt="2020-03-07T17:11:28.829" v="628" actId="1076"/>
          <ac:spMkLst>
            <pc:docMk/>
            <pc:sldMk cId="2142902529" sldId="261"/>
            <ac:spMk id="340" creationId="{83F79BC6-38A6-4DE8-BE2E-59C4A41DC5CC}"/>
          </ac:spMkLst>
        </pc:spChg>
        <pc:spChg chg="mod">
          <ac:chgData name="Chu Pan" userId="6aeeb3fdeb798634" providerId="LiveId" clId="{E332601C-69D3-4FD7-9D63-0FF523892AB8}" dt="2020-03-07T17:11:22.397" v="626"/>
          <ac:spMkLst>
            <pc:docMk/>
            <pc:sldMk cId="2142902529" sldId="261"/>
            <ac:spMk id="341" creationId="{D27F8AA0-5FEA-4CD2-81FC-0ECDE7549FFD}"/>
          </ac:spMkLst>
        </pc:spChg>
        <pc:spChg chg="mod">
          <ac:chgData name="Chu Pan" userId="6aeeb3fdeb798634" providerId="LiveId" clId="{E332601C-69D3-4FD7-9D63-0FF523892AB8}" dt="2020-03-07T15:34:17.530" v="67" actId="1076"/>
          <ac:spMkLst>
            <pc:docMk/>
            <pc:sldMk cId="2142902529" sldId="261"/>
            <ac:spMk id="346" creationId="{74901314-8BD3-4578-8450-76FD2226E819}"/>
          </ac:spMkLst>
        </pc:spChg>
        <pc:spChg chg="mod">
          <ac:chgData name="Chu Pan" userId="6aeeb3fdeb798634" providerId="LiveId" clId="{E332601C-69D3-4FD7-9D63-0FF523892AB8}" dt="2020-03-07T15:34:03.755" v="65" actId="1036"/>
          <ac:spMkLst>
            <pc:docMk/>
            <pc:sldMk cId="2142902529" sldId="261"/>
            <ac:spMk id="347" creationId="{7DC4ACFA-FA45-4640-8824-D6A57F57D338}"/>
          </ac:spMkLst>
        </pc:spChg>
        <pc:spChg chg="mod">
          <ac:chgData name="Chu Pan" userId="6aeeb3fdeb798634" providerId="LiveId" clId="{E332601C-69D3-4FD7-9D63-0FF523892AB8}" dt="2020-03-07T17:06:17.741" v="522" actId="1076"/>
          <ac:spMkLst>
            <pc:docMk/>
            <pc:sldMk cId="2142902529" sldId="261"/>
            <ac:spMk id="351" creationId="{83A7113C-B8F5-4B79-BF6B-DE31CE3F62B5}"/>
          </ac:spMkLst>
        </pc:spChg>
        <pc:spChg chg="mod">
          <ac:chgData name="Chu Pan" userId="6aeeb3fdeb798634" providerId="LiveId" clId="{E332601C-69D3-4FD7-9D63-0FF523892AB8}" dt="2020-03-07T17:06:14.365" v="521" actId="1076"/>
          <ac:spMkLst>
            <pc:docMk/>
            <pc:sldMk cId="2142902529" sldId="261"/>
            <ac:spMk id="352" creationId="{C11FB145-D972-4B8F-9836-D3959CC06670}"/>
          </ac:spMkLst>
        </pc:spChg>
        <pc:grpChg chg="mod">
          <ac:chgData name="Chu Pan" userId="6aeeb3fdeb798634" providerId="LiveId" clId="{E332601C-69D3-4FD7-9D63-0FF523892AB8}" dt="2020-03-07T17:09:59.456" v="553"/>
          <ac:grpSpMkLst>
            <pc:docMk/>
            <pc:sldMk cId="2142902529" sldId="261"/>
            <ac:grpSpMk id="13" creationId="{AF509B53-CC2D-4339-B25C-BDBDBE28430B}"/>
          </ac:grpSpMkLst>
        </pc:grpChg>
        <pc:grpChg chg="mod">
          <ac:chgData name="Chu Pan" userId="6aeeb3fdeb798634" providerId="LiveId" clId="{E332601C-69D3-4FD7-9D63-0FF523892AB8}" dt="2020-03-07T17:09:59.456" v="553"/>
          <ac:grpSpMkLst>
            <pc:docMk/>
            <pc:sldMk cId="2142902529" sldId="261"/>
            <ac:grpSpMk id="39" creationId="{5751FDCA-A23F-4FD2-92D8-121C2919AC2D}"/>
          </ac:grpSpMkLst>
        </pc:grpChg>
        <pc:grpChg chg="mod">
          <ac:chgData name="Chu Pan" userId="6aeeb3fdeb798634" providerId="LiveId" clId="{E332601C-69D3-4FD7-9D63-0FF523892AB8}" dt="2020-03-07T17:09:59.456" v="553"/>
          <ac:grpSpMkLst>
            <pc:docMk/>
            <pc:sldMk cId="2142902529" sldId="261"/>
            <ac:grpSpMk id="77" creationId="{BFC60378-489A-4D63-A505-C1C56F8691DA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78" creationId="{F47E5052-24BA-40D9-AB25-B571F1E5B0DB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1" creationId="{AC98C562-1450-4484-A79A-610587802CC1}"/>
          </ac:grpSpMkLst>
        </pc:grpChg>
        <pc:grpChg chg="mod">
          <ac:chgData name="Chu Pan" userId="6aeeb3fdeb798634" providerId="LiveId" clId="{E332601C-69D3-4FD7-9D63-0FF523892AB8}" dt="2020-03-07T17:09:59.456" v="553"/>
          <ac:grpSpMkLst>
            <pc:docMk/>
            <pc:sldMk cId="2142902529" sldId="261"/>
            <ac:grpSpMk id="82" creationId="{9D5862A3-CDCF-4A92-8406-ED5493D8128F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3" creationId="{5E0708CB-9178-4E49-9F51-BF9540CD2CBF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4" creationId="{EA6B7F26-5572-4717-B0BD-16CED7C777F3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6" creationId="{0FC3B175-0939-4A82-8F64-21D0D532BA55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8" creationId="{8BBF027D-1AF0-4260-B1DA-1D9D66780944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89" creationId="{EA564F08-8D04-45F5-9E80-6557450A705E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97" creationId="{06FB6A40-6567-4BCC-AB3A-23F68E045EF5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98" creationId="{31EADA67-66FF-4A1F-9E12-6F41275ACB64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99" creationId="{63F23433-039F-4B1F-A4C0-6D9EBC3E76D6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100" creationId="{C8B5C37B-75F3-441A-A7F3-110B9423BF87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115" creationId="{708D0505-AEC4-4AC4-AA13-9B76BB01C853}"/>
          </ac:grpSpMkLst>
        </pc:grpChg>
        <pc:grpChg chg="mod">
          <ac:chgData name="Chu Pan" userId="6aeeb3fdeb798634" providerId="LiveId" clId="{E332601C-69D3-4FD7-9D63-0FF523892AB8}" dt="2020-03-07T17:10:10.307" v="556"/>
          <ac:grpSpMkLst>
            <pc:docMk/>
            <pc:sldMk cId="2142902529" sldId="261"/>
            <ac:grpSpMk id="119" creationId="{0BF7C8F0-DF06-4C51-95BF-D8380FFECC4E}"/>
          </ac:grpSpMkLst>
        </pc:grpChg>
        <pc:grpChg chg="mod">
          <ac:chgData name="Chu Pan" userId="6aeeb3fdeb798634" providerId="LiveId" clId="{E332601C-69D3-4FD7-9D63-0FF523892AB8}" dt="2020-03-07T17:11:53.063" v="643"/>
          <ac:grpSpMkLst>
            <pc:docMk/>
            <pc:sldMk cId="2142902529" sldId="261"/>
            <ac:grpSpMk id="128" creationId="{55857BFD-1BD9-493E-A305-7FF1417D0DE4}"/>
          </ac:grpSpMkLst>
        </pc:grpChg>
        <pc:grpChg chg="mod">
          <ac:chgData name="Chu Pan" userId="6aeeb3fdeb798634" providerId="LiveId" clId="{E332601C-69D3-4FD7-9D63-0FF523892AB8}" dt="2020-03-07T17:11:53.063" v="643"/>
          <ac:grpSpMkLst>
            <pc:docMk/>
            <pc:sldMk cId="2142902529" sldId="261"/>
            <ac:grpSpMk id="130" creationId="{44718B05-D7B0-4AF3-BD56-BC662B78DF21}"/>
          </ac:grpSpMkLst>
        </pc:grpChg>
        <pc:grpChg chg="mod">
          <ac:chgData name="Chu Pan" userId="6aeeb3fdeb798634" providerId="LiveId" clId="{E332601C-69D3-4FD7-9D63-0FF523892AB8}" dt="2020-03-07T17:10:16.641" v="558"/>
          <ac:grpSpMkLst>
            <pc:docMk/>
            <pc:sldMk cId="2142902529" sldId="261"/>
            <ac:grpSpMk id="137" creationId="{96409EA5-B5ED-4A4B-907A-1E5E22264877}"/>
          </ac:grpSpMkLst>
        </pc:grpChg>
        <pc:grpChg chg="mod">
          <ac:chgData name="Chu Pan" userId="6aeeb3fdeb798634" providerId="LiveId" clId="{E332601C-69D3-4FD7-9D63-0FF523892AB8}" dt="2020-03-07T17:10:16.641" v="558"/>
          <ac:grpSpMkLst>
            <pc:docMk/>
            <pc:sldMk cId="2142902529" sldId="261"/>
            <ac:grpSpMk id="228" creationId="{4F302049-87D4-4E21-AFD7-BC3CB45DD15A}"/>
          </ac:grpSpMkLst>
        </pc:grpChg>
        <pc:grpChg chg="mod">
          <ac:chgData name="Chu Pan" userId="6aeeb3fdeb798634" providerId="LiveId" clId="{E332601C-69D3-4FD7-9D63-0FF523892AB8}" dt="2020-03-07T17:11:53.063" v="643"/>
          <ac:grpSpMkLst>
            <pc:docMk/>
            <pc:sldMk cId="2142902529" sldId="261"/>
            <ac:grpSpMk id="282" creationId="{288AB59E-AF24-4AA6-9E25-39C45009B342}"/>
          </ac:grpSpMkLst>
        </pc:grpChg>
        <pc:grpChg chg="mod">
          <ac:chgData name="Chu Pan" userId="6aeeb3fdeb798634" providerId="LiveId" clId="{E332601C-69D3-4FD7-9D63-0FF523892AB8}" dt="2020-03-07T17:11:25.973" v="627"/>
          <ac:grpSpMkLst>
            <pc:docMk/>
            <pc:sldMk cId="2142902529" sldId="261"/>
            <ac:grpSpMk id="285" creationId="{333E3F9C-2673-4DAC-89E0-A55F10747C27}"/>
          </ac:grpSpMkLst>
        </pc:grpChg>
        <pc:grpChg chg="mod">
          <ac:chgData name="Chu Pan" userId="6aeeb3fdeb798634" providerId="LiveId" clId="{E332601C-69D3-4FD7-9D63-0FF523892AB8}" dt="2020-03-07T17:13:12.071" v="660"/>
          <ac:grpSpMkLst>
            <pc:docMk/>
            <pc:sldMk cId="2142902529" sldId="261"/>
            <ac:grpSpMk id="288" creationId="{033B698E-49B0-4912-87C3-B6067B8A774B}"/>
          </ac:grpSpMkLst>
        </pc:grpChg>
        <pc:grpChg chg="mod">
          <ac:chgData name="Chu Pan" userId="6aeeb3fdeb798634" providerId="LiveId" clId="{E332601C-69D3-4FD7-9D63-0FF523892AB8}" dt="2020-03-07T17:11:25.973" v="627"/>
          <ac:grpSpMkLst>
            <pc:docMk/>
            <pc:sldMk cId="2142902529" sldId="261"/>
            <ac:grpSpMk id="296" creationId="{C8F8A9A2-57BE-4B54-9E1D-0C8D61306F92}"/>
          </ac:grpSpMkLst>
        </pc:grpChg>
        <pc:grpChg chg="mod">
          <ac:chgData name="Chu Pan" userId="6aeeb3fdeb798634" providerId="LiveId" clId="{E332601C-69D3-4FD7-9D63-0FF523892AB8}" dt="2020-03-07T17:13:05.455" v="658"/>
          <ac:grpSpMkLst>
            <pc:docMk/>
            <pc:sldMk cId="2142902529" sldId="261"/>
            <ac:grpSpMk id="310" creationId="{8DF8C664-04A1-46B7-A102-B2FB3280B4BA}"/>
          </ac:grpSpMkLst>
        </pc:grpChg>
        <pc:grpChg chg="mod">
          <ac:chgData name="Chu Pan" userId="6aeeb3fdeb798634" providerId="LiveId" clId="{E332601C-69D3-4FD7-9D63-0FF523892AB8}" dt="2020-03-07T17:12:02.512" v="645"/>
          <ac:grpSpMkLst>
            <pc:docMk/>
            <pc:sldMk cId="2142902529" sldId="261"/>
            <ac:grpSpMk id="344" creationId="{8388456F-BD87-40F0-B271-14E2A75A1B1D}"/>
          </ac:grpSpMkLst>
        </pc:grpChg>
        <pc:grpChg chg="mod">
          <ac:chgData name="Chu Pan" userId="6aeeb3fdeb798634" providerId="LiveId" clId="{E332601C-69D3-4FD7-9D63-0FF523892AB8}" dt="2020-03-07T17:12:04.926" v="646"/>
          <ac:grpSpMkLst>
            <pc:docMk/>
            <pc:sldMk cId="2142902529" sldId="261"/>
            <ac:grpSpMk id="345" creationId="{52018EC0-0BA3-41D4-B86B-32DFD8111BFD}"/>
          </ac:grpSpMkLst>
        </pc:grpChg>
        <pc:grpChg chg="mod">
          <ac:chgData name="Chu Pan" userId="6aeeb3fdeb798634" providerId="LiveId" clId="{E332601C-69D3-4FD7-9D63-0FF523892AB8}" dt="2020-03-07T17:12:04.926" v="646"/>
          <ac:grpSpMkLst>
            <pc:docMk/>
            <pc:sldMk cId="2142902529" sldId="261"/>
            <ac:grpSpMk id="349" creationId="{26A455C2-A6D3-440C-9499-6A5C05DEEE5E}"/>
          </ac:grpSpMkLst>
        </pc:grpChg>
      </pc:sldChg>
      <pc:sldChg chg="addSp delSp modSp add del mod">
        <pc:chgData name="Chu Pan" userId="6aeeb3fdeb798634" providerId="LiveId" clId="{E332601C-69D3-4FD7-9D63-0FF523892AB8}" dt="2020-03-07T16:53:07.203" v="520" actId="47"/>
        <pc:sldMkLst>
          <pc:docMk/>
          <pc:sldMk cId="909984840" sldId="262"/>
        </pc:sldMkLst>
        <pc:spChg chg="del">
          <ac:chgData name="Chu Pan" userId="6aeeb3fdeb798634" providerId="LiveId" clId="{E332601C-69D3-4FD7-9D63-0FF523892AB8}" dt="2020-03-07T15:32:33.664" v="27" actId="478"/>
          <ac:spMkLst>
            <pc:docMk/>
            <pc:sldMk cId="909984840" sldId="262"/>
            <ac:spMk id="2" creationId="{F2EC4AD6-97E8-4C8F-820F-AD01E74DBDFE}"/>
          </ac:spMkLst>
        </pc:spChg>
        <pc:spChg chg="del">
          <ac:chgData name="Chu Pan" userId="6aeeb3fdeb798634" providerId="LiveId" clId="{E332601C-69D3-4FD7-9D63-0FF523892AB8}" dt="2020-03-07T15:32:33.664" v="27" actId="478"/>
          <ac:spMkLst>
            <pc:docMk/>
            <pc:sldMk cId="909984840" sldId="262"/>
            <ac:spMk id="3" creationId="{616EAC71-9A84-497F-A529-292981E86163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8" creationId="{97133865-97A1-4A8F-B4BF-6D7DEEFC6DB0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0" creationId="{41F6B64E-8751-4879-957E-272BFEA452D4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1" creationId="{565789E5-3B0F-401B-9930-EE931AF9AA02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2" creationId="{E26DC278-34D8-4D14-8CFF-330D7C511FE7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3" creationId="{EB4F8B68-39AA-488B-9754-CD1F142855FF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4" creationId="{A327F277-7E96-4656-BF93-D13315213BB6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5" creationId="{8D64B769-659A-4B4F-95C9-175741B8FEC7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6" creationId="{FC0BC14D-342E-42B9-A95B-C0D7BE42315F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7" creationId="{60AF3AAA-CEE5-49DD-AB3B-72B0A1AEF992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8" creationId="{3349E12D-2D22-4764-BF22-EE0D2A90CD62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19" creationId="{19C63D10-A7C8-49F4-BAFA-04664739E302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0" creationId="{A962E3EC-2A8F-4379-BDD6-82BD6CF10188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1" creationId="{169D33F8-E102-4BA9-ACEF-D737B1FEC4A1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2" creationId="{530ACDF8-A696-40E5-8FDA-4419DA95EF43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7" creationId="{704D6319-4AAC-4284-B0D5-B43FBDE603B0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8" creationId="{3880C61E-C891-4E14-92EC-BAE6925892D5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29" creationId="{95330509-691C-4CC5-B3F0-B58007D501C1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30" creationId="{6B13BA9A-5A11-415D-AD0A-11A8CE3739FF}"/>
          </ac:spMkLst>
        </pc:spChg>
        <pc:spChg chg="mod topLvl">
          <ac:chgData name="Chu Pan" userId="6aeeb3fdeb798634" providerId="LiveId" clId="{E332601C-69D3-4FD7-9D63-0FF523892AB8}" dt="2020-03-07T16:30:46.907" v="380" actId="1582"/>
          <ac:spMkLst>
            <pc:docMk/>
            <pc:sldMk cId="909984840" sldId="262"/>
            <ac:spMk id="31" creationId="{B647C03D-250F-4DBC-AB99-7FF1AF617C5D}"/>
          </ac:spMkLst>
        </pc:spChg>
        <pc:spChg chg="mod topLvl">
          <ac:chgData name="Chu Pan" userId="6aeeb3fdeb798634" providerId="LiveId" clId="{E332601C-69D3-4FD7-9D63-0FF523892AB8}" dt="2020-03-07T15:43:51.498" v="217" actId="1076"/>
          <ac:spMkLst>
            <pc:docMk/>
            <pc:sldMk cId="909984840" sldId="262"/>
            <ac:spMk id="32" creationId="{0BE074F4-4F20-4FCC-AF90-D97E8E2D780B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33" creationId="{4EADC95F-0E1C-4DCE-BDA5-ED6E162D1DC5}"/>
          </ac:spMkLst>
        </pc:spChg>
        <pc:spChg chg="mod topLvl">
          <ac:chgData name="Chu Pan" userId="6aeeb3fdeb798634" providerId="LiveId" clId="{E332601C-69D3-4FD7-9D63-0FF523892AB8}" dt="2020-03-07T15:43:10.319" v="154" actId="165"/>
          <ac:spMkLst>
            <pc:docMk/>
            <pc:sldMk cId="909984840" sldId="262"/>
            <ac:spMk id="38" creationId="{2D6D9936-6F25-431C-AF00-A33A782BC332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46" creationId="{353EEE6E-4902-4052-A590-48D7BC554F90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47" creationId="{5A85C033-F113-46CA-8A48-5221D0216379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48" creationId="{F60BB283-BAC6-4F12-8C6D-D2F89368C24D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49" creationId="{F0132906-C6B9-42D1-8439-877FCF7EB39C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0" creationId="{AE93E529-8C80-4F9D-975E-E1B14B8015FC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1" creationId="{5B2BFCFA-63E9-4BB8-9B63-AEC988ACE28B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2" creationId="{E7891C85-27E3-4398-9775-8A8CDA703666}"/>
          </ac:spMkLst>
        </pc:spChg>
        <pc:spChg chg="del mod">
          <ac:chgData name="Chu Pan" userId="6aeeb3fdeb798634" providerId="LiveId" clId="{E332601C-69D3-4FD7-9D63-0FF523892AB8}" dt="2020-03-07T15:42:44.621" v="152" actId="478"/>
          <ac:spMkLst>
            <pc:docMk/>
            <pc:sldMk cId="909984840" sldId="262"/>
            <ac:spMk id="53" creationId="{6EA9C269-E6DA-4B69-A00F-A5498DFD6C0B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4" creationId="{F6A175B2-5451-4549-969C-71758E067C79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5" creationId="{5F934A2F-A186-490F-B899-15EE8F148ED5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6" creationId="{9410A658-3318-42CA-B7AA-67A7809CC17C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7" creationId="{F8B60315-B496-4437-845C-193495E78186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8" creationId="{78FAEB85-4EAF-4079-8AC9-C9C1E2B5F9BD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59" creationId="{16D71E96-952D-4397-A2E5-740E0DA5DC5C}"/>
          </ac:spMkLst>
        </pc:spChg>
        <pc:spChg chg="mod topLvl">
          <ac:chgData name="Chu Pan" userId="6aeeb3fdeb798634" providerId="LiveId" clId="{E332601C-69D3-4FD7-9D63-0FF523892AB8}" dt="2020-03-07T15:50:43.335" v="299" actId="165"/>
          <ac:spMkLst>
            <pc:docMk/>
            <pc:sldMk cId="909984840" sldId="262"/>
            <ac:spMk id="60" creationId="{314C20AC-A8B1-4F7B-80A1-4524BCF84DCB}"/>
          </ac:spMkLst>
        </pc:spChg>
        <pc:spChg chg="add del mod">
          <ac:chgData name="Chu Pan" userId="6aeeb3fdeb798634" providerId="LiveId" clId="{E332601C-69D3-4FD7-9D63-0FF523892AB8}" dt="2020-03-07T15:38:47.655" v="126" actId="1076"/>
          <ac:spMkLst>
            <pc:docMk/>
            <pc:sldMk cId="909984840" sldId="262"/>
            <ac:spMk id="62" creationId="{72BDDB33-D525-4095-B3F9-9206AA311ED8}"/>
          </ac:spMkLst>
        </pc:spChg>
        <pc:spChg chg="mod topLvl">
          <ac:chgData name="Chu Pan" userId="6aeeb3fdeb798634" providerId="LiveId" clId="{E332601C-69D3-4FD7-9D63-0FF523892AB8}" dt="2020-03-07T16:27:41.445" v="361" actId="164"/>
          <ac:spMkLst>
            <pc:docMk/>
            <pc:sldMk cId="909984840" sldId="262"/>
            <ac:spMk id="67" creationId="{BAAD5954-11C7-4E04-A50F-E48856E4AC4D}"/>
          </ac:spMkLst>
        </pc:spChg>
        <pc:spChg chg="add del mod">
          <ac:chgData name="Chu Pan" userId="6aeeb3fdeb798634" providerId="LiveId" clId="{E332601C-69D3-4FD7-9D63-0FF523892AB8}" dt="2020-03-07T16:26:19.462" v="338" actId="1076"/>
          <ac:spMkLst>
            <pc:docMk/>
            <pc:sldMk cId="909984840" sldId="262"/>
            <ac:spMk id="68" creationId="{721BC7F5-5701-4706-8628-3479C6CABAD9}"/>
          </ac:spMkLst>
        </pc:spChg>
        <pc:spChg chg="add del mod">
          <ac:chgData name="Chu Pan" userId="6aeeb3fdeb798634" providerId="LiveId" clId="{E332601C-69D3-4FD7-9D63-0FF523892AB8}" dt="2020-03-07T15:36:26.816" v="97" actId="1076"/>
          <ac:spMkLst>
            <pc:docMk/>
            <pc:sldMk cId="909984840" sldId="262"/>
            <ac:spMk id="69" creationId="{4D6AEA8C-22D8-4442-8689-CA770F680989}"/>
          </ac:spMkLst>
        </pc:spChg>
        <pc:spChg chg="add del mod">
          <ac:chgData name="Chu Pan" userId="6aeeb3fdeb798634" providerId="LiveId" clId="{E332601C-69D3-4FD7-9D63-0FF523892AB8}" dt="2020-03-07T15:36:26.816" v="97" actId="1076"/>
          <ac:spMkLst>
            <pc:docMk/>
            <pc:sldMk cId="909984840" sldId="262"/>
            <ac:spMk id="70" creationId="{AEA39E5E-7491-4070-8A01-0773D600FBD5}"/>
          </ac:spMkLst>
        </pc:spChg>
        <pc:spChg chg="add del mod">
          <ac:chgData name="Chu Pan" userId="6aeeb3fdeb798634" providerId="LiveId" clId="{E332601C-69D3-4FD7-9D63-0FF523892AB8}" dt="2020-03-07T15:38:40.928" v="125" actId="1076"/>
          <ac:spMkLst>
            <pc:docMk/>
            <pc:sldMk cId="909984840" sldId="262"/>
            <ac:spMk id="71" creationId="{F8F52AE9-9BE0-4A79-A411-A39AAE817D70}"/>
          </ac:spMkLst>
        </pc:spChg>
        <pc:spChg chg="mod topLvl">
          <ac:chgData name="Chu Pan" userId="6aeeb3fdeb798634" providerId="LiveId" clId="{E332601C-69D3-4FD7-9D63-0FF523892AB8}" dt="2020-03-07T15:52:59.402" v="328" actId="1038"/>
          <ac:spMkLst>
            <pc:docMk/>
            <pc:sldMk cId="909984840" sldId="262"/>
            <ac:spMk id="74" creationId="{5DB0AA30-E2D9-4CFF-87E8-BEA4BFB550A1}"/>
          </ac:spMkLst>
        </pc:spChg>
        <pc:spChg chg="mod topLvl">
          <ac:chgData name="Chu Pan" userId="6aeeb3fdeb798634" providerId="LiveId" clId="{E332601C-69D3-4FD7-9D63-0FF523892AB8}" dt="2020-03-07T16:27:26.929" v="358" actId="1076"/>
          <ac:spMkLst>
            <pc:docMk/>
            <pc:sldMk cId="909984840" sldId="262"/>
            <ac:spMk id="75" creationId="{967288ED-374C-405F-A607-EC5435E51F22}"/>
          </ac:spMkLst>
        </pc:spChg>
        <pc:spChg chg="mod ord topLvl">
          <ac:chgData name="Chu Pan" userId="6aeeb3fdeb798634" providerId="LiveId" clId="{E332601C-69D3-4FD7-9D63-0FF523892AB8}" dt="2020-03-07T16:26:54.720" v="347" actId="1076"/>
          <ac:spMkLst>
            <pc:docMk/>
            <pc:sldMk cId="909984840" sldId="262"/>
            <ac:spMk id="76" creationId="{E841673D-1AB2-4347-BED4-81D768931AB9}"/>
          </ac:spMkLst>
        </pc:spChg>
        <pc:spChg chg="mod topLvl">
          <ac:chgData name="Chu Pan" userId="6aeeb3fdeb798634" providerId="LiveId" clId="{E332601C-69D3-4FD7-9D63-0FF523892AB8}" dt="2020-03-07T16:26:32.860" v="341" actId="14100"/>
          <ac:spMkLst>
            <pc:docMk/>
            <pc:sldMk cId="909984840" sldId="262"/>
            <ac:spMk id="77" creationId="{FD03359A-BBE8-40AB-A367-5A1226ED3D09}"/>
          </ac:spMkLst>
        </pc:spChg>
        <pc:spChg chg="mod topLvl">
          <ac:chgData name="Chu Pan" userId="6aeeb3fdeb798634" providerId="LiveId" clId="{E332601C-69D3-4FD7-9D63-0FF523892AB8}" dt="2020-03-07T16:26:36.247" v="342" actId="1076"/>
          <ac:spMkLst>
            <pc:docMk/>
            <pc:sldMk cId="909984840" sldId="262"/>
            <ac:spMk id="78" creationId="{CC61B171-20A2-4A60-A0F4-7DE231D549ED}"/>
          </ac:spMkLst>
        </pc:spChg>
        <pc:spChg chg="mod topLvl">
          <ac:chgData name="Chu Pan" userId="6aeeb3fdeb798634" providerId="LiveId" clId="{E332601C-69D3-4FD7-9D63-0FF523892AB8}" dt="2020-03-07T16:26:57.555" v="348" actId="1076"/>
          <ac:spMkLst>
            <pc:docMk/>
            <pc:sldMk cId="909984840" sldId="262"/>
            <ac:spMk id="79" creationId="{A7C18172-0D22-49CE-B74E-7582D9866706}"/>
          </ac:spMkLst>
        </pc:spChg>
        <pc:spChg chg="mod topLvl">
          <ac:chgData name="Chu Pan" userId="6aeeb3fdeb798634" providerId="LiveId" clId="{E332601C-69D3-4FD7-9D63-0FF523892AB8}" dt="2020-03-07T16:27:03.045" v="350" actId="1076"/>
          <ac:spMkLst>
            <pc:docMk/>
            <pc:sldMk cId="909984840" sldId="262"/>
            <ac:spMk id="80" creationId="{4EF0E892-7FF0-4AD5-86D6-50EE4BD40CAA}"/>
          </ac:spMkLst>
        </pc:spChg>
        <pc:spChg chg="mod topLvl">
          <ac:chgData name="Chu Pan" userId="6aeeb3fdeb798634" providerId="LiveId" clId="{E332601C-69D3-4FD7-9D63-0FF523892AB8}" dt="2020-03-07T16:26:08.336" v="337" actId="1076"/>
          <ac:spMkLst>
            <pc:docMk/>
            <pc:sldMk cId="909984840" sldId="262"/>
            <ac:spMk id="81" creationId="{1580834E-E34B-4E2E-AEF4-893947A034E4}"/>
          </ac:spMkLst>
        </pc:spChg>
        <pc:spChg chg="mod topLvl">
          <ac:chgData name="Chu Pan" userId="6aeeb3fdeb798634" providerId="LiveId" clId="{E332601C-69D3-4FD7-9D63-0FF523892AB8}" dt="2020-03-07T16:26:01.260" v="335" actId="1076"/>
          <ac:spMkLst>
            <pc:docMk/>
            <pc:sldMk cId="909984840" sldId="262"/>
            <ac:spMk id="82" creationId="{5C559060-99B8-4A7A-9AF3-297A3E6B0219}"/>
          </ac:spMkLst>
        </pc:spChg>
        <pc:spChg chg="mod topLvl">
          <ac:chgData name="Chu Pan" userId="6aeeb3fdeb798634" providerId="LiveId" clId="{E332601C-69D3-4FD7-9D63-0FF523892AB8}" dt="2020-03-07T16:27:18.434" v="356" actId="14100"/>
          <ac:spMkLst>
            <pc:docMk/>
            <pc:sldMk cId="909984840" sldId="262"/>
            <ac:spMk id="83" creationId="{C4778D49-24F4-4926-ACC8-21B1384E468A}"/>
          </ac:spMkLst>
        </pc:spChg>
        <pc:spChg chg="mod topLvl">
          <ac:chgData name="Chu Pan" userId="6aeeb3fdeb798634" providerId="LiveId" clId="{E332601C-69D3-4FD7-9D63-0FF523892AB8}" dt="2020-03-07T16:27:16.219" v="355" actId="1076"/>
          <ac:spMkLst>
            <pc:docMk/>
            <pc:sldMk cId="909984840" sldId="262"/>
            <ac:spMk id="84" creationId="{39288477-177E-4149-931E-7AB4DD351B8D}"/>
          </ac:spMkLst>
        </pc:spChg>
        <pc:spChg chg="mod topLvl">
          <ac:chgData name="Chu Pan" userId="6aeeb3fdeb798634" providerId="LiveId" clId="{E332601C-69D3-4FD7-9D63-0FF523892AB8}" dt="2020-03-07T16:27:23.992" v="357" actId="1076"/>
          <ac:spMkLst>
            <pc:docMk/>
            <pc:sldMk cId="909984840" sldId="262"/>
            <ac:spMk id="85" creationId="{B74E5CE3-B192-4CDF-B310-C67192D077A4}"/>
          </ac:spMkLst>
        </pc:spChg>
        <pc:spChg chg="mod topLvl">
          <ac:chgData name="Chu Pan" userId="6aeeb3fdeb798634" providerId="LiveId" clId="{E332601C-69D3-4FD7-9D63-0FF523892AB8}" dt="2020-03-07T16:26:28.226" v="339" actId="1076"/>
          <ac:spMkLst>
            <pc:docMk/>
            <pc:sldMk cId="909984840" sldId="262"/>
            <ac:spMk id="86" creationId="{26791713-0E61-491D-9077-39C6E03B35F6}"/>
          </ac:spMkLst>
        </pc:spChg>
        <pc:spChg chg="add mod">
          <ac:chgData name="Chu Pan" userId="6aeeb3fdeb798634" providerId="LiveId" clId="{E332601C-69D3-4FD7-9D63-0FF523892AB8}" dt="2020-03-07T15:44:14.482" v="219" actId="1076"/>
          <ac:spMkLst>
            <pc:docMk/>
            <pc:sldMk cId="909984840" sldId="262"/>
            <ac:spMk id="87" creationId="{559E8EA7-86B9-4709-825C-2877740D942C}"/>
          </ac:spMkLst>
        </pc:spChg>
        <pc:spChg chg="add mod">
          <ac:chgData name="Chu Pan" userId="6aeeb3fdeb798634" providerId="LiveId" clId="{E332601C-69D3-4FD7-9D63-0FF523892AB8}" dt="2020-03-07T15:44:20.242" v="220" actId="1076"/>
          <ac:spMkLst>
            <pc:docMk/>
            <pc:sldMk cId="909984840" sldId="262"/>
            <ac:spMk id="88" creationId="{7EAA801F-621A-485A-846D-7FAC85DE4378}"/>
          </ac:spMkLst>
        </pc:spChg>
        <pc:spChg chg="add mod">
          <ac:chgData name="Chu Pan" userId="6aeeb3fdeb798634" providerId="LiveId" clId="{E332601C-69D3-4FD7-9D63-0FF523892AB8}" dt="2020-03-07T16:26:19.462" v="338" actId="1076"/>
          <ac:spMkLst>
            <pc:docMk/>
            <pc:sldMk cId="909984840" sldId="262"/>
            <ac:spMk id="89" creationId="{350C105C-CB82-4DFA-A78E-A49BA6C031A8}"/>
          </ac:spMkLst>
        </pc:spChg>
        <pc:spChg chg="add del mod">
          <ac:chgData name="Chu Pan" userId="6aeeb3fdeb798634" providerId="LiveId" clId="{E332601C-69D3-4FD7-9D63-0FF523892AB8}" dt="2020-03-07T15:41:46.986" v="144"/>
          <ac:spMkLst>
            <pc:docMk/>
            <pc:sldMk cId="909984840" sldId="262"/>
            <ac:spMk id="90" creationId="{6983CD94-8B03-4866-97A8-0FE0501708C9}"/>
          </ac:spMkLst>
        </pc:spChg>
        <pc:spChg chg="add mod">
          <ac:chgData name="Chu Pan" userId="6aeeb3fdeb798634" providerId="LiveId" clId="{E332601C-69D3-4FD7-9D63-0FF523892AB8}" dt="2020-03-07T15:43:25.859" v="211" actId="1076"/>
          <ac:spMkLst>
            <pc:docMk/>
            <pc:sldMk cId="909984840" sldId="262"/>
            <ac:spMk id="91" creationId="{25B8D8E0-244E-453A-B61E-628C0F581F37}"/>
          </ac:spMkLst>
        </pc:spChg>
        <pc:spChg chg="add mod ord">
          <ac:chgData name="Chu Pan" userId="6aeeb3fdeb798634" providerId="LiveId" clId="{E332601C-69D3-4FD7-9D63-0FF523892AB8}" dt="2020-03-07T16:26:48.385" v="346" actId="1038"/>
          <ac:spMkLst>
            <pc:docMk/>
            <pc:sldMk cId="909984840" sldId="262"/>
            <ac:spMk id="92" creationId="{D8F99557-A619-41A6-AB01-CC74638ADC6F}"/>
          </ac:spMkLst>
        </pc:spChg>
        <pc:spChg chg="add mod">
          <ac:chgData name="Chu Pan" userId="6aeeb3fdeb798634" providerId="LiveId" clId="{E332601C-69D3-4FD7-9D63-0FF523892AB8}" dt="2020-03-07T16:27:39.262" v="360"/>
          <ac:spMkLst>
            <pc:docMk/>
            <pc:sldMk cId="909984840" sldId="262"/>
            <ac:spMk id="97" creationId="{7D953CB7-828A-45A5-9AEC-C1B352ED663F}"/>
          </ac:spMkLst>
        </pc:spChg>
        <pc:spChg chg="add del mod">
          <ac:chgData name="Chu Pan" userId="6aeeb3fdeb798634" providerId="LiveId" clId="{E332601C-69D3-4FD7-9D63-0FF523892AB8}" dt="2020-03-07T16:29:17.351" v="373" actId="478"/>
          <ac:spMkLst>
            <pc:docMk/>
            <pc:sldMk cId="909984840" sldId="262"/>
            <ac:spMk id="99" creationId="{CC7D67CF-7FCA-40E8-A4E9-0D545E6817DB}"/>
          </ac:spMkLst>
        </pc:spChg>
        <pc:spChg chg="add mod">
          <ac:chgData name="Chu Pan" userId="6aeeb3fdeb798634" providerId="LiveId" clId="{E332601C-69D3-4FD7-9D63-0FF523892AB8}" dt="2020-03-07T16:29:31.460" v="376" actId="2085"/>
          <ac:spMkLst>
            <pc:docMk/>
            <pc:sldMk cId="909984840" sldId="262"/>
            <ac:spMk id="100" creationId="{25D98485-4C8B-46D9-B6FD-6C9C30F62950}"/>
          </ac:spMkLst>
        </pc:spChg>
        <pc:grpChg chg="add del mod">
          <ac:chgData name="Chu Pan" userId="6aeeb3fdeb798634" providerId="LiveId" clId="{E332601C-69D3-4FD7-9D63-0FF523892AB8}" dt="2020-03-07T15:43:10.319" v="154" actId="165"/>
          <ac:grpSpMkLst>
            <pc:docMk/>
            <pc:sldMk cId="909984840" sldId="262"/>
            <ac:grpSpMk id="4" creationId="{BB56F4CB-0C6D-4A9D-8034-9F31EE134515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5" creationId="{E2847EFE-48ED-4428-BAEA-4C70F935D87D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6" creationId="{9D0DF7E8-4625-4455-927B-01957E81E4F3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7" creationId="{6A1D394F-5D80-455C-80FD-73C0122E1779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9" creationId="{4E86D8C4-D183-4504-9794-28ADDD64504C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34" creationId="{8E16FE14-51B1-4E82-8895-04289A170B1B}"/>
          </ac:grpSpMkLst>
        </pc:grpChg>
        <pc:grpChg chg="del mod topLvl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37" creationId="{C5C70C82-9AC3-407B-B56F-203E67C7D5C5}"/>
          </ac:grpSpMkLst>
        </pc:grpChg>
        <pc:grpChg chg="add del mod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63" creationId="{E4B0A533-2E1D-45E5-9FCF-8ED939838371}"/>
          </ac:grpSpMkLst>
        </pc:grpChg>
        <pc:grpChg chg="add del mod">
          <ac:chgData name="Chu Pan" userId="6aeeb3fdeb798634" providerId="LiveId" clId="{E332601C-69D3-4FD7-9D63-0FF523892AB8}" dt="2020-03-07T15:50:43.335" v="299" actId="165"/>
          <ac:grpSpMkLst>
            <pc:docMk/>
            <pc:sldMk cId="909984840" sldId="262"/>
            <ac:grpSpMk id="72" creationId="{00C9788B-0DD6-4B3D-A00E-FFCF211AF272}"/>
          </ac:grpSpMkLst>
        </pc:grpChg>
        <pc:grpChg chg="add del mod">
          <ac:chgData name="Chu Pan" userId="6aeeb3fdeb798634" providerId="LiveId" clId="{E332601C-69D3-4FD7-9D63-0FF523892AB8}" dt="2020-03-07T15:52:15" v="315" actId="165"/>
          <ac:grpSpMkLst>
            <pc:docMk/>
            <pc:sldMk cId="909984840" sldId="262"/>
            <ac:grpSpMk id="93" creationId="{457F585B-507C-4A12-9080-5D7DA5AAB78B}"/>
          </ac:grpSpMkLst>
        </pc:grpChg>
        <pc:grpChg chg="add mod">
          <ac:chgData name="Chu Pan" userId="6aeeb3fdeb798634" providerId="LiveId" clId="{E332601C-69D3-4FD7-9D63-0FF523892AB8}" dt="2020-03-07T16:27:47.133" v="362" actId="1076"/>
          <ac:grpSpMkLst>
            <pc:docMk/>
            <pc:sldMk cId="909984840" sldId="262"/>
            <ac:grpSpMk id="98" creationId="{835BF3D7-5E00-4EC1-AF87-D1DE7A8F03D8}"/>
          </ac:grpSpMkLst>
        </pc:grpChg>
        <pc:picChg chg="mod topLvl">
          <ac:chgData name="Chu Pan" userId="6aeeb3fdeb798634" providerId="LiveId" clId="{E332601C-69D3-4FD7-9D63-0FF523892AB8}" dt="2020-03-07T15:43:43.566" v="214" actId="1076"/>
          <ac:picMkLst>
            <pc:docMk/>
            <pc:sldMk cId="909984840" sldId="262"/>
            <ac:picMk id="39" creationId="{7E5D879C-4977-48C1-9482-FDD9849F50B8}"/>
          </ac:picMkLst>
        </pc:picChg>
        <pc:picChg chg="mod topLvl">
          <ac:chgData name="Chu Pan" userId="6aeeb3fdeb798634" providerId="LiveId" clId="{E332601C-69D3-4FD7-9D63-0FF523892AB8}" dt="2020-03-07T15:43:47.998" v="216" actId="1076"/>
          <ac:picMkLst>
            <pc:docMk/>
            <pc:sldMk cId="909984840" sldId="262"/>
            <ac:picMk id="40" creationId="{56126640-CC4F-4426-9FEC-242A812AF58E}"/>
          </ac:picMkLst>
        </pc:picChg>
        <pc:picChg chg="mod topLvl">
          <ac:chgData name="Chu Pan" userId="6aeeb3fdeb798634" providerId="LiveId" clId="{E332601C-69D3-4FD7-9D63-0FF523892AB8}" dt="2020-03-07T15:43:45.692" v="215" actId="1076"/>
          <ac:picMkLst>
            <pc:docMk/>
            <pc:sldMk cId="909984840" sldId="262"/>
            <ac:picMk id="41" creationId="{BE5FD131-876D-4D61-92CA-B19FDC2A5752}"/>
          </ac:picMkLst>
        </pc:picChg>
        <pc:picChg chg="add del mod modCrop">
          <ac:chgData name="Chu Pan" userId="6aeeb3fdeb798634" providerId="LiveId" clId="{E332601C-69D3-4FD7-9D63-0FF523892AB8}" dt="2020-03-07T16:29:05.682" v="371" actId="1076"/>
          <ac:picMkLst>
            <pc:docMk/>
            <pc:sldMk cId="909984840" sldId="262"/>
            <ac:picMk id="61" creationId="{BD252E29-A556-452C-8D57-54FFD4267DB7}"/>
          </ac:picMkLst>
        </pc:picChg>
        <pc:picChg chg="mod topLvl">
          <ac:chgData name="Chu Pan" userId="6aeeb3fdeb798634" providerId="LiveId" clId="{E332601C-69D3-4FD7-9D63-0FF523892AB8}" dt="2020-03-07T16:27:41.445" v="361" actId="164"/>
          <ac:picMkLst>
            <pc:docMk/>
            <pc:sldMk cId="909984840" sldId="262"/>
            <ac:picMk id="64" creationId="{07DF412D-7C06-4AC4-9CAF-06EAC81C7B49}"/>
          </ac:picMkLst>
        </pc:picChg>
        <pc:picChg chg="mod topLvl">
          <ac:chgData name="Chu Pan" userId="6aeeb3fdeb798634" providerId="LiveId" clId="{E332601C-69D3-4FD7-9D63-0FF523892AB8}" dt="2020-03-07T16:27:41.445" v="361" actId="164"/>
          <ac:picMkLst>
            <pc:docMk/>
            <pc:sldMk cId="909984840" sldId="262"/>
            <ac:picMk id="65" creationId="{C0668B30-06D6-4F82-8056-4EB27C0AF018}"/>
          </ac:picMkLst>
        </pc:picChg>
        <pc:picChg chg="mod ord topLvl">
          <ac:chgData name="Chu Pan" userId="6aeeb3fdeb798634" providerId="LiveId" clId="{E332601C-69D3-4FD7-9D63-0FF523892AB8}" dt="2020-03-07T15:53:09.060" v="332" actId="1076"/>
          <ac:picMkLst>
            <pc:docMk/>
            <pc:sldMk cId="909984840" sldId="262"/>
            <ac:picMk id="73" creationId="{4CD64573-9E00-42EC-B0BC-8D2475BFDC0D}"/>
          </ac:picMkLst>
        </pc:picChg>
        <pc:picChg chg="add mod">
          <ac:chgData name="Chu Pan" userId="6aeeb3fdeb798634" providerId="LiveId" clId="{E332601C-69D3-4FD7-9D63-0FF523892AB8}" dt="2020-03-07T16:27:39.262" v="360"/>
          <ac:picMkLst>
            <pc:docMk/>
            <pc:sldMk cId="909984840" sldId="262"/>
            <ac:picMk id="94" creationId="{E30DCCE7-D562-4C5F-8F7B-1F6A2D1B4450}"/>
          </ac:picMkLst>
        </pc:picChg>
        <pc:picChg chg="add mod">
          <ac:chgData name="Chu Pan" userId="6aeeb3fdeb798634" providerId="LiveId" clId="{E332601C-69D3-4FD7-9D63-0FF523892AB8}" dt="2020-03-07T16:27:39.262" v="360"/>
          <ac:picMkLst>
            <pc:docMk/>
            <pc:sldMk cId="909984840" sldId="262"/>
            <ac:picMk id="95" creationId="{A91239DA-83D7-4FF2-827C-6BEA39CDC2E9}"/>
          </ac:picMkLst>
        </pc:pic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23" creationId="{63FED876-8416-445A-901F-2BD3FE0FA90B}"/>
          </ac:cxnSpMkLst>
        </pc:cxn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24" creationId="{E607F104-0BA0-4936-9A75-C7432EE41D2B}"/>
          </ac:cxnSpMkLst>
        </pc:cxn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25" creationId="{B0E3B460-5946-480E-8923-2EB7E1A523D0}"/>
          </ac:cxnSpMkLst>
        </pc:cxn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26" creationId="{56C03BD1-860A-45DB-AA07-2D9EC5224811}"/>
          </ac:cxnSpMkLst>
        </pc:cxn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35" creationId="{1D0537D0-077E-4C18-A380-F60BD18D5358}"/>
          </ac:cxnSpMkLst>
        </pc:cxnChg>
        <pc:cxnChg chg="mod topLvl">
          <ac:chgData name="Chu Pan" userId="6aeeb3fdeb798634" providerId="LiveId" clId="{E332601C-69D3-4FD7-9D63-0FF523892AB8}" dt="2020-03-07T15:43:10.319" v="154" actId="165"/>
          <ac:cxnSpMkLst>
            <pc:docMk/>
            <pc:sldMk cId="909984840" sldId="262"/>
            <ac:cxnSpMk id="36" creationId="{DBA75B83-E456-4C3D-9BDC-B3B65B522532}"/>
          </ac:cxnSpMkLst>
        </pc:cxnChg>
        <pc:cxnChg chg="mod topLvl">
          <ac:chgData name="Chu Pan" userId="6aeeb3fdeb798634" providerId="LiveId" clId="{E332601C-69D3-4FD7-9D63-0FF523892AB8}" dt="2020-03-07T15:50:43.335" v="299" actId="165"/>
          <ac:cxnSpMkLst>
            <pc:docMk/>
            <pc:sldMk cId="909984840" sldId="262"/>
            <ac:cxnSpMk id="42" creationId="{852900B0-D9F7-4F12-94ED-06D262A6813A}"/>
          </ac:cxnSpMkLst>
        </pc:cxnChg>
        <pc:cxnChg chg="mod topLvl">
          <ac:chgData name="Chu Pan" userId="6aeeb3fdeb798634" providerId="LiveId" clId="{E332601C-69D3-4FD7-9D63-0FF523892AB8}" dt="2020-03-07T15:50:43.335" v="299" actId="165"/>
          <ac:cxnSpMkLst>
            <pc:docMk/>
            <pc:sldMk cId="909984840" sldId="262"/>
            <ac:cxnSpMk id="43" creationId="{1E8FE95E-C7E9-488E-BE61-450E71164B32}"/>
          </ac:cxnSpMkLst>
        </pc:cxnChg>
        <pc:cxnChg chg="mod topLvl">
          <ac:chgData name="Chu Pan" userId="6aeeb3fdeb798634" providerId="LiveId" clId="{E332601C-69D3-4FD7-9D63-0FF523892AB8}" dt="2020-03-07T15:50:43.335" v="299" actId="165"/>
          <ac:cxnSpMkLst>
            <pc:docMk/>
            <pc:sldMk cId="909984840" sldId="262"/>
            <ac:cxnSpMk id="44" creationId="{ECD1C9C0-3B63-46BF-A51E-56C9EF20B5AC}"/>
          </ac:cxnSpMkLst>
        </pc:cxnChg>
        <pc:cxnChg chg="mod topLvl">
          <ac:chgData name="Chu Pan" userId="6aeeb3fdeb798634" providerId="LiveId" clId="{E332601C-69D3-4FD7-9D63-0FF523892AB8}" dt="2020-03-07T15:50:43.335" v="299" actId="165"/>
          <ac:cxnSpMkLst>
            <pc:docMk/>
            <pc:sldMk cId="909984840" sldId="262"/>
            <ac:cxnSpMk id="45" creationId="{BF048508-B48A-4BA6-89D8-B7211F41022B}"/>
          </ac:cxnSpMkLst>
        </pc:cxnChg>
        <pc:cxnChg chg="mod topLvl">
          <ac:chgData name="Chu Pan" userId="6aeeb3fdeb798634" providerId="LiveId" clId="{E332601C-69D3-4FD7-9D63-0FF523892AB8}" dt="2020-03-07T16:27:41.445" v="361" actId="164"/>
          <ac:cxnSpMkLst>
            <pc:docMk/>
            <pc:sldMk cId="909984840" sldId="262"/>
            <ac:cxnSpMk id="66" creationId="{EC3ECE7D-A628-456A-A590-5D65FD602145}"/>
          </ac:cxnSpMkLst>
        </pc:cxnChg>
        <pc:cxnChg chg="add mod">
          <ac:chgData name="Chu Pan" userId="6aeeb3fdeb798634" providerId="LiveId" clId="{E332601C-69D3-4FD7-9D63-0FF523892AB8}" dt="2020-03-07T16:27:39.262" v="360"/>
          <ac:cxnSpMkLst>
            <pc:docMk/>
            <pc:sldMk cId="909984840" sldId="262"/>
            <ac:cxnSpMk id="96" creationId="{F18CA09F-6387-4497-AD3E-740AD46B75F6}"/>
          </ac:cxnSpMkLst>
        </pc:cxnChg>
      </pc:sldChg>
      <pc:sldChg chg="addSp delSp modSp add del mod">
        <pc:chgData name="Chu Pan" userId="6aeeb3fdeb798634" providerId="LiveId" clId="{E332601C-69D3-4FD7-9D63-0FF523892AB8}" dt="2020-03-07T16:53:07.203" v="520" actId="47"/>
        <pc:sldMkLst>
          <pc:docMk/>
          <pc:sldMk cId="1125403305" sldId="263"/>
        </pc:sldMkLst>
        <pc:spChg chg="del">
          <ac:chgData name="Chu Pan" userId="6aeeb3fdeb798634" providerId="LiveId" clId="{E332601C-69D3-4FD7-9D63-0FF523892AB8}" dt="2020-03-07T16:31:40.006" v="382" actId="478"/>
          <ac:spMkLst>
            <pc:docMk/>
            <pc:sldMk cId="1125403305" sldId="263"/>
            <ac:spMk id="2" creationId="{0653001C-50B6-4D44-B3BE-0C5D914FF680}"/>
          </ac:spMkLst>
        </pc:spChg>
        <pc:spChg chg="del">
          <ac:chgData name="Chu Pan" userId="6aeeb3fdeb798634" providerId="LiveId" clId="{E332601C-69D3-4FD7-9D63-0FF523892AB8}" dt="2020-03-07T16:31:40.006" v="382" actId="478"/>
          <ac:spMkLst>
            <pc:docMk/>
            <pc:sldMk cId="1125403305" sldId="263"/>
            <ac:spMk id="3" creationId="{3664F7F2-C557-4CFC-8DFA-E888CD1B6CB6}"/>
          </ac:spMkLst>
        </pc:spChg>
        <pc:spChg chg="add del mod">
          <ac:chgData name="Chu Pan" userId="6aeeb3fdeb798634" providerId="LiveId" clId="{E332601C-69D3-4FD7-9D63-0FF523892AB8}" dt="2020-03-07T16:36:41.520" v="402" actId="1582"/>
          <ac:spMkLst>
            <pc:docMk/>
            <pc:sldMk cId="1125403305" sldId="263"/>
            <ac:spMk id="4" creationId="{82510542-6DEE-47D7-9041-074949F306FE}"/>
          </ac:spMkLst>
        </pc:spChg>
        <pc:spChg chg="add del mod">
          <ac:chgData name="Chu Pan" userId="6aeeb3fdeb798634" providerId="LiveId" clId="{E332601C-69D3-4FD7-9D63-0FF523892AB8}" dt="2020-03-07T16:51:26.162" v="516" actId="208"/>
          <ac:spMkLst>
            <pc:docMk/>
            <pc:sldMk cId="1125403305" sldId="263"/>
            <ac:spMk id="6" creationId="{5946764E-090F-4308-9558-CB28D385C072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7" creationId="{60A951A4-0CE3-4CB7-9218-354C2D69D01D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9" creationId="{D736DE65-EAD1-47C1-9857-EE149E5BF91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" creationId="{BE2D8C4C-4ABE-4E48-A8F2-C2297512D304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" creationId="{82459976-E276-479C-A972-4C162B08FF76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" creationId="{A0DE5E89-6017-4FA1-B5DD-F9B99AE92134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3" creationId="{F9304A63-ED3D-4F11-8B65-1F56E345DA0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4" creationId="{09B45283-F736-4F02-B891-EB07564215B4}"/>
          </ac:spMkLst>
        </pc:spChg>
        <pc:spChg chg="mod">
          <ac:chgData name="Chu Pan" userId="6aeeb3fdeb798634" providerId="LiveId" clId="{E332601C-69D3-4FD7-9D63-0FF523892AB8}" dt="2020-03-07T16:40:41.618" v="449" actId="2085"/>
          <ac:spMkLst>
            <pc:docMk/>
            <pc:sldMk cId="1125403305" sldId="263"/>
            <ac:spMk id="15" creationId="{3B4AE413-05C3-4056-9F4B-FE271ABAA02D}"/>
          </ac:spMkLst>
        </pc:spChg>
        <pc:spChg chg="mod">
          <ac:chgData name="Chu Pan" userId="6aeeb3fdeb798634" providerId="LiveId" clId="{E332601C-69D3-4FD7-9D63-0FF523892AB8}" dt="2020-03-07T16:41:47.564" v="458" actId="14100"/>
          <ac:spMkLst>
            <pc:docMk/>
            <pc:sldMk cId="1125403305" sldId="263"/>
            <ac:spMk id="16" creationId="{6CBEBA6D-3D3D-4025-9D1A-43FCDA240423}"/>
          </ac:spMkLst>
        </pc:spChg>
        <pc:spChg chg="mod">
          <ac:chgData name="Chu Pan" userId="6aeeb3fdeb798634" providerId="LiveId" clId="{E332601C-69D3-4FD7-9D63-0FF523892AB8}" dt="2020-03-07T16:42:44.126" v="467" actId="14100"/>
          <ac:spMkLst>
            <pc:docMk/>
            <pc:sldMk cId="1125403305" sldId="263"/>
            <ac:spMk id="17" creationId="{B6665D45-01D7-40BC-BE12-29A4ECEE83A2}"/>
          </ac:spMkLst>
        </pc:spChg>
        <pc:spChg chg="mod">
          <ac:chgData name="Chu Pan" userId="6aeeb3fdeb798634" providerId="LiveId" clId="{E332601C-69D3-4FD7-9D63-0FF523892AB8}" dt="2020-03-07T16:38:43.878" v="423" actId="2085"/>
          <ac:spMkLst>
            <pc:docMk/>
            <pc:sldMk cId="1125403305" sldId="263"/>
            <ac:spMk id="18" creationId="{DED4AAF3-1D0C-4EDC-AD1E-9AAD6E983B73}"/>
          </ac:spMkLst>
        </pc:spChg>
        <pc:spChg chg="del mod">
          <ac:chgData name="Chu Pan" userId="6aeeb3fdeb798634" providerId="LiveId" clId="{E332601C-69D3-4FD7-9D63-0FF523892AB8}" dt="2020-03-07T16:39:04.170" v="428" actId="478"/>
          <ac:spMkLst>
            <pc:docMk/>
            <pc:sldMk cId="1125403305" sldId="263"/>
            <ac:spMk id="19" creationId="{54718D2B-772C-4755-8974-D645F34B68D8}"/>
          </ac:spMkLst>
        </pc:spChg>
        <pc:spChg chg="mod">
          <ac:chgData name="Chu Pan" userId="6aeeb3fdeb798634" providerId="LiveId" clId="{E332601C-69D3-4FD7-9D63-0FF523892AB8}" dt="2020-03-07T16:38:43.878" v="423" actId="2085"/>
          <ac:spMkLst>
            <pc:docMk/>
            <pc:sldMk cId="1125403305" sldId="263"/>
            <ac:spMk id="20" creationId="{0A2E4C83-61FA-4099-A7DF-9823A740F48A}"/>
          </ac:spMkLst>
        </pc:spChg>
        <pc:spChg chg="mod">
          <ac:chgData name="Chu Pan" userId="6aeeb3fdeb798634" providerId="LiveId" clId="{E332601C-69D3-4FD7-9D63-0FF523892AB8}" dt="2020-03-07T16:43:27.463" v="472" actId="2085"/>
          <ac:spMkLst>
            <pc:docMk/>
            <pc:sldMk cId="1125403305" sldId="263"/>
            <ac:spMk id="21" creationId="{CE5CAF89-10AD-423A-8B71-31EA239AE57F}"/>
          </ac:spMkLst>
        </pc:spChg>
        <pc:spChg chg="mod">
          <ac:chgData name="Chu Pan" userId="6aeeb3fdeb798634" providerId="LiveId" clId="{E332601C-69D3-4FD7-9D63-0FF523892AB8}" dt="2020-03-07T16:43:16.411" v="471" actId="207"/>
          <ac:spMkLst>
            <pc:docMk/>
            <pc:sldMk cId="1125403305" sldId="263"/>
            <ac:spMk id="22" creationId="{594AEBE8-47F9-4B60-9F5C-25C031E209BF}"/>
          </ac:spMkLst>
        </pc:spChg>
        <pc:spChg chg="mod">
          <ac:chgData name="Chu Pan" userId="6aeeb3fdeb798634" providerId="LiveId" clId="{E332601C-69D3-4FD7-9D63-0FF523892AB8}" dt="2020-03-07T16:43:27.463" v="472" actId="2085"/>
          <ac:spMkLst>
            <pc:docMk/>
            <pc:sldMk cId="1125403305" sldId="263"/>
            <ac:spMk id="23" creationId="{00F3EA44-3C98-43FF-911F-D0F9A5DC8D4B}"/>
          </ac:spMkLst>
        </pc:spChg>
        <pc:spChg chg="mod">
          <ac:chgData name="Chu Pan" userId="6aeeb3fdeb798634" providerId="LiveId" clId="{E332601C-69D3-4FD7-9D63-0FF523892AB8}" dt="2020-03-07T16:43:27.463" v="472" actId="2085"/>
          <ac:spMkLst>
            <pc:docMk/>
            <pc:sldMk cId="1125403305" sldId="263"/>
            <ac:spMk id="24" creationId="{A872B326-F357-442E-8582-C3305E676D2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25" creationId="{DCD50FD4-B324-49F2-94B1-B93DD188AB28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26" creationId="{CFC9D925-596D-447C-AB9D-C4A06F2044D6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27" creationId="{A9A93654-379C-4CFC-9030-A391C8506CE8}"/>
          </ac:spMkLst>
        </pc:spChg>
        <pc:spChg chg="add del mod">
          <ac:chgData name="Chu Pan" userId="6aeeb3fdeb798634" providerId="LiveId" clId="{E332601C-69D3-4FD7-9D63-0FF523892AB8}" dt="2020-03-07T16:44:19.772" v="475" actId="207"/>
          <ac:spMkLst>
            <pc:docMk/>
            <pc:sldMk cId="1125403305" sldId="263"/>
            <ac:spMk id="28" creationId="{5C351BF4-8716-459E-AB97-31E069944D29}"/>
          </ac:spMkLst>
        </pc:spChg>
        <pc:spChg chg="add del mod">
          <ac:chgData name="Chu Pan" userId="6aeeb3fdeb798634" providerId="LiveId" clId="{E332601C-69D3-4FD7-9D63-0FF523892AB8}" dt="2020-03-07T16:36:17.386" v="399" actId="164"/>
          <ac:spMkLst>
            <pc:docMk/>
            <pc:sldMk cId="1125403305" sldId="263"/>
            <ac:spMk id="29" creationId="{7CAD6332-496A-4C8C-BE6C-414B662FE1F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3" creationId="{B0108868-5287-47DF-9D7A-90763C4D890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4" creationId="{423A77F6-31B3-4BA8-BC1D-E0844EA7D0E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5" creationId="{EB98E534-8FFD-49B6-9008-0E9A64D2E327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6" creationId="{360D6FF9-0505-4364-81C1-36CAC14CBEB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7" creationId="{1F0BD8AD-D444-4D34-873C-397E65CC1959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8" creationId="{DC84C22F-EAFB-4195-BE0B-0A7ACF04DEB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39" creationId="{23BA1653-D542-4780-A8F6-38C2F89A975D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0" creationId="{9FB9BF40-7CEA-4704-9DF8-0343AEF8084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1" creationId="{6C0C102D-45E0-4D9E-91FE-E7A7EC7AD3D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2" creationId="{2388D0FA-AFBB-4922-A539-718528584DC0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3" creationId="{835F5803-E831-4CAD-BCCF-C07ED3D083A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5" creationId="{3136425D-DEB0-49F5-AF70-E1E100F9D65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6" creationId="{A691A836-66A9-4C61-96D6-0FB1051A936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48" creationId="{2047A1D1-5AF6-45DD-A92C-38991C1366DB}"/>
          </ac:spMkLst>
        </pc:spChg>
        <pc:spChg chg="mod">
          <ac:chgData name="Chu Pan" userId="6aeeb3fdeb798634" providerId="LiveId" clId="{E332601C-69D3-4FD7-9D63-0FF523892AB8}" dt="2020-03-07T16:44:36.705" v="476" actId="1076"/>
          <ac:spMkLst>
            <pc:docMk/>
            <pc:sldMk cId="1125403305" sldId="263"/>
            <ac:spMk id="49" creationId="{CE5756EF-BE08-46F7-8E22-2F91ECE5EDD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50" creationId="{955484E6-5246-4FE5-BFD1-2A0ECAF0FDE8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52" creationId="{9338B356-AE32-407D-83E6-1414C90E8D80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53" creationId="{9E90502E-DDA2-4F88-9134-B787BEA734DF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54" creationId="{F7822200-4B4C-4E60-83EF-5D68695B435E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55" creationId="{74A8D3E3-4C10-4346-A0EC-C02CC46772AB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56" creationId="{EE0C0C13-3A0C-4064-91EF-2976DFFE32F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59" creationId="{2B101270-41A7-4303-BF4A-6A4DF87409D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0" creationId="{8095B57F-5150-4298-B8AA-5FD61F0D2CA9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1" creationId="{C67D1D54-228E-474E-9C86-DDB8BEB85900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2" creationId="{19918C98-7006-484C-9E77-F6466428685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3" creationId="{88EC1055-86E2-45A0-8300-EF8C57765E56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4" creationId="{C6C432F3-6465-413E-863E-59905A33EE07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5" creationId="{D36A7C64-444C-430E-8FB5-C014F493781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6" creationId="{F0B7D013-99E3-4AA3-9270-32FE9A79B90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67" creationId="{7CC769E7-5F78-4316-B62D-59F57278FF8A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68" creationId="{FECF5379-B301-40BD-9B3E-6ED2E8EFAFE9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70" creationId="{1A0D6A4D-9978-4BF0-A20E-59D8E3A82BA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2" creationId="{59336AEF-9017-465F-A57B-60D2868254D0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3" creationId="{7506AECF-21F0-4B83-B989-5ED4313C198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4" creationId="{495854C3-C208-45FC-A801-93E03D524B9D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5" creationId="{6DEE297A-54AF-4BED-A99F-05F47C5761E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6" creationId="{990C2978-9A69-4C8D-88CB-7E94A318F2A7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77" creationId="{E4B4DEB7-9F6A-4820-80DC-311CDF462140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78" creationId="{4B44570E-2130-4952-BAFC-079D2FC8A8AF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79" creationId="{0CBC1EA1-A699-48C9-9247-A324E5464102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80" creationId="{26697384-6205-4319-9F58-BE8CDF873CC8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81" creationId="{FE72576C-B1DA-41E3-9D78-15A59CA72073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82" creationId="{99C42713-BB28-4F77-A9E9-103677AF258C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83" creationId="{BCE058F5-45DC-42B0-AB82-7F182D5AAAD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86" creationId="{2648EEC4-57EB-4469-9673-8C0AE7BC68F8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87" creationId="{EA8B33FF-FC33-479B-ABA0-40533E6B9797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89" creationId="{7F3CC00C-7B40-41F0-A10A-370944A86B9B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90" creationId="{31722F90-8DA3-42F8-9BF0-AC8CFCDC41D0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91" creationId="{88E16D84-FB08-4AED-B180-F19B5CA3F3BD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94" creationId="{22F766A9-90F1-4963-B7BA-D9A407A7123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95" creationId="{1BB24196-2B95-489E-B0A3-7ABEFC1E595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96" creationId="{328E7E01-0966-49AA-BD72-479C822EF3DB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97" creationId="{B19F0DD5-A6E3-473D-8378-02FBFA1E50E2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0" creationId="{D44D1DDF-ADF8-4E42-8E06-104080110D28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1" creationId="{DF53BE7D-CD1D-4D4C-8B41-306735D95FCB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4" creationId="{83B93615-11A4-41CF-B22C-BBA48DDBCE3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6" creationId="{0ADEF49B-9AE7-482B-8185-76A5BBBC7664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8" creationId="{3A82A50A-37B9-4464-9917-D94360E83AC9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09" creationId="{3475E874-A9B9-4B97-95D3-9A4C483E004B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0" creationId="{D59CD0FF-4498-4E11-91B6-4476E6E18A9A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1" creationId="{B2B91336-13AD-4D90-AF41-186C1A0ABD90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12" creationId="{8777A2AF-7AAA-4017-9802-A024E8A64B28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13" creationId="{ECFD263B-DC04-407D-B369-E6029103A027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14" creationId="{89C6B0A7-3AE8-4234-A4F9-4E552B3E10C0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15" creationId="{E2523BE4-0E67-4496-BF0F-DC9193F4350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7" creationId="{5FBD5F0A-A97A-4C6B-B3D7-6253A6BF0E9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8" creationId="{E54C10E3-8D33-4C71-AC2C-6A65638F1E9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19" creationId="{1F0BACAD-3BC1-4BB7-829D-D3B35943F02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0" creationId="{0C57DE51-DC05-4BAF-BD48-9369397AC49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1" creationId="{1C2E15D5-669F-44B5-8DA2-7ECCA691D17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4" creationId="{B03D9895-54CD-4B60-A7F4-D241019EDA6B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5" creationId="{14BD7E00-30AE-4078-A71E-B440EFBF7EF8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6" creationId="{029E192E-FB77-4A5F-901E-E8292A152757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7" creationId="{042DFC67-32B3-414F-9445-DD8E2ADA34E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8" creationId="{AB5C52BD-F35F-409F-9F56-150AADBB9FF3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29" creationId="{BDB5D356-ACE2-4C1B-924E-19324891A76C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30" creationId="{3A201B9E-9D16-4383-9E4E-E811109BF395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33" creationId="{62E3042C-8EBC-4405-BAEB-9939A108589B}"/>
          </ac:spMkLst>
        </pc:spChg>
        <pc:spChg chg="mod">
          <ac:chgData name="Chu Pan" userId="6aeeb3fdeb798634" providerId="LiveId" clId="{E332601C-69D3-4FD7-9D63-0FF523892AB8}" dt="2020-03-07T16:45:16.135" v="479" actId="208"/>
          <ac:spMkLst>
            <pc:docMk/>
            <pc:sldMk cId="1125403305" sldId="263"/>
            <ac:spMk id="134" creationId="{886263A8-A227-45D0-B589-2076AB9F95C0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35" creationId="{77000CB6-0D78-4FA9-80BA-695298B480BB}"/>
          </ac:spMkLst>
        </pc:spChg>
        <pc:spChg chg="add del mod">
          <ac:chgData name="Chu Pan" userId="6aeeb3fdeb798634" providerId="LiveId" clId="{E332601C-69D3-4FD7-9D63-0FF523892AB8}" dt="2020-03-07T16:51:26.162" v="516" actId="208"/>
          <ac:spMkLst>
            <pc:docMk/>
            <pc:sldMk cId="1125403305" sldId="263"/>
            <ac:spMk id="136" creationId="{6C124C24-C58B-4A35-BB81-BA460360FE3C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37" creationId="{44BB5A97-5450-4D4B-88E8-BD59961E30D1}"/>
          </ac:spMkLst>
        </pc:spChg>
        <pc:spChg chg="add del mod">
          <ac:chgData name="Chu Pan" userId="6aeeb3fdeb798634" providerId="LiveId" clId="{E332601C-69D3-4FD7-9D63-0FF523892AB8}" dt="2020-03-07T16:35:54.020" v="396" actId="164"/>
          <ac:spMkLst>
            <pc:docMk/>
            <pc:sldMk cId="1125403305" sldId="263"/>
            <ac:spMk id="138" creationId="{B8229365-464D-4A13-9718-F7D5C6133915}"/>
          </ac:spMkLst>
        </pc:spChg>
        <pc:spChg chg="add del mod">
          <ac:chgData name="Chu Pan" userId="6aeeb3fdeb798634" providerId="LiveId" clId="{E332601C-69D3-4FD7-9D63-0FF523892AB8}" dt="2020-03-07T16:47:05.555" v="487" actId="208"/>
          <ac:spMkLst>
            <pc:docMk/>
            <pc:sldMk cId="1125403305" sldId="263"/>
            <ac:spMk id="139" creationId="{E91E46C2-BACE-496F-9A8E-1996367C775D}"/>
          </ac:spMkLst>
        </pc:spChg>
        <pc:spChg chg="add del mod">
          <ac:chgData name="Chu Pan" userId="6aeeb3fdeb798634" providerId="LiveId" clId="{E332601C-69D3-4FD7-9D63-0FF523892AB8}" dt="2020-03-07T16:51:44.262" v="519" actId="14100"/>
          <ac:spMkLst>
            <pc:docMk/>
            <pc:sldMk cId="1125403305" sldId="263"/>
            <ac:spMk id="140" creationId="{4DC0D39B-C7BA-478A-B19D-76C092794582}"/>
          </ac:spMkLst>
        </pc:spChg>
        <pc:spChg chg="add del mod">
          <ac:chgData name="Chu Pan" userId="6aeeb3fdeb798634" providerId="LiveId" clId="{E332601C-69D3-4FD7-9D63-0FF523892AB8}" dt="2020-03-07T16:35:35.636" v="394" actId="164"/>
          <ac:spMkLst>
            <pc:docMk/>
            <pc:sldMk cId="1125403305" sldId="263"/>
            <ac:spMk id="141" creationId="{E1275E9B-8CEB-40C9-900B-229D1AFE5261}"/>
          </ac:spMkLst>
        </pc:spChg>
        <pc:spChg chg="add del mod">
          <ac:chgData name="Chu Pan" userId="6aeeb3fdeb798634" providerId="LiveId" clId="{E332601C-69D3-4FD7-9D63-0FF523892AB8}" dt="2020-03-07T16:47:11.983" v="488" actId="1582"/>
          <ac:spMkLst>
            <pc:docMk/>
            <pc:sldMk cId="1125403305" sldId="263"/>
            <ac:spMk id="142" creationId="{CF53154C-A6CE-4D42-B84F-47923841A33C}"/>
          </ac:spMkLst>
        </pc:spChg>
        <pc:spChg chg="add del mod">
          <ac:chgData name="Chu Pan" userId="6aeeb3fdeb798634" providerId="LiveId" clId="{E332601C-69D3-4FD7-9D63-0FF523892AB8}" dt="2020-03-07T16:35:39.044" v="395" actId="1076"/>
          <ac:spMkLst>
            <pc:docMk/>
            <pc:sldMk cId="1125403305" sldId="263"/>
            <ac:spMk id="144" creationId="{6B9E41C6-1F4F-4F94-B6F9-EEBA91E07EBA}"/>
          </ac:spMkLst>
        </pc:spChg>
        <pc:spChg chg="add del mod">
          <ac:chgData name="Chu Pan" userId="6aeeb3fdeb798634" providerId="LiveId" clId="{E332601C-69D3-4FD7-9D63-0FF523892AB8}" dt="2020-03-07T16:47:47.777" v="490" actId="14100"/>
          <ac:spMkLst>
            <pc:docMk/>
            <pc:sldMk cId="1125403305" sldId="263"/>
            <ac:spMk id="145" creationId="{7D9DA18A-4F27-4F2B-8E07-F90679BC5AA4}"/>
          </ac:spMkLst>
        </pc:spChg>
        <pc:spChg chg="add del mod">
          <ac:chgData name="Chu Pan" userId="6aeeb3fdeb798634" providerId="LiveId" clId="{E332601C-69D3-4FD7-9D63-0FF523892AB8}" dt="2020-03-07T16:48:56.892" v="498" actId="207"/>
          <ac:spMkLst>
            <pc:docMk/>
            <pc:sldMk cId="1125403305" sldId="263"/>
            <ac:spMk id="146" creationId="{D0ED78A8-1034-4023-B3B9-AEBA98E05A70}"/>
          </ac:spMkLst>
        </pc:spChg>
        <pc:spChg chg="add del mod">
          <ac:chgData name="Chu Pan" userId="6aeeb3fdeb798634" providerId="LiveId" clId="{E332601C-69D3-4FD7-9D63-0FF523892AB8}" dt="2020-03-07T16:48:10.952" v="494" actId="113"/>
          <ac:spMkLst>
            <pc:docMk/>
            <pc:sldMk cId="1125403305" sldId="263"/>
            <ac:spMk id="147" creationId="{E4DAB2A4-D040-47B5-8069-B59EDA0F39C3}"/>
          </ac:spMkLst>
        </pc:spChg>
        <pc:spChg chg="add del mod">
          <ac:chgData name="Chu Pan" userId="6aeeb3fdeb798634" providerId="LiveId" clId="{E332601C-69D3-4FD7-9D63-0FF523892AB8}" dt="2020-03-07T16:49:20.847" v="503" actId="14100"/>
          <ac:spMkLst>
            <pc:docMk/>
            <pc:sldMk cId="1125403305" sldId="263"/>
            <ac:spMk id="151" creationId="{A6895AA4-7382-4202-A1C7-39576A72604E}"/>
          </ac:spMkLst>
        </pc:spChg>
        <pc:spChg chg="mod">
          <ac:chgData name="Chu Pan" userId="6aeeb3fdeb798634" providerId="LiveId" clId="{E332601C-69D3-4FD7-9D63-0FF523892AB8}" dt="2020-03-07T16:35:10.272" v="392" actId="255"/>
          <ac:spMkLst>
            <pc:docMk/>
            <pc:sldMk cId="1125403305" sldId="263"/>
            <ac:spMk id="153" creationId="{8051F02A-2699-49EF-BE52-4C672FE82CE5}"/>
          </ac:spMkLst>
        </pc:spChg>
        <pc:spChg chg="mod">
          <ac:chgData name="Chu Pan" userId="6aeeb3fdeb798634" providerId="LiveId" clId="{E332601C-69D3-4FD7-9D63-0FF523892AB8}" dt="2020-03-07T16:49:46.600" v="508" actId="1076"/>
          <ac:spMkLst>
            <pc:docMk/>
            <pc:sldMk cId="1125403305" sldId="263"/>
            <ac:spMk id="154" creationId="{5AAB3772-0FAE-4BE1-9140-96BB7917D118}"/>
          </ac:spMkLst>
        </pc:spChg>
        <pc:spChg chg="add del mod">
          <ac:chgData name="Chu Pan" userId="6aeeb3fdeb798634" providerId="LiveId" clId="{E332601C-69D3-4FD7-9D63-0FF523892AB8}" dt="2020-03-07T16:35:35.636" v="394" actId="164"/>
          <ac:spMkLst>
            <pc:docMk/>
            <pc:sldMk cId="1125403305" sldId="263"/>
            <ac:spMk id="159" creationId="{E0994F58-B054-449C-BE38-F07AB106AEDA}"/>
          </ac:spMkLst>
        </pc:spChg>
        <pc:spChg chg="add del mod">
          <ac:chgData name="Chu Pan" userId="6aeeb3fdeb798634" providerId="LiveId" clId="{E332601C-69D3-4FD7-9D63-0FF523892AB8}" dt="2020-03-07T16:34:46.695" v="391" actId="2711"/>
          <ac:spMkLst>
            <pc:docMk/>
            <pc:sldMk cId="1125403305" sldId="263"/>
            <ac:spMk id="163" creationId="{8F98D3A2-84E3-4D2E-A375-1C32E4982B0B}"/>
          </ac:spMkLst>
        </pc:spChg>
        <pc:spChg chg="add del mod">
          <ac:chgData name="Chu Pan" userId="6aeeb3fdeb798634" providerId="LiveId" clId="{E332601C-69D3-4FD7-9D63-0FF523892AB8}" dt="2020-03-07T16:45:38.196" v="480" actId="1076"/>
          <ac:spMkLst>
            <pc:docMk/>
            <pc:sldMk cId="1125403305" sldId="263"/>
            <ac:spMk id="164" creationId="{6694D228-1ACA-4C55-A3B9-92E068160E01}"/>
          </ac:spMkLst>
        </pc:spChg>
        <pc:spChg chg="add del mod">
          <ac:chgData name="Chu Pan" userId="6aeeb3fdeb798634" providerId="LiveId" clId="{E332601C-69D3-4FD7-9D63-0FF523892AB8}" dt="2020-03-07T16:44:12.967" v="474" actId="1076"/>
          <ac:spMkLst>
            <pc:docMk/>
            <pc:sldMk cId="1125403305" sldId="263"/>
            <ac:spMk id="165" creationId="{9E8BE119-A4ED-419D-A234-8A8E4C1094DA}"/>
          </ac:spMkLst>
        </pc:spChg>
        <pc:spChg chg="add del mod">
          <ac:chgData name="Chu Pan" userId="6aeeb3fdeb798634" providerId="LiveId" clId="{E332601C-69D3-4FD7-9D63-0FF523892AB8}" dt="2020-03-07T16:40:23.349" v="444" actId="478"/>
          <ac:spMkLst>
            <pc:docMk/>
            <pc:sldMk cId="1125403305" sldId="263"/>
            <ac:spMk id="169" creationId="{CDA9543F-A572-4C10-9998-CB715A8AD8E4}"/>
          </ac:spMkLst>
        </pc:spChg>
        <pc:spChg chg="add del mod">
          <ac:chgData name="Chu Pan" userId="6aeeb3fdeb798634" providerId="LiveId" clId="{E332601C-69D3-4FD7-9D63-0FF523892AB8}" dt="2020-03-07T16:40:06.379" v="439" actId="478"/>
          <ac:spMkLst>
            <pc:docMk/>
            <pc:sldMk cId="1125403305" sldId="263"/>
            <ac:spMk id="170" creationId="{BB32D25D-1DB0-472F-A207-4170069A423B}"/>
          </ac:spMkLst>
        </pc:spChg>
        <pc:spChg chg="add del mod">
          <ac:chgData name="Chu Pan" userId="6aeeb3fdeb798634" providerId="LiveId" clId="{E332601C-69D3-4FD7-9D63-0FF523892AB8}" dt="2020-03-07T16:40:30.503" v="447" actId="478"/>
          <ac:spMkLst>
            <pc:docMk/>
            <pc:sldMk cId="1125403305" sldId="263"/>
            <ac:spMk id="171" creationId="{5C52112F-CD53-45FF-AC3D-C98AB6620C82}"/>
          </ac:spMkLst>
        </pc:spChg>
        <pc:spChg chg="add mod">
          <ac:chgData name="Chu Pan" userId="6aeeb3fdeb798634" providerId="LiveId" clId="{E332601C-69D3-4FD7-9D63-0FF523892AB8}" dt="2020-03-07T16:42:59.347" v="469" actId="688"/>
          <ac:spMkLst>
            <pc:docMk/>
            <pc:sldMk cId="1125403305" sldId="263"/>
            <ac:spMk id="175" creationId="{79374E18-9E87-43EE-898B-62F023A5D370}"/>
          </ac:spMkLst>
        </pc:spChg>
        <pc:grpChg chg="add del mod">
          <ac:chgData name="Chu Pan" userId="6aeeb3fdeb798634" providerId="LiveId" clId="{E332601C-69D3-4FD7-9D63-0FF523892AB8}" dt="2020-03-07T16:38:46.832" v="424" actId="571"/>
          <ac:grpSpMkLst>
            <pc:docMk/>
            <pc:sldMk cId="1125403305" sldId="263"/>
            <ac:grpSpMk id="8" creationId="{F178EDA0-34CF-4D48-A5E9-C353053E6CA5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30" creationId="{033C44EB-FC2A-4A26-ABE8-28BFF0BEBD71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44" creationId="{80B503B7-4AD5-44F6-9840-3C18215B196E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47" creationId="{3F76E8F1-C10A-404D-AD69-0CFADC08FC06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51" creationId="{AAAAD4D4-A671-44F2-B121-EDFF673CF2B6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57" creationId="{E75BF2A0-F0DE-48E3-9733-80259E8E04C4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71" creationId="{B44357FD-1808-4B70-91DF-564E2E824F54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84" creationId="{85F59BC6-589E-451E-B644-FB780DBCE19D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92" creationId="{8E972964-6D4E-494C-9F15-96A9193C30BD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98" creationId="{C867FABB-E2FE-47D4-A06F-2EE7E3929DF5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116" creationId="{31B5090C-D949-451C-8DDD-09D94004D07C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122" creationId="{91CA4353-D757-41F7-B283-D052B9101182}"/>
          </ac:grpSpMkLst>
        </pc:grpChg>
        <pc:grpChg chg="add del mod">
          <ac:chgData name="Chu Pan" userId="6aeeb3fdeb798634" providerId="LiveId" clId="{E332601C-69D3-4FD7-9D63-0FF523892AB8}" dt="2020-03-07T16:35:54.020" v="396" actId="164"/>
          <ac:grpSpMkLst>
            <pc:docMk/>
            <pc:sldMk cId="1125403305" sldId="263"/>
            <ac:grpSpMk id="131" creationId="{B4CB6E5D-89BD-48CF-8F01-0D07A54FE758}"/>
          </ac:grpSpMkLst>
        </pc:grpChg>
        <pc:grpChg chg="add del mod">
          <ac:chgData name="Chu Pan" userId="6aeeb3fdeb798634" providerId="LiveId" clId="{E332601C-69D3-4FD7-9D63-0FF523892AB8}" dt="2020-03-07T16:35:35.636" v="394" actId="164"/>
          <ac:grpSpMkLst>
            <pc:docMk/>
            <pc:sldMk cId="1125403305" sldId="263"/>
            <ac:grpSpMk id="152" creationId="{88760733-15DD-4038-91D1-F520BD685BAC}"/>
          </ac:grpSpMkLst>
        </pc:grpChg>
        <pc:grpChg chg="add del mod">
          <ac:chgData name="Chu Pan" userId="6aeeb3fdeb798634" providerId="LiveId" clId="{E332601C-69D3-4FD7-9D63-0FF523892AB8}" dt="2020-03-07T16:35:35.636" v="394" actId="164"/>
          <ac:grpSpMkLst>
            <pc:docMk/>
            <pc:sldMk cId="1125403305" sldId="263"/>
            <ac:grpSpMk id="155" creationId="{990685FB-9852-493C-85CC-91D0FA826AC0}"/>
          </ac:grpSpMkLst>
        </pc:grpChg>
        <pc:grpChg chg="add del mod">
          <ac:chgData name="Chu Pan" userId="6aeeb3fdeb798634" providerId="LiveId" clId="{E332601C-69D3-4FD7-9D63-0FF523892AB8}" dt="2020-03-07T16:35:35.636" v="394" actId="164"/>
          <ac:grpSpMkLst>
            <pc:docMk/>
            <pc:sldMk cId="1125403305" sldId="263"/>
            <ac:grpSpMk id="160" creationId="{B5B319CF-571E-45EB-93D9-ED53ED9C6A42}"/>
          </ac:grpSpMkLst>
        </pc:grpChg>
        <pc:grpChg chg="add mod">
          <ac:chgData name="Chu Pan" userId="6aeeb3fdeb798634" providerId="LiveId" clId="{E332601C-69D3-4FD7-9D63-0FF523892AB8}" dt="2020-03-07T16:50:13.418" v="513" actId="14100"/>
          <ac:grpSpMkLst>
            <pc:docMk/>
            <pc:sldMk cId="1125403305" sldId="263"/>
            <ac:grpSpMk id="166" creationId="{5B19E131-3D49-4667-8EC9-F2CDC227359B}"/>
          </ac:grpSpMkLst>
        </pc:grpChg>
        <pc:grpChg chg="add mod">
          <ac:chgData name="Chu Pan" userId="6aeeb3fdeb798634" providerId="LiveId" clId="{E332601C-69D3-4FD7-9D63-0FF523892AB8}" dt="2020-03-07T16:38:46.832" v="424" actId="571"/>
          <ac:grpSpMkLst>
            <pc:docMk/>
            <pc:sldMk cId="1125403305" sldId="263"/>
            <ac:grpSpMk id="167" creationId="{46D66BC2-63B8-4BDF-ACCD-7D6CE720C1BD}"/>
          </ac:grpSpMkLst>
        </pc:grpChg>
        <pc:grpChg chg="add mod">
          <ac:chgData name="Chu Pan" userId="6aeeb3fdeb798634" providerId="LiveId" clId="{E332601C-69D3-4FD7-9D63-0FF523892AB8}" dt="2020-03-07T16:45:46.716" v="483" actId="1076"/>
          <ac:grpSpMkLst>
            <pc:docMk/>
            <pc:sldMk cId="1125403305" sldId="263"/>
            <ac:grpSpMk id="168" creationId="{6111C182-F163-4147-97C9-7103E4E153B6}"/>
          </ac:grpSpMkLst>
        </pc:grpChg>
        <pc:cxnChg chg="add del mod">
          <ac:chgData name="Chu Pan" userId="6aeeb3fdeb798634" providerId="LiveId" clId="{E332601C-69D3-4FD7-9D63-0FF523892AB8}" dt="2020-03-07T16:35:54.020" v="396" actId="164"/>
          <ac:cxnSpMkLst>
            <pc:docMk/>
            <pc:sldMk cId="1125403305" sldId="263"/>
            <ac:cxnSpMk id="5" creationId="{CDF37E16-0620-46C6-8558-7ABBD4B42AB6}"/>
          </ac:cxnSpMkLst>
        </pc:cxnChg>
        <pc:cxnChg chg="add del mod">
          <ac:chgData name="Chu Pan" userId="6aeeb3fdeb798634" providerId="LiveId" clId="{E332601C-69D3-4FD7-9D63-0FF523892AB8}" dt="2020-03-07T16:35:54.020" v="396" actId="164"/>
          <ac:cxnSpMkLst>
            <pc:docMk/>
            <pc:sldMk cId="1125403305" sldId="263"/>
            <ac:cxnSpMk id="69" creationId="{409A366C-035E-45A2-86DE-465430199FF2}"/>
          </ac:cxnSpMkLst>
        </pc:cxnChg>
        <pc:cxnChg chg="add del mod">
          <ac:chgData name="Chu Pan" userId="6aeeb3fdeb798634" providerId="LiveId" clId="{E332601C-69D3-4FD7-9D63-0FF523892AB8}" dt="2020-03-07T16:35:35.636" v="394" actId="164"/>
          <ac:cxnSpMkLst>
            <pc:docMk/>
            <pc:sldMk cId="1125403305" sldId="263"/>
            <ac:cxnSpMk id="143" creationId="{EF497229-A4A6-49B4-A3CC-4DA86D1978CF}"/>
          </ac:cxnSpMkLst>
        </pc:cxnChg>
        <pc:cxnChg chg="add del mod">
          <ac:chgData name="Chu Pan" userId="6aeeb3fdeb798634" providerId="LiveId" clId="{E332601C-69D3-4FD7-9D63-0FF523892AB8}" dt="2020-03-07T16:35:35.636" v="394" actId="164"/>
          <ac:cxnSpMkLst>
            <pc:docMk/>
            <pc:sldMk cId="1125403305" sldId="263"/>
            <ac:cxnSpMk id="148" creationId="{6A15E249-28EC-4D6C-9064-44B773AB2906}"/>
          </ac:cxnSpMkLst>
        </pc:cxnChg>
        <pc:cxnChg chg="add del mod">
          <ac:chgData name="Chu Pan" userId="6aeeb3fdeb798634" providerId="LiveId" clId="{E332601C-69D3-4FD7-9D63-0FF523892AB8}" dt="2020-03-07T16:47:47.777" v="490" actId="14100"/>
          <ac:cxnSpMkLst>
            <pc:docMk/>
            <pc:sldMk cId="1125403305" sldId="263"/>
            <ac:cxnSpMk id="149" creationId="{F391B546-1567-4783-A66E-0C1E74AB3620}"/>
          </ac:cxnSpMkLst>
        </pc:cxnChg>
        <pc:cxnChg chg="add del mod">
          <ac:chgData name="Chu Pan" userId="6aeeb3fdeb798634" providerId="LiveId" clId="{E332601C-69D3-4FD7-9D63-0FF523892AB8}" dt="2020-03-07T16:35:35.636" v="394" actId="164"/>
          <ac:cxnSpMkLst>
            <pc:docMk/>
            <pc:sldMk cId="1125403305" sldId="263"/>
            <ac:cxnSpMk id="150" creationId="{D2CF8E33-BB45-4758-9D5A-88E6F4D9F992}"/>
          </ac:cxnSpMkLst>
        </pc:cxnChg>
        <pc:cxnChg chg="add del mod">
          <ac:chgData name="Chu Pan" userId="6aeeb3fdeb798634" providerId="LiveId" clId="{E332601C-69D3-4FD7-9D63-0FF523892AB8}" dt="2020-03-07T16:35:35.636" v="394" actId="164"/>
          <ac:cxnSpMkLst>
            <pc:docMk/>
            <pc:sldMk cId="1125403305" sldId="263"/>
            <ac:cxnSpMk id="158" creationId="{1E7ADEB4-AEB9-4AF7-84DB-6A839D18CAAD}"/>
          </ac:cxnSpMkLst>
        </pc:cxnChg>
        <pc:cxnChg chg="mod">
          <ac:chgData name="Chu Pan" userId="6aeeb3fdeb798634" providerId="LiveId" clId="{E332601C-69D3-4FD7-9D63-0FF523892AB8}" dt="2020-03-07T16:49:37.721" v="507" actId="1076"/>
          <ac:cxnSpMkLst>
            <pc:docMk/>
            <pc:sldMk cId="1125403305" sldId="263"/>
            <ac:cxnSpMk id="161" creationId="{8125B765-847D-430E-82A2-AD6E999040F3}"/>
          </ac:cxnSpMkLst>
        </pc:cxnChg>
        <pc:cxnChg chg="mod">
          <ac:chgData name="Chu Pan" userId="6aeeb3fdeb798634" providerId="LiveId" clId="{E332601C-69D3-4FD7-9D63-0FF523892AB8}" dt="2020-03-07T16:49:34.303" v="506" actId="14100"/>
          <ac:cxnSpMkLst>
            <pc:docMk/>
            <pc:sldMk cId="1125403305" sldId="263"/>
            <ac:cxnSpMk id="162" creationId="{13B7427D-357C-4E24-B0CB-0C81E46C1B50}"/>
          </ac:cxnSpMkLst>
        </pc:cxnChg>
        <pc:cxnChg chg="add del mod">
          <ac:chgData name="Chu Pan" userId="6aeeb3fdeb798634" providerId="LiveId" clId="{E332601C-69D3-4FD7-9D63-0FF523892AB8}" dt="2020-03-07T16:40:26.198" v="445" actId="478"/>
          <ac:cxnSpMkLst>
            <pc:docMk/>
            <pc:sldMk cId="1125403305" sldId="263"/>
            <ac:cxnSpMk id="173" creationId="{955B5C43-A4C5-4C0E-A625-ADAAE52265A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4C18AC-32E6-4FEA-8DAE-3B1418281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2470B3-B007-4BEC-919C-7EEB3F8A7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3F74A-3CEE-47C8-9FA2-E91B9BCAA833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D3A7D-AA4D-415A-9470-81BBB50207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0C25E-3BCF-4A13-9274-A9726A8F9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E487-9B9B-4232-B3D1-CAFC7A7FC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67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DDEBD-3E9F-4AC4-AFC5-A502F32FEBB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143000"/>
            <a:ext cx="244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B2421-5A48-4E25-8BA5-306F6ADD6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84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69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55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39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23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08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92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78" algn="l" defTabSz="804569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0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3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9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0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2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5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547B-52CD-4F9C-8BAC-C1AE9FB301DB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E0C1-6957-44DC-B2D1-F1D54103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2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E2DC538-1873-4F8D-AF17-B9CF90541A24}"/>
              </a:ext>
            </a:extLst>
          </p:cNvPr>
          <p:cNvGrpSpPr/>
          <p:nvPr/>
        </p:nvGrpSpPr>
        <p:grpSpPr>
          <a:xfrm>
            <a:off x="805933" y="813973"/>
            <a:ext cx="1614281" cy="307777"/>
            <a:chOff x="2690723" y="1961745"/>
            <a:chExt cx="3075753" cy="706523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A186FE-1F90-47F6-9A70-9350ED0161A9}"/>
                </a:ext>
              </a:extLst>
            </p:cNvPr>
            <p:cNvCxnSpPr>
              <a:cxnSpLocks/>
            </p:cNvCxnSpPr>
            <p:nvPr/>
          </p:nvCxnSpPr>
          <p:spPr>
            <a:xfrm>
              <a:off x="2690723" y="2363306"/>
              <a:ext cx="35802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B6BA766-5169-4C86-B9DD-AD1BCBEBFDB2}"/>
                </a:ext>
              </a:extLst>
            </p:cNvPr>
            <p:cNvSpPr txBox="1"/>
            <p:nvPr/>
          </p:nvSpPr>
          <p:spPr>
            <a:xfrm>
              <a:off x="3048744" y="1961745"/>
              <a:ext cx="1571166" cy="70652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D70843-5A19-4EAE-B177-9C6960AD58CB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08" y="2357789"/>
              <a:ext cx="1146568" cy="110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17ED7B3-F497-4D21-AE4A-DC28A0F379BE}"/>
              </a:ext>
            </a:extLst>
          </p:cNvPr>
          <p:cNvSpPr txBox="1"/>
          <p:nvPr/>
        </p:nvSpPr>
        <p:spPr>
          <a:xfrm>
            <a:off x="1728134" y="273529"/>
            <a:ext cx="824611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76D147E2-2B09-4720-A9D8-ADAED0BF2687}"/>
              </a:ext>
            </a:extLst>
          </p:cNvPr>
          <p:cNvCxnSpPr>
            <a:cxnSpLocks/>
          </p:cNvCxnSpPr>
          <p:nvPr/>
        </p:nvCxnSpPr>
        <p:spPr>
          <a:xfrm flipV="1">
            <a:off x="1899444" y="667195"/>
            <a:ext cx="279082" cy="234943"/>
          </a:xfrm>
          <a:prstGeom prst="bentConnector2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0421E29-95C4-4B16-82E4-FC94969E9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67000" y="442395"/>
            <a:ext cx="262594" cy="257988"/>
          </a:xfrm>
          <a:prstGeom prst="bentConnector2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55FCED-E035-4C5D-B266-D6E50944CB87}"/>
              </a:ext>
            </a:extLst>
          </p:cNvPr>
          <p:cNvCxnSpPr/>
          <p:nvPr/>
        </p:nvCxnSpPr>
        <p:spPr>
          <a:xfrm>
            <a:off x="1321383" y="700382"/>
            <a:ext cx="91234" cy="0"/>
          </a:xfrm>
          <a:prstGeom prst="line">
            <a:avLst/>
          </a:prstGeom>
          <a:ln w="190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5EEBCB4-408F-44FE-B2C4-609168635511}"/>
              </a:ext>
            </a:extLst>
          </p:cNvPr>
          <p:cNvSpPr txBox="1"/>
          <p:nvPr/>
        </p:nvSpPr>
        <p:spPr>
          <a:xfrm>
            <a:off x="1102413" y="800398"/>
            <a:ext cx="543739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E20EE4-861E-45B5-8807-736ACB26EAB1}"/>
              </a:ext>
            </a:extLst>
          </p:cNvPr>
          <p:cNvSpPr txBox="1"/>
          <p:nvPr/>
        </p:nvSpPr>
        <p:spPr>
          <a:xfrm>
            <a:off x="1751034" y="270854"/>
            <a:ext cx="723275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B91651A-4675-4C1F-997B-CE4C9415C47B}"/>
              </a:ext>
            </a:extLst>
          </p:cNvPr>
          <p:cNvCxnSpPr>
            <a:cxnSpLocks/>
          </p:cNvCxnSpPr>
          <p:nvPr/>
        </p:nvCxnSpPr>
        <p:spPr>
          <a:xfrm flipV="1">
            <a:off x="5873840" y="1720510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71B0737-2BDE-401C-BE73-CEF502F13E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3814" y="2047808"/>
            <a:ext cx="0" cy="125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48654A4-7C5F-47CC-8E83-87B5D570DB9D}"/>
              </a:ext>
            </a:extLst>
          </p:cNvPr>
          <p:cNvSpPr txBox="1"/>
          <p:nvPr/>
        </p:nvSpPr>
        <p:spPr>
          <a:xfrm>
            <a:off x="-58260" y="21797"/>
            <a:ext cx="235934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3B77A5F-432B-4B26-9D3C-A3290CF9D713}"/>
              </a:ext>
            </a:extLst>
          </p:cNvPr>
          <p:cNvSpPr txBox="1"/>
          <p:nvPr/>
        </p:nvSpPr>
        <p:spPr>
          <a:xfrm>
            <a:off x="-47567" y="1235761"/>
            <a:ext cx="244662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83FAB743-1758-4066-9AEA-4EBFEB837D88}"/>
              </a:ext>
            </a:extLst>
          </p:cNvPr>
          <p:cNvSpPr txBox="1"/>
          <p:nvPr/>
        </p:nvSpPr>
        <p:spPr>
          <a:xfrm>
            <a:off x="3131658" y="-3061"/>
            <a:ext cx="228660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20CF79CC-E8E1-428E-8201-91105BDA9C9E}"/>
              </a:ext>
            </a:extLst>
          </p:cNvPr>
          <p:cNvSpPr/>
          <p:nvPr/>
        </p:nvSpPr>
        <p:spPr>
          <a:xfrm>
            <a:off x="-56624" y="2813881"/>
            <a:ext cx="228660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8B46FF7-8727-49F9-AB8C-F0602B118484}"/>
              </a:ext>
            </a:extLst>
          </p:cNvPr>
          <p:cNvSpPr/>
          <p:nvPr/>
        </p:nvSpPr>
        <p:spPr>
          <a:xfrm>
            <a:off x="3175399" y="2806507"/>
            <a:ext cx="190271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D5862A3-CDCF-4A92-8406-ED5493D8128F}"/>
              </a:ext>
            </a:extLst>
          </p:cNvPr>
          <p:cNvGrpSpPr/>
          <p:nvPr/>
        </p:nvGrpSpPr>
        <p:grpSpPr>
          <a:xfrm>
            <a:off x="341117" y="1586876"/>
            <a:ext cx="2760675" cy="1224826"/>
            <a:chOff x="168394" y="1197509"/>
            <a:chExt cx="2943604" cy="136823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3E4114-F7D7-446B-9105-BAA24F2DA018}"/>
                </a:ext>
              </a:extLst>
            </p:cNvPr>
            <p:cNvSpPr/>
            <p:nvPr/>
          </p:nvSpPr>
          <p:spPr>
            <a:xfrm>
              <a:off x="1117532" y="1514888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70B45D-EEF0-4652-8F6B-FE335070FA26}"/>
                </a:ext>
              </a:extLst>
            </p:cNvPr>
            <p:cNvSpPr/>
            <p:nvPr/>
          </p:nvSpPr>
          <p:spPr>
            <a:xfrm>
              <a:off x="1037961" y="1568383"/>
              <a:ext cx="120719" cy="9169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FC60378-489A-4D63-A505-C1C56F8691DA}"/>
                </a:ext>
              </a:extLst>
            </p:cNvPr>
            <p:cNvGrpSpPr/>
            <p:nvPr/>
          </p:nvGrpSpPr>
          <p:grpSpPr>
            <a:xfrm>
              <a:off x="168394" y="1197509"/>
              <a:ext cx="2943604" cy="1368239"/>
              <a:chOff x="191188" y="1197962"/>
              <a:chExt cx="2943604" cy="1368239"/>
            </a:xfrm>
          </p:grpSpPr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98F12BD3-8B51-4EA0-9B82-936AC87AF515}"/>
                  </a:ext>
                </a:extLst>
              </p:cNvPr>
              <p:cNvSpPr txBox="1"/>
              <p:nvPr/>
            </p:nvSpPr>
            <p:spPr>
              <a:xfrm>
                <a:off x="2435354" y="2088686"/>
                <a:ext cx="632347" cy="26456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sRNA</a:t>
                </a:r>
                <a:endParaRPr lang="zh-CN" altLang="en-US" sz="11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5751FDCA-A23F-4FD2-92D8-121C2919AC2D}"/>
                  </a:ext>
                </a:extLst>
              </p:cNvPr>
              <p:cNvGrpSpPr/>
              <p:nvPr/>
            </p:nvGrpSpPr>
            <p:grpSpPr>
              <a:xfrm>
                <a:off x="191188" y="1197962"/>
                <a:ext cx="2943604" cy="1368239"/>
                <a:chOff x="197228" y="1263163"/>
                <a:chExt cx="2943604" cy="1368239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163ADA08-6A94-403F-A8FC-81A8591B6B29}"/>
                    </a:ext>
                  </a:extLst>
                </p:cNvPr>
                <p:cNvGrpSpPr/>
                <p:nvPr/>
              </p:nvGrpSpPr>
              <p:grpSpPr>
                <a:xfrm rot="5400000">
                  <a:off x="1745087" y="1909031"/>
                  <a:ext cx="200699" cy="212960"/>
                  <a:chOff x="5766476" y="4416996"/>
                  <a:chExt cx="173831" cy="289727"/>
                </a:xfrm>
              </p:grpSpPr>
              <p:cxnSp>
                <p:nvCxnSpPr>
                  <p:cNvPr id="21" name="直接连接符 20">
                    <a:extLst>
                      <a:ext uri="{FF2B5EF4-FFF2-40B4-BE49-F238E27FC236}">
                        <a16:creationId xmlns:a16="http://schemas.microsoft.com/office/drawing/2014/main" id="{8B59FF72-27A8-48EF-8004-582641C2C479}"/>
                      </a:ext>
                    </a:extLst>
                  </p:cNvPr>
                  <p:cNvCxnSpPr/>
                  <p:nvPr/>
                </p:nvCxnSpPr>
                <p:spPr>
                  <a:xfrm>
                    <a:off x="5766476" y="4706723"/>
                    <a:ext cx="173831" cy="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6EDB47A4-5D70-4A02-ADDB-E53A068AEA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853113" y="4416996"/>
                    <a:ext cx="0" cy="281540"/>
                  </a:xfrm>
                  <a:prstGeom prst="line">
                    <a:avLst/>
                  </a:prstGeom>
                  <a:ln w="19050">
                    <a:solidFill>
                      <a:srgbClr val="FF6699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4A5E086E-349D-4635-AE6E-68AEAF331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6971" y="2337882"/>
                  <a:ext cx="262951" cy="0"/>
                </a:xfrm>
                <a:prstGeom prst="straightConnector1">
                  <a:avLst/>
                </a:prstGeom>
                <a:ln w="19050">
                  <a:solidFill>
                    <a:srgbClr val="FF6699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AF509B53-CC2D-4339-B25C-BDBDBE28430B}"/>
                    </a:ext>
                  </a:extLst>
                </p:cNvPr>
                <p:cNvGrpSpPr/>
                <p:nvPr/>
              </p:nvGrpSpPr>
              <p:grpSpPr>
                <a:xfrm>
                  <a:off x="197228" y="1263163"/>
                  <a:ext cx="2943604" cy="1368239"/>
                  <a:chOff x="188084" y="1267735"/>
                  <a:chExt cx="2943604" cy="1368239"/>
                </a:xfrm>
              </p:grpSpPr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6F92FB6D-7408-4D32-B2A6-342E51EB3875}"/>
                      </a:ext>
                    </a:extLst>
                  </p:cNvPr>
                  <p:cNvGrpSpPr/>
                  <p:nvPr/>
                </p:nvGrpSpPr>
                <p:grpSpPr>
                  <a:xfrm>
                    <a:off x="188084" y="1274640"/>
                    <a:ext cx="2940501" cy="1361334"/>
                    <a:chOff x="1455420" y="1380176"/>
                    <a:chExt cx="4300495" cy="2234919"/>
                  </a:xfrm>
                </p:grpSpPr>
                <p:cxnSp>
                  <p:nvCxnSpPr>
                    <p:cNvPr id="23" name="直接连接符 22">
                      <a:extLst>
                        <a:ext uri="{FF2B5EF4-FFF2-40B4-BE49-F238E27FC236}">
                          <a16:creationId xmlns:a16="http://schemas.microsoft.com/office/drawing/2014/main" id="{57676C54-7C79-4A20-8209-33ED22260A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55420" y="3441553"/>
                      <a:ext cx="4300495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任意多边形: 形状 23">
                      <a:extLst>
                        <a:ext uri="{FF2B5EF4-FFF2-40B4-BE49-F238E27FC236}">
                          <a16:creationId xmlns:a16="http://schemas.microsoft.com/office/drawing/2014/main" id="{0823CA32-BD86-493E-99E2-4E0E2F90F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95748" y="2708157"/>
                      <a:ext cx="550018" cy="45719"/>
                    </a:xfrm>
                    <a:custGeom>
                      <a:avLst/>
                      <a:gdLst>
                        <a:gd name="connsiteX0" fmla="*/ 0 w 2038350"/>
                        <a:gd name="connsiteY0" fmla="*/ 0 h 333480"/>
                        <a:gd name="connsiteX1" fmla="*/ 647700 w 2038350"/>
                        <a:gd name="connsiteY1" fmla="*/ 333375 h 333480"/>
                        <a:gd name="connsiteX2" fmla="*/ 1409700 w 2038350"/>
                        <a:gd name="connsiteY2" fmla="*/ 38100 h 333480"/>
                        <a:gd name="connsiteX3" fmla="*/ 2038350 w 2038350"/>
                        <a:gd name="connsiteY3" fmla="*/ 219075 h 333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8350" h="333480">
                          <a:moveTo>
                            <a:pt x="0" y="0"/>
                          </a:moveTo>
                          <a:cubicBezTo>
                            <a:pt x="206375" y="163512"/>
                            <a:pt x="412750" y="327025"/>
                            <a:pt x="647700" y="333375"/>
                          </a:cubicBezTo>
                          <a:cubicBezTo>
                            <a:pt x="882650" y="339725"/>
                            <a:pt x="1177925" y="57150"/>
                            <a:pt x="1409700" y="38100"/>
                          </a:cubicBezTo>
                          <a:cubicBezTo>
                            <a:pt x="1641475" y="19050"/>
                            <a:pt x="1839912" y="119062"/>
                            <a:pt x="2038350" y="219075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5" name="组合 24">
                      <a:extLst>
                        <a:ext uri="{FF2B5EF4-FFF2-40B4-BE49-F238E27FC236}">
                          <a16:creationId xmlns:a16="http://schemas.microsoft.com/office/drawing/2014/main" id="{51AAB6F3-1C6B-4531-9D9B-D231E05ACD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8423" y="2546774"/>
                      <a:ext cx="985971" cy="303671"/>
                      <a:chOff x="2292929" y="1896765"/>
                      <a:chExt cx="1143000" cy="303671"/>
                    </a:xfrm>
                  </p:grpSpPr>
                  <p:sp>
                    <p:nvSpPr>
                      <p:cNvPr id="36" name="任意多边形: 形状 35">
                        <a:extLst>
                          <a:ext uri="{FF2B5EF4-FFF2-40B4-BE49-F238E27FC236}">
                            <a16:creationId xmlns:a16="http://schemas.microsoft.com/office/drawing/2014/main" id="{AB43EE48-59BA-4DD4-A7D5-0356D18E090E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541058" y="1896765"/>
                        <a:ext cx="363903" cy="240013"/>
                      </a:xfrm>
                      <a:custGeom>
                        <a:avLst/>
                        <a:gdLst>
                          <a:gd name="connsiteX0" fmla="*/ 1572474 w 3149832"/>
                          <a:gd name="connsiteY0" fmla="*/ 418332 h 2077475"/>
                          <a:gd name="connsiteX1" fmla="*/ 1458174 w 3149832"/>
                          <a:gd name="connsiteY1" fmla="*/ 665982 h 2077475"/>
                          <a:gd name="connsiteX2" fmla="*/ 1343874 w 3149832"/>
                          <a:gd name="connsiteY2" fmla="*/ 770757 h 2077475"/>
                          <a:gd name="connsiteX3" fmla="*/ 1067649 w 3149832"/>
                          <a:gd name="connsiteY3" fmla="*/ 866007 h 2077475"/>
                          <a:gd name="connsiteX4" fmla="*/ 867624 w 3149832"/>
                          <a:gd name="connsiteY4" fmla="*/ 961257 h 2077475"/>
                          <a:gd name="connsiteX5" fmla="*/ 505674 w 3149832"/>
                          <a:gd name="connsiteY5" fmla="*/ 1018407 h 2077475"/>
                          <a:gd name="connsiteX6" fmla="*/ 134199 w 3149832"/>
                          <a:gd name="connsiteY6" fmla="*/ 1170807 h 2077475"/>
                          <a:gd name="connsiteX7" fmla="*/ 849 w 3149832"/>
                          <a:gd name="connsiteY7" fmla="*/ 1408932 h 2077475"/>
                          <a:gd name="connsiteX8" fmla="*/ 105624 w 3149832"/>
                          <a:gd name="connsiteY8" fmla="*/ 1761357 h 2077475"/>
                          <a:gd name="connsiteX9" fmla="*/ 581874 w 3149832"/>
                          <a:gd name="connsiteY9" fmla="*/ 1970907 h 2077475"/>
                          <a:gd name="connsiteX10" fmla="*/ 1058124 w 3149832"/>
                          <a:gd name="connsiteY10" fmla="*/ 2066157 h 2077475"/>
                          <a:gd name="connsiteX11" fmla="*/ 1753449 w 3149832"/>
                          <a:gd name="connsiteY11" fmla="*/ 2066157 h 2077475"/>
                          <a:gd name="connsiteX12" fmla="*/ 2353524 w 3149832"/>
                          <a:gd name="connsiteY12" fmla="*/ 1980432 h 2077475"/>
                          <a:gd name="connsiteX13" fmla="*/ 2753574 w 3149832"/>
                          <a:gd name="connsiteY13" fmla="*/ 1847082 h 2077475"/>
                          <a:gd name="connsiteX14" fmla="*/ 3048849 w 3149832"/>
                          <a:gd name="connsiteY14" fmla="*/ 1408932 h 2077475"/>
                          <a:gd name="connsiteX15" fmla="*/ 3144099 w 3149832"/>
                          <a:gd name="connsiteY15" fmla="*/ 818382 h 2077475"/>
                          <a:gd name="connsiteX16" fmla="*/ 2905974 w 3149832"/>
                          <a:gd name="connsiteY16" fmla="*/ 323082 h 2077475"/>
                          <a:gd name="connsiteX17" fmla="*/ 2486874 w 3149832"/>
                          <a:gd name="connsiteY17" fmla="*/ 18282 h 2077475"/>
                          <a:gd name="connsiteX18" fmla="*/ 2048724 w 3149832"/>
                          <a:gd name="connsiteY18" fmla="*/ 56382 h 2077475"/>
                          <a:gd name="connsiteX19" fmla="*/ 1724874 w 3149832"/>
                          <a:gd name="connsiteY19" fmla="*/ 237357 h 2077475"/>
                          <a:gd name="connsiteX20" fmla="*/ 1572474 w 3149832"/>
                          <a:gd name="connsiteY20" fmla="*/ 418332 h 2077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49832" h="2077475">
                            <a:moveTo>
                              <a:pt x="1572474" y="418332"/>
                            </a:moveTo>
                            <a:cubicBezTo>
                              <a:pt x="1528024" y="489769"/>
                              <a:pt x="1496274" y="607244"/>
                              <a:pt x="1458174" y="665982"/>
                            </a:cubicBezTo>
                            <a:cubicBezTo>
                              <a:pt x="1420074" y="724720"/>
                              <a:pt x="1408962" y="737419"/>
                              <a:pt x="1343874" y="770757"/>
                            </a:cubicBezTo>
                            <a:cubicBezTo>
                              <a:pt x="1278786" y="804095"/>
                              <a:pt x="1147024" y="834257"/>
                              <a:pt x="1067649" y="866007"/>
                            </a:cubicBezTo>
                            <a:cubicBezTo>
                              <a:pt x="988274" y="897757"/>
                              <a:pt x="961286" y="935857"/>
                              <a:pt x="867624" y="961257"/>
                            </a:cubicBezTo>
                            <a:cubicBezTo>
                              <a:pt x="773962" y="986657"/>
                              <a:pt x="627911" y="983482"/>
                              <a:pt x="505674" y="1018407"/>
                            </a:cubicBezTo>
                            <a:cubicBezTo>
                              <a:pt x="383436" y="1053332"/>
                              <a:pt x="218336" y="1105720"/>
                              <a:pt x="134199" y="1170807"/>
                            </a:cubicBezTo>
                            <a:cubicBezTo>
                              <a:pt x="50061" y="1235895"/>
                              <a:pt x="5611" y="1310507"/>
                              <a:pt x="849" y="1408932"/>
                            </a:cubicBezTo>
                            <a:cubicBezTo>
                              <a:pt x="-3913" y="1507357"/>
                              <a:pt x="8787" y="1667695"/>
                              <a:pt x="105624" y="1761357"/>
                            </a:cubicBezTo>
                            <a:cubicBezTo>
                              <a:pt x="202461" y="1855019"/>
                              <a:pt x="423124" y="1920107"/>
                              <a:pt x="581874" y="1970907"/>
                            </a:cubicBezTo>
                            <a:cubicBezTo>
                              <a:pt x="740624" y="2021707"/>
                              <a:pt x="862862" y="2050282"/>
                              <a:pt x="1058124" y="2066157"/>
                            </a:cubicBezTo>
                            <a:cubicBezTo>
                              <a:pt x="1253386" y="2082032"/>
                              <a:pt x="1537549" y="2080445"/>
                              <a:pt x="1753449" y="2066157"/>
                            </a:cubicBezTo>
                            <a:cubicBezTo>
                              <a:pt x="1969349" y="2051869"/>
                              <a:pt x="2186836" y="2016945"/>
                              <a:pt x="2353524" y="1980432"/>
                            </a:cubicBezTo>
                            <a:cubicBezTo>
                              <a:pt x="2520212" y="1943919"/>
                              <a:pt x="2637687" y="1942332"/>
                              <a:pt x="2753574" y="1847082"/>
                            </a:cubicBezTo>
                            <a:cubicBezTo>
                              <a:pt x="2869461" y="1751832"/>
                              <a:pt x="2983762" y="1580382"/>
                              <a:pt x="3048849" y="1408932"/>
                            </a:cubicBezTo>
                            <a:cubicBezTo>
                              <a:pt x="3113936" y="1237482"/>
                              <a:pt x="3167912" y="999357"/>
                              <a:pt x="3144099" y="818382"/>
                            </a:cubicBezTo>
                            <a:cubicBezTo>
                              <a:pt x="3120287" y="637407"/>
                              <a:pt x="3015511" y="456432"/>
                              <a:pt x="2905974" y="323082"/>
                            </a:cubicBezTo>
                            <a:cubicBezTo>
                              <a:pt x="2796437" y="189732"/>
                              <a:pt x="2629749" y="62732"/>
                              <a:pt x="2486874" y="18282"/>
                            </a:cubicBezTo>
                            <a:cubicBezTo>
                              <a:pt x="2343999" y="-26168"/>
                              <a:pt x="2175724" y="19869"/>
                              <a:pt x="2048724" y="56382"/>
                            </a:cubicBezTo>
                            <a:cubicBezTo>
                              <a:pt x="1921724" y="92894"/>
                              <a:pt x="1807424" y="177032"/>
                              <a:pt x="1724874" y="237357"/>
                            </a:cubicBezTo>
                            <a:cubicBezTo>
                              <a:pt x="1642324" y="297682"/>
                              <a:pt x="1616924" y="346895"/>
                              <a:pt x="1572474" y="41833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>
                              <ask:type>
                                <ask:lineSketchNone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7" name="任意多边形: 形状 36">
                        <a:extLst>
                          <a:ext uri="{FF2B5EF4-FFF2-40B4-BE49-F238E27FC236}">
                            <a16:creationId xmlns:a16="http://schemas.microsoft.com/office/drawing/2014/main" id="{C487BE48-A73E-4DA8-95CA-062B0A2425B1}"/>
                          </a:ext>
                        </a:extLst>
                      </p:cNvPr>
                      <p:cNvSpPr/>
                      <p:nvPr/>
                    </p:nvSpPr>
                    <p:spPr>
                      <a:xfrm rot="20700132">
                        <a:off x="2292929" y="2017781"/>
                        <a:ext cx="1143000" cy="107991"/>
                      </a:xfrm>
                      <a:custGeom>
                        <a:avLst/>
                        <a:gdLst>
                          <a:gd name="connsiteX0" fmla="*/ 0 w 2038350"/>
                          <a:gd name="connsiteY0" fmla="*/ 0 h 333480"/>
                          <a:gd name="connsiteX1" fmla="*/ 647700 w 2038350"/>
                          <a:gd name="connsiteY1" fmla="*/ 333375 h 333480"/>
                          <a:gd name="connsiteX2" fmla="*/ 1409700 w 2038350"/>
                          <a:gd name="connsiteY2" fmla="*/ 38100 h 333480"/>
                          <a:gd name="connsiteX3" fmla="*/ 2038350 w 2038350"/>
                          <a:gd name="connsiteY3" fmla="*/ 219075 h 3334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038350" h="333480">
                            <a:moveTo>
                              <a:pt x="0" y="0"/>
                            </a:moveTo>
                            <a:cubicBezTo>
                              <a:pt x="206375" y="163512"/>
                              <a:pt x="412750" y="327025"/>
                              <a:pt x="647700" y="333375"/>
                            </a:cubicBezTo>
                            <a:cubicBezTo>
                              <a:pt x="882650" y="339725"/>
                              <a:pt x="1177925" y="57150"/>
                              <a:pt x="1409700" y="38100"/>
                            </a:cubicBezTo>
                            <a:cubicBezTo>
                              <a:pt x="1641475" y="19050"/>
                              <a:pt x="1839912" y="119062"/>
                              <a:pt x="2038350" y="219075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8" name="任意多边形: 形状 37">
                        <a:extLst>
                          <a:ext uri="{FF2B5EF4-FFF2-40B4-BE49-F238E27FC236}">
                            <a16:creationId xmlns:a16="http://schemas.microsoft.com/office/drawing/2014/main" id="{AF2B0DA5-F3F5-495A-BE8C-C395D484DC20}"/>
                          </a:ext>
                        </a:extLst>
                      </p:cNvPr>
                      <p:cNvSpPr/>
                      <p:nvPr/>
                    </p:nvSpPr>
                    <p:spPr>
                      <a:xfrm rot="19732831">
                        <a:off x="2651139" y="2092537"/>
                        <a:ext cx="306310" cy="107899"/>
                      </a:xfrm>
                      <a:custGeom>
                        <a:avLst/>
                        <a:gdLst>
                          <a:gd name="connsiteX0" fmla="*/ 658313 w 3109904"/>
                          <a:gd name="connsiteY0" fmla="*/ 142975 h 1095475"/>
                          <a:gd name="connsiteX1" fmla="*/ 372563 w 3109904"/>
                          <a:gd name="connsiteY1" fmla="*/ 162025 h 1095475"/>
                          <a:gd name="connsiteX2" fmla="*/ 229688 w 3109904"/>
                          <a:gd name="connsiteY2" fmla="*/ 247750 h 1095475"/>
                          <a:gd name="connsiteX3" fmla="*/ 58238 w 3109904"/>
                          <a:gd name="connsiteY3" fmla="*/ 428725 h 1095475"/>
                          <a:gd name="connsiteX4" fmla="*/ 1088 w 3109904"/>
                          <a:gd name="connsiteY4" fmla="*/ 638275 h 1095475"/>
                          <a:gd name="connsiteX5" fmla="*/ 29663 w 3109904"/>
                          <a:gd name="connsiteY5" fmla="*/ 866875 h 1095475"/>
                          <a:gd name="connsiteX6" fmla="*/ 134438 w 3109904"/>
                          <a:gd name="connsiteY6" fmla="*/ 990700 h 1095475"/>
                          <a:gd name="connsiteX7" fmla="*/ 296363 w 3109904"/>
                          <a:gd name="connsiteY7" fmla="*/ 1066900 h 1095475"/>
                          <a:gd name="connsiteX8" fmla="*/ 563063 w 3109904"/>
                          <a:gd name="connsiteY8" fmla="*/ 1076425 h 1095475"/>
                          <a:gd name="connsiteX9" fmla="*/ 886913 w 3109904"/>
                          <a:gd name="connsiteY9" fmla="*/ 1095475 h 1095475"/>
                          <a:gd name="connsiteX10" fmla="*/ 1277438 w 3109904"/>
                          <a:gd name="connsiteY10" fmla="*/ 1076425 h 1095475"/>
                          <a:gd name="connsiteX11" fmla="*/ 1563188 w 3109904"/>
                          <a:gd name="connsiteY11" fmla="*/ 1057375 h 1095475"/>
                          <a:gd name="connsiteX12" fmla="*/ 1839413 w 3109904"/>
                          <a:gd name="connsiteY12" fmla="*/ 1009750 h 1095475"/>
                          <a:gd name="connsiteX13" fmla="*/ 2087063 w 3109904"/>
                          <a:gd name="connsiteY13" fmla="*/ 943075 h 1095475"/>
                          <a:gd name="connsiteX14" fmla="*/ 2401388 w 3109904"/>
                          <a:gd name="connsiteY14" fmla="*/ 857350 h 1095475"/>
                          <a:gd name="connsiteX15" fmla="*/ 2687138 w 3109904"/>
                          <a:gd name="connsiteY15" fmla="*/ 752575 h 1095475"/>
                          <a:gd name="connsiteX16" fmla="*/ 2944313 w 3109904"/>
                          <a:gd name="connsiteY16" fmla="*/ 647800 h 1095475"/>
                          <a:gd name="connsiteX17" fmla="*/ 3068138 w 3109904"/>
                          <a:gd name="connsiteY17" fmla="*/ 514450 h 1095475"/>
                          <a:gd name="connsiteX18" fmla="*/ 3106238 w 3109904"/>
                          <a:gd name="connsiteY18" fmla="*/ 381100 h 1095475"/>
                          <a:gd name="connsiteX19" fmla="*/ 3106238 w 3109904"/>
                          <a:gd name="connsiteY19" fmla="*/ 247750 h 1095475"/>
                          <a:gd name="connsiteX20" fmla="*/ 3087188 w 3109904"/>
                          <a:gd name="connsiteY20" fmla="*/ 133450 h 1095475"/>
                          <a:gd name="connsiteX21" fmla="*/ 3001463 w 3109904"/>
                          <a:gd name="connsiteY21" fmla="*/ 38200 h 1095475"/>
                          <a:gd name="connsiteX22" fmla="*/ 2810963 w 3109904"/>
                          <a:gd name="connsiteY22" fmla="*/ 100 h 1095475"/>
                          <a:gd name="connsiteX23" fmla="*/ 2687138 w 3109904"/>
                          <a:gd name="connsiteY23" fmla="*/ 47725 h 1095475"/>
                          <a:gd name="connsiteX24" fmla="*/ 2344238 w 3109904"/>
                          <a:gd name="connsiteY24" fmla="*/ 133450 h 1095475"/>
                          <a:gd name="connsiteX25" fmla="*/ 2153738 w 3109904"/>
                          <a:gd name="connsiteY25" fmla="*/ 142975 h 1095475"/>
                          <a:gd name="connsiteX26" fmla="*/ 1982288 w 3109904"/>
                          <a:gd name="connsiteY26" fmla="*/ 162025 h 1095475"/>
                          <a:gd name="connsiteX27" fmla="*/ 1753688 w 3109904"/>
                          <a:gd name="connsiteY27" fmla="*/ 162025 h 1095475"/>
                          <a:gd name="connsiteX28" fmla="*/ 1544138 w 3109904"/>
                          <a:gd name="connsiteY28" fmla="*/ 162025 h 1095475"/>
                          <a:gd name="connsiteX29" fmla="*/ 1363163 w 3109904"/>
                          <a:gd name="connsiteY29" fmla="*/ 152500 h 1095475"/>
                          <a:gd name="connsiteX30" fmla="*/ 1229813 w 3109904"/>
                          <a:gd name="connsiteY30" fmla="*/ 152500 h 1095475"/>
                          <a:gd name="connsiteX31" fmla="*/ 658313 w 3109904"/>
                          <a:gd name="connsiteY31" fmla="*/ 142975 h 1095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</a:cxnLst>
                        <a:rect l="l" t="t" r="r" b="b"/>
                        <a:pathLst>
                          <a:path w="3109904" h="1095475">
                            <a:moveTo>
                              <a:pt x="658313" y="142975"/>
                            </a:moveTo>
                            <a:cubicBezTo>
                              <a:pt x="551156" y="143769"/>
                              <a:pt x="444000" y="144563"/>
                              <a:pt x="372563" y="162025"/>
                            </a:cubicBezTo>
                            <a:cubicBezTo>
                              <a:pt x="301126" y="179487"/>
                              <a:pt x="282075" y="203300"/>
                              <a:pt x="229688" y="247750"/>
                            </a:cubicBezTo>
                            <a:cubicBezTo>
                              <a:pt x="177301" y="292200"/>
                              <a:pt x="96338" y="363638"/>
                              <a:pt x="58238" y="428725"/>
                            </a:cubicBezTo>
                            <a:cubicBezTo>
                              <a:pt x="20138" y="493812"/>
                              <a:pt x="5851" y="565250"/>
                              <a:pt x="1088" y="638275"/>
                            </a:cubicBezTo>
                            <a:cubicBezTo>
                              <a:pt x="-3675" y="711300"/>
                              <a:pt x="7438" y="808138"/>
                              <a:pt x="29663" y="866875"/>
                            </a:cubicBezTo>
                            <a:cubicBezTo>
                              <a:pt x="51888" y="925612"/>
                              <a:pt x="89988" y="957363"/>
                              <a:pt x="134438" y="990700"/>
                            </a:cubicBezTo>
                            <a:cubicBezTo>
                              <a:pt x="178888" y="1024037"/>
                              <a:pt x="224925" y="1052613"/>
                              <a:pt x="296363" y="1066900"/>
                            </a:cubicBezTo>
                            <a:cubicBezTo>
                              <a:pt x="367800" y="1081188"/>
                              <a:pt x="464638" y="1071663"/>
                              <a:pt x="563063" y="1076425"/>
                            </a:cubicBezTo>
                            <a:cubicBezTo>
                              <a:pt x="661488" y="1081187"/>
                              <a:pt x="767851" y="1095475"/>
                              <a:pt x="886913" y="1095475"/>
                            </a:cubicBezTo>
                            <a:cubicBezTo>
                              <a:pt x="1005975" y="1095475"/>
                              <a:pt x="1164726" y="1082775"/>
                              <a:pt x="1277438" y="1076425"/>
                            </a:cubicBezTo>
                            <a:cubicBezTo>
                              <a:pt x="1390150" y="1070075"/>
                              <a:pt x="1469526" y="1068487"/>
                              <a:pt x="1563188" y="1057375"/>
                            </a:cubicBezTo>
                            <a:cubicBezTo>
                              <a:pt x="1656850" y="1046263"/>
                              <a:pt x="1752101" y="1028800"/>
                              <a:pt x="1839413" y="1009750"/>
                            </a:cubicBezTo>
                            <a:cubicBezTo>
                              <a:pt x="1926725" y="990700"/>
                              <a:pt x="2087063" y="943075"/>
                              <a:pt x="2087063" y="943075"/>
                            </a:cubicBezTo>
                            <a:cubicBezTo>
                              <a:pt x="2180725" y="917675"/>
                              <a:pt x="2301376" y="889100"/>
                              <a:pt x="2401388" y="857350"/>
                            </a:cubicBezTo>
                            <a:cubicBezTo>
                              <a:pt x="2501400" y="825600"/>
                              <a:pt x="2596651" y="787500"/>
                              <a:pt x="2687138" y="752575"/>
                            </a:cubicBezTo>
                            <a:cubicBezTo>
                              <a:pt x="2777625" y="717650"/>
                              <a:pt x="2880813" y="687487"/>
                              <a:pt x="2944313" y="647800"/>
                            </a:cubicBezTo>
                            <a:cubicBezTo>
                              <a:pt x="3007813" y="608113"/>
                              <a:pt x="3041150" y="558900"/>
                              <a:pt x="3068138" y="514450"/>
                            </a:cubicBezTo>
                            <a:cubicBezTo>
                              <a:pt x="3095126" y="470000"/>
                              <a:pt x="3099888" y="425550"/>
                              <a:pt x="3106238" y="381100"/>
                            </a:cubicBezTo>
                            <a:cubicBezTo>
                              <a:pt x="3112588" y="336650"/>
                              <a:pt x="3109413" y="289025"/>
                              <a:pt x="3106238" y="247750"/>
                            </a:cubicBezTo>
                            <a:cubicBezTo>
                              <a:pt x="3103063" y="206475"/>
                              <a:pt x="3104651" y="168375"/>
                              <a:pt x="3087188" y="133450"/>
                            </a:cubicBezTo>
                            <a:cubicBezTo>
                              <a:pt x="3069726" y="98525"/>
                              <a:pt x="3047500" y="60425"/>
                              <a:pt x="3001463" y="38200"/>
                            </a:cubicBezTo>
                            <a:cubicBezTo>
                              <a:pt x="2955426" y="15975"/>
                              <a:pt x="2863350" y="-1487"/>
                              <a:pt x="2810963" y="100"/>
                            </a:cubicBezTo>
                            <a:cubicBezTo>
                              <a:pt x="2758576" y="1687"/>
                              <a:pt x="2764925" y="25500"/>
                              <a:pt x="2687138" y="47725"/>
                            </a:cubicBezTo>
                            <a:cubicBezTo>
                              <a:pt x="2609351" y="69950"/>
                              <a:pt x="2433138" y="117575"/>
                              <a:pt x="2344238" y="133450"/>
                            </a:cubicBezTo>
                            <a:cubicBezTo>
                              <a:pt x="2255338" y="149325"/>
                              <a:pt x="2214063" y="138212"/>
                              <a:pt x="2153738" y="142975"/>
                            </a:cubicBezTo>
                            <a:cubicBezTo>
                              <a:pt x="2093413" y="147738"/>
                              <a:pt x="2048963" y="158850"/>
                              <a:pt x="1982288" y="162025"/>
                            </a:cubicBezTo>
                            <a:cubicBezTo>
                              <a:pt x="1915613" y="165200"/>
                              <a:pt x="1753688" y="162025"/>
                              <a:pt x="1753688" y="162025"/>
                            </a:cubicBezTo>
                            <a:cubicBezTo>
                              <a:pt x="1680663" y="162025"/>
                              <a:pt x="1609225" y="163612"/>
                              <a:pt x="1544138" y="162025"/>
                            </a:cubicBezTo>
                            <a:cubicBezTo>
                              <a:pt x="1479051" y="160438"/>
                              <a:pt x="1415550" y="154087"/>
                              <a:pt x="1363163" y="152500"/>
                            </a:cubicBezTo>
                            <a:cubicBezTo>
                              <a:pt x="1310776" y="150913"/>
                              <a:pt x="1229813" y="152500"/>
                              <a:pt x="1229813" y="152500"/>
                            </a:cubicBezTo>
                            <a:lnTo>
                              <a:pt x="658313" y="142975"/>
                            </a:lnTo>
                            <a:close/>
                          </a:path>
                        </a:pathLst>
                      </a:cu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1905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6" name="连接符: 肘形 25">
                      <a:extLst>
                        <a:ext uri="{FF2B5EF4-FFF2-40B4-BE49-F238E27FC236}">
                          <a16:creationId xmlns:a16="http://schemas.microsoft.com/office/drawing/2014/main" id="{7ACD773C-505F-4285-8549-2B212DF04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1808394" y="3133321"/>
                      <a:ext cx="317513" cy="273845"/>
                    </a:xfrm>
                    <a:prstGeom prst="bentConnector3">
                      <a:avLst>
                        <a:gd name="adj1" fmla="val 10024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7" name="组合 26">
                      <a:extLst>
                        <a:ext uri="{FF2B5EF4-FFF2-40B4-BE49-F238E27FC236}">
                          <a16:creationId xmlns:a16="http://schemas.microsoft.com/office/drawing/2014/main" id="{2D8167E7-9D5F-4AE6-9A75-43A3684FF5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40943" y="2008574"/>
                      <a:ext cx="1080001" cy="444036"/>
                      <a:chOff x="3522819" y="1752553"/>
                      <a:chExt cx="1080001" cy="444036"/>
                    </a:xfrm>
                  </p:grpSpPr>
                  <p:sp>
                    <p:nvSpPr>
                      <p:cNvPr id="34" name="左大括号 33">
                        <a:extLst>
                          <a:ext uri="{FF2B5EF4-FFF2-40B4-BE49-F238E27FC236}">
                            <a16:creationId xmlns:a16="http://schemas.microsoft.com/office/drawing/2014/main" id="{0EB5C458-E3E7-4054-B3BE-363FD9997C3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3920635" y="1514403"/>
                        <a:ext cx="284370" cy="1080001"/>
                      </a:xfrm>
                      <a:prstGeom prst="leftBrace">
                        <a:avLst>
                          <a:gd name="adj1" fmla="val 28494"/>
                          <a:gd name="adj2" fmla="val 49970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263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5" name="直接箭头连接符 34">
                        <a:extLst>
                          <a:ext uri="{FF2B5EF4-FFF2-40B4-BE49-F238E27FC236}">
                            <a16:creationId xmlns:a16="http://schemas.microsoft.com/office/drawing/2014/main" id="{933EFC32-5FF1-47D6-97C8-24943CDDAFE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64793" y="1752553"/>
                        <a:ext cx="0" cy="47672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A371959B-F586-4694-A256-A0A1133684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5354" y="1567669"/>
                      <a:ext cx="364202" cy="47065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263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" name="直接箭头连接符 28">
                      <a:extLst>
                        <a:ext uri="{FF2B5EF4-FFF2-40B4-BE49-F238E27FC236}">
                          <a16:creationId xmlns:a16="http://schemas.microsoft.com/office/drawing/2014/main" id="{B25E7099-1617-4D27-9746-BA8A0F73C6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>
                      <a:extLst>
                        <a:ext uri="{FF2B5EF4-FFF2-40B4-BE49-F238E27FC236}">
                          <a16:creationId xmlns:a16="http://schemas.microsoft.com/office/drawing/2014/main" id="{0BCC6FBD-92C6-470B-A5C1-8A2BA3CE0C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712944" y="2901569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>
                      <a:extLst>
                        <a:ext uri="{FF2B5EF4-FFF2-40B4-BE49-F238E27FC236}">
                          <a16:creationId xmlns:a16="http://schemas.microsoft.com/office/drawing/2014/main" id="{BF5C44AF-B4EC-43A7-96C5-E6E3122C2A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22661" y="2173418"/>
                      <a:ext cx="0" cy="338854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DD9ACF58-6F25-4243-B1FD-DD13306CD4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914" y="1380176"/>
                      <a:ext cx="1414637" cy="223219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C00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A6DC81B2-35B0-426B-A9BC-68AD0BAEA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104" y="1380178"/>
                      <a:ext cx="1414637" cy="223491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B0F0"/>
                      </a:solidFill>
                      <a:prstDash val="dash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ECE14ED3-BFBE-47B3-BED0-ACAC2BEF4599}"/>
                      </a:ext>
                    </a:extLst>
                  </p:cNvPr>
                  <p:cNvSpPr/>
                  <p:nvPr/>
                </p:nvSpPr>
                <p:spPr>
                  <a:xfrm>
                    <a:off x="820914" y="2447572"/>
                    <a:ext cx="704404" cy="62751"/>
                  </a:xfrm>
                  <a:prstGeom prst="rect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F96D74A2-A3ED-427C-BABF-907AA22FAE26}"/>
                      </a:ext>
                    </a:extLst>
                  </p:cNvPr>
                  <p:cNvSpPr/>
                  <p:nvPr/>
                </p:nvSpPr>
                <p:spPr>
                  <a:xfrm>
                    <a:off x="2182526" y="2447571"/>
                    <a:ext cx="704404" cy="62751"/>
                  </a:xfrm>
                  <a:prstGeom prst="rect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94F806DD-0BE1-4E7C-A5DB-D7B70B2732C4}"/>
                      </a:ext>
                    </a:extLst>
                  </p:cNvPr>
                  <p:cNvSpPr/>
                  <p:nvPr/>
                </p:nvSpPr>
                <p:spPr>
                  <a:xfrm>
                    <a:off x="2268516" y="1322469"/>
                    <a:ext cx="863172" cy="498530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控制器</a:t>
                    </a:r>
                  </a:p>
                  <a:p>
                    <a:endParaRPr lang="zh-CN" altLang="en-US" sz="11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563FD0B6-E955-4CA6-A4DE-63133E8902EB}"/>
                      </a:ext>
                    </a:extLst>
                  </p:cNvPr>
                  <p:cNvSpPr/>
                  <p:nvPr/>
                </p:nvSpPr>
                <p:spPr>
                  <a:xfrm>
                    <a:off x="657307" y="1267735"/>
                    <a:ext cx="1020843" cy="309432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2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模块</a:t>
                    </a:r>
                  </a:p>
                </p:txBody>
              </p:sp>
            </p:grpSp>
          </p:grpSp>
        </p:grp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288AB59E-AF24-4AA6-9E25-39C45009B342}"/>
              </a:ext>
            </a:extLst>
          </p:cNvPr>
          <p:cNvGrpSpPr/>
          <p:nvPr/>
        </p:nvGrpSpPr>
        <p:grpSpPr>
          <a:xfrm>
            <a:off x="3561201" y="426053"/>
            <a:ext cx="3182339" cy="2348712"/>
            <a:chOff x="3561201" y="266033"/>
            <a:chExt cx="3182339" cy="2348712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4195418-EE00-4FBE-91D4-BEA2FFFDFF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5613" y="2121959"/>
              <a:ext cx="221744" cy="0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8E6F837-4395-47F6-91BF-55208F51BFAB}"/>
                </a:ext>
              </a:extLst>
            </p:cNvPr>
            <p:cNvGrpSpPr/>
            <p:nvPr/>
          </p:nvGrpSpPr>
          <p:grpSpPr>
            <a:xfrm>
              <a:off x="4372745" y="1475015"/>
              <a:ext cx="127302" cy="120334"/>
              <a:chOff x="5766476" y="4416996"/>
              <a:chExt cx="173831" cy="289727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648CD9F-628E-4078-991D-A2392453EF20}"/>
                  </a:ext>
                </a:extLst>
              </p:cNvPr>
              <p:cNvCxnSpPr/>
              <p:nvPr/>
            </p:nvCxnSpPr>
            <p:spPr>
              <a:xfrm>
                <a:off x="5766476" y="4706723"/>
                <a:ext cx="173831" cy="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CEC9C4D8-E1FF-4FE6-9379-3E0095E98558}"/>
                  </a:ext>
                </a:extLst>
              </p:cNvPr>
              <p:cNvCxnSpPr/>
              <p:nvPr/>
            </p:nvCxnSpPr>
            <p:spPr>
              <a:xfrm flipV="1">
                <a:off x="5853113" y="4416996"/>
                <a:ext cx="0" cy="281540"/>
              </a:xfrm>
              <a:prstGeom prst="line">
                <a:avLst/>
              </a:prstGeom>
              <a:ln w="19050">
                <a:solidFill>
                  <a:srgbClr val="FF6699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44718B05-D7B0-4AF3-BD56-BC662B78DF21}"/>
                </a:ext>
              </a:extLst>
            </p:cNvPr>
            <p:cNvGrpSpPr/>
            <p:nvPr/>
          </p:nvGrpSpPr>
          <p:grpSpPr>
            <a:xfrm>
              <a:off x="3561201" y="266033"/>
              <a:ext cx="3182339" cy="2348712"/>
              <a:chOff x="3561201" y="275177"/>
              <a:chExt cx="3182339" cy="2348712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04041E2-6172-4A27-8E5D-AE38CB22E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2360" y="1977533"/>
                <a:ext cx="30041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55857BFD-1BD9-493E-A305-7FF1417D0DE4}"/>
                  </a:ext>
                </a:extLst>
              </p:cNvPr>
              <p:cNvGrpSpPr/>
              <p:nvPr/>
            </p:nvGrpSpPr>
            <p:grpSpPr>
              <a:xfrm>
                <a:off x="3561201" y="275177"/>
                <a:ext cx="3182339" cy="2348712"/>
                <a:chOff x="3561201" y="275177"/>
                <a:chExt cx="3182339" cy="2348712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22F4449-9B5E-4BA8-9E4F-A8F68C9403C7}"/>
                    </a:ext>
                  </a:extLst>
                </p:cNvPr>
                <p:cNvSpPr/>
                <p:nvPr/>
              </p:nvSpPr>
              <p:spPr>
                <a:xfrm>
                  <a:off x="4054376" y="1885368"/>
                  <a:ext cx="754444" cy="75444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4523FBFA-1C09-46C0-9881-1E98A6DBFBB8}"/>
                    </a:ext>
                  </a:extLst>
                </p:cNvPr>
                <p:cNvSpPr/>
                <p:nvPr/>
              </p:nvSpPr>
              <p:spPr>
                <a:xfrm>
                  <a:off x="5501522" y="1881291"/>
                  <a:ext cx="754444" cy="75444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连接符: 肘形 42">
                  <a:extLst>
                    <a:ext uri="{FF2B5EF4-FFF2-40B4-BE49-F238E27FC236}">
                      <a16:creationId xmlns:a16="http://schemas.microsoft.com/office/drawing/2014/main" id="{D36A4D3A-0CE1-4D43-B206-8983F4419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48933" y="1762214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>
                  <a:extLst>
                    <a:ext uri="{FF2B5EF4-FFF2-40B4-BE49-F238E27FC236}">
                      <a16:creationId xmlns:a16="http://schemas.microsoft.com/office/drawing/2014/main" id="{70D2E779-AA3A-43FF-B187-2677AFF05EA8}"/>
                    </a:ext>
                  </a:extLst>
                </p:cNvPr>
                <p:cNvGrpSpPr/>
                <p:nvPr/>
              </p:nvGrpSpPr>
              <p:grpSpPr>
                <a:xfrm flipH="1">
                  <a:off x="5400513" y="1161966"/>
                  <a:ext cx="1154346" cy="93806"/>
                  <a:chOff x="9443927" y="2573872"/>
                  <a:chExt cx="2195623" cy="134285"/>
                </a:xfrm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23938E4-C618-4AA6-89E4-FA713DEEBA53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45CAB003-CAF3-42FA-8F63-F53109873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3A520BFB-20E4-4337-9C10-4574E2C6A3C5}"/>
                    </a:ext>
                  </a:extLst>
                </p:cNvPr>
                <p:cNvSpPr/>
                <p:nvPr/>
              </p:nvSpPr>
              <p:spPr>
                <a:xfrm>
                  <a:off x="5382156" y="850409"/>
                  <a:ext cx="158619" cy="165979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51AF1267-AF98-4CAF-9712-1B95D8A4977A}"/>
                    </a:ext>
                  </a:extLst>
                </p:cNvPr>
                <p:cNvGrpSpPr/>
                <p:nvPr/>
              </p:nvGrpSpPr>
              <p:grpSpPr>
                <a:xfrm>
                  <a:off x="3618145" y="1160214"/>
                  <a:ext cx="1154346" cy="93806"/>
                  <a:chOff x="9443927" y="2573872"/>
                  <a:chExt cx="2195623" cy="134285"/>
                </a:xfrm>
                <a:solidFill>
                  <a:srgbClr val="33CC33"/>
                </a:solidFill>
              </p:grpSpPr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57C972E6-B08C-4CEA-92FF-465DA0A8570E}"/>
                      </a:ext>
                    </a:extLst>
                  </p:cNvPr>
                  <p:cNvSpPr/>
                  <p:nvPr/>
                </p:nvSpPr>
                <p:spPr>
                  <a:xfrm>
                    <a:off x="10286931" y="2573872"/>
                    <a:ext cx="1080000" cy="108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182C651A-0655-4B85-B872-1E1C2ABCDB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8"/>
                    <a:ext cx="2195623" cy="117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C91DBED-F32A-4593-A408-40E47DA40278}"/>
                    </a:ext>
                  </a:extLst>
                </p:cNvPr>
                <p:cNvSpPr/>
                <p:nvPr/>
              </p:nvSpPr>
              <p:spPr>
                <a:xfrm>
                  <a:off x="4883865" y="857521"/>
                  <a:ext cx="158614" cy="144857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190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CBBAA0E0-73C1-4DE1-B616-281FF6061C34}"/>
                    </a:ext>
                  </a:extLst>
                </p:cNvPr>
                <p:cNvGrpSpPr/>
                <p:nvPr/>
              </p:nvGrpSpPr>
              <p:grpSpPr>
                <a:xfrm>
                  <a:off x="5770000" y="1512435"/>
                  <a:ext cx="207686" cy="183826"/>
                  <a:chOff x="9832633" y="561588"/>
                  <a:chExt cx="390657" cy="345776"/>
                </a:xfrm>
              </p:grpSpPr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0C349F66-8AFC-4D64-BEFC-1CADBEA29A15}"/>
                      </a:ext>
                    </a:extLst>
                  </p:cNvPr>
                  <p:cNvSpPr/>
                  <p:nvPr/>
                </p:nvSpPr>
                <p:spPr>
                  <a:xfrm>
                    <a:off x="9980086" y="561588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719A15CC-78B1-4DEE-8533-E2E64C0440BE}"/>
                      </a:ext>
                    </a:extLst>
                  </p:cNvPr>
                  <p:cNvSpPr/>
                  <p:nvPr/>
                </p:nvSpPr>
                <p:spPr>
                  <a:xfrm>
                    <a:off x="9832633" y="699993"/>
                    <a:ext cx="243204" cy="207371"/>
                  </a:xfrm>
                  <a:prstGeom prst="ellipse">
                    <a:avLst/>
                  </a:prstGeom>
                  <a:solidFill>
                    <a:srgbClr val="CC99FF"/>
                  </a:solidFill>
                  <a:ln w="19050">
                    <a:solidFill>
                      <a:srgbClr val="9933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0" name="连接符: 肘形 49">
                  <a:extLst>
                    <a:ext uri="{FF2B5EF4-FFF2-40B4-BE49-F238E27FC236}">
                      <a16:creationId xmlns:a16="http://schemas.microsoft.com/office/drawing/2014/main" id="{6B59D788-1549-4DC4-9383-834984134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0731" y="1328674"/>
                  <a:ext cx="348670" cy="307528"/>
                </a:xfrm>
                <a:prstGeom prst="bentConnector3">
                  <a:avLst>
                    <a:gd name="adj1" fmla="val 99964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85FCFD30-D841-46AB-A575-76B0D39282F8}"/>
                    </a:ext>
                  </a:extLst>
                </p:cNvPr>
                <p:cNvGrpSpPr/>
                <p:nvPr/>
              </p:nvGrpSpPr>
              <p:grpSpPr>
                <a:xfrm>
                  <a:off x="4944731" y="275177"/>
                  <a:ext cx="548842" cy="539234"/>
                  <a:chOff x="8489236" y="637662"/>
                  <a:chExt cx="1080001" cy="1061094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EE8576C5-FF6F-49B5-82A7-68063C4C1E10}"/>
                      </a:ext>
                    </a:extLst>
                  </p:cNvPr>
                  <p:cNvGrpSpPr/>
                  <p:nvPr/>
                </p:nvGrpSpPr>
                <p:grpSpPr>
                  <a:xfrm>
                    <a:off x="8489236" y="1254720"/>
                    <a:ext cx="1080001" cy="444036"/>
                    <a:chOff x="3522819" y="1752553"/>
                    <a:chExt cx="1080001" cy="444036"/>
                  </a:xfrm>
                </p:grpSpPr>
                <p:sp>
                  <p:nvSpPr>
                    <p:cNvPr id="69" name="左大括号 68">
                      <a:extLst>
                        <a:ext uri="{FF2B5EF4-FFF2-40B4-BE49-F238E27FC236}">
                          <a16:creationId xmlns:a16="http://schemas.microsoft.com/office/drawing/2014/main" id="{CB1593DF-E8DD-4A93-B1FA-AA6CA118F7D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920635" y="1514403"/>
                      <a:ext cx="284370" cy="1080001"/>
                    </a:xfrm>
                    <a:prstGeom prst="leftBrace">
                      <a:avLst>
                        <a:gd name="adj1" fmla="val 28494"/>
                        <a:gd name="adj2" fmla="val 49970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70" name="直接箭头连接符 69">
                      <a:extLst>
                        <a:ext uri="{FF2B5EF4-FFF2-40B4-BE49-F238E27FC236}">
                          <a16:creationId xmlns:a16="http://schemas.microsoft.com/office/drawing/2014/main" id="{AF8680D7-EA31-4EDF-87CA-0E6A873F8F8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064793" y="1752553"/>
                      <a:ext cx="0" cy="47672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132F0B3B-B35C-4928-9A91-1E305CFA87B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501" y="637662"/>
                    <a:ext cx="593652" cy="56412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Ø</a:t>
                    </a:r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2" name="连接符: 肘形 51">
                  <a:extLst>
                    <a:ext uri="{FF2B5EF4-FFF2-40B4-BE49-F238E27FC236}">
                      <a16:creationId xmlns:a16="http://schemas.microsoft.com/office/drawing/2014/main" id="{5134A305-EA77-494E-8862-EE7AF1433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111694" y="830874"/>
                  <a:ext cx="654285" cy="105355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连接符: 肘形 52">
                  <a:extLst>
                    <a:ext uri="{FF2B5EF4-FFF2-40B4-BE49-F238E27FC236}">
                      <a16:creationId xmlns:a16="http://schemas.microsoft.com/office/drawing/2014/main" id="{CD80F470-3F9F-43FF-8E63-617891F984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4520663" y="806092"/>
                  <a:ext cx="161025" cy="42723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FD745D0D-65ED-4CC9-A61D-30A31CF59265}"/>
                    </a:ext>
                  </a:extLst>
                </p:cNvPr>
                <p:cNvGrpSpPr/>
                <p:nvPr/>
              </p:nvGrpSpPr>
              <p:grpSpPr>
                <a:xfrm>
                  <a:off x="4244516" y="2198868"/>
                  <a:ext cx="207690" cy="183824"/>
                  <a:chOff x="9418606" y="545192"/>
                  <a:chExt cx="390664" cy="345772"/>
                </a:xfrm>
              </p:grpSpPr>
              <p:sp>
                <p:nvSpPr>
                  <p:cNvPr id="65" name="椭圆 64">
                    <a:extLst>
                      <a:ext uri="{FF2B5EF4-FFF2-40B4-BE49-F238E27FC236}">
                        <a16:creationId xmlns:a16="http://schemas.microsoft.com/office/drawing/2014/main" id="{36000D6E-8680-440F-8BDB-E60BD6DC5721}"/>
                      </a:ext>
                    </a:extLst>
                  </p:cNvPr>
                  <p:cNvSpPr/>
                  <p:nvPr/>
                </p:nvSpPr>
                <p:spPr>
                  <a:xfrm>
                    <a:off x="9566065" y="545192"/>
                    <a:ext cx="243205" cy="207371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D9CBEE47-242A-4BDA-BBC1-EB01F8A2554D}"/>
                      </a:ext>
                    </a:extLst>
                  </p:cNvPr>
                  <p:cNvSpPr/>
                  <p:nvPr/>
                </p:nvSpPr>
                <p:spPr>
                  <a:xfrm>
                    <a:off x="9418606" y="683594"/>
                    <a:ext cx="243204" cy="20737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6" name="连接符: 肘形 55">
                  <a:extLst>
                    <a:ext uri="{FF2B5EF4-FFF2-40B4-BE49-F238E27FC236}">
                      <a16:creationId xmlns:a16="http://schemas.microsoft.com/office/drawing/2014/main" id="{FBA7A364-BE70-4302-BC69-FFA3E55FA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5637395" y="865253"/>
                  <a:ext cx="164453" cy="318251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连接符: 肘形 56">
                  <a:extLst>
                    <a:ext uri="{FF2B5EF4-FFF2-40B4-BE49-F238E27FC236}">
                      <a16:creationId xmlns:a16="http://schemas.microsoft.com/office/drawing/2014/main" id="{9DFCC66C-F386-4991-B5B6-F82C02A25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817298" y="1034958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连接符: 肘形 57">
                  <a:extLst>
                    <a:ext uri="{FF2B5EF4-FFF2-40B4-BE49-F238E27FC236}">
                      <a16:creationId xmlns:a16="http://schemas.microsoft.com/office/drawing/2014/main" id="{7994D1FE-5C3D-49E3-8CFF-0F3FC67A9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172854" y="1037347"/>
                  <a:ext cx="221801" cy="191297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0944D6E5-864B-41E9-A956-2BDE44BB7043}"/>
                    </a:ext>
                  </a:extLst>
                </p:cNvPr>
                <p:cNvSpPr/>
                <p:nvPr/>
              </p:nvSpPr>
              <p:spPr>
                <a:xfrm>
                  <a:off x="3561201" y="319316"/>
                  <a:ext cx="3182339" cy="1903937"/>
                </a:xfrm>
                <a:custGeom>
                  <a:avLst/>
                  <a:gdLst>
                    <a:gd name="connsiteX0" fmla="*/ 3924300 w 3948112"/>
                    <a:gd name="connsiteY0" fmla="*/ 0 h 2862262"/>
                    <a:gd name="connsiteX1" fmla="*/ 0 w 3948112"/>
                    <a:gd name="connsiteY1" fmla="*/ 9525 h 2862262"/>
                    <a:gd name="connsiteX2" fmla="*/ 0 w 3948112"/>
                    <a:gd name="connsiteY2" fmla="*/ 1709737 h 2862262"/>
                    <a:gd name="connsiteX3" fmla="*/ 2043112 w 3948112"/>
                    <a:gd name="connsiteY3" fmla="*/ 1704975 h 2862262"/>
                    <a:gd name="connsiteX4" fmla="*/ 2062162 w 3948112"/>
                    <a:gd name="connsiteY4" fmla="*/ 2857500 h 2862262"/>
                    <a:gd name="connsiteX5" fmla="*/ 3948112 w 3948112"/>
                    <a:gd name="connsiteY5" fmla="*/ 2862262 h 2862262"/>
                    <a:gd name="connsiteX6" fmla="*/ 3924300 w 3948112"/>
                    <a:gd name="connsiteY6" fmla="*/ 0 h 2862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48112" h="2862262">
                      <a:moveTo>
                        <a:pt x="3924300" y="0"/>
                      </a:moveTo>
                      <a:lnTo>
                        <a:pt x="0" y="9525"/>
                      </a:lnTo>
                      <a:lnTo>
                        <a:pt x="0" y="1709737"/>
                      </a:lnTo>
                      <a:lnTo>
                        <a:pt x="2043112" y="1704975"/>
                      </a:lnTo>
                      <a:lnTo>
                        <a:pt x="2062162" y="2857500"/>
                      </a:lnTo>
                      <a:lnTo>
                        <a:pt x="3948112" y="2862262"/>
                      </a:lnTo>
                      <a:cubicBezTo>
                        <a:pt x="3943350" y="1912937"/>
                        <a:pt x="3938587" y="963612"/>
                        <a:pt x="3924300" y="0"/>
                      </a:cubicBezTo>
                      <a:close/>
                    </a:path>
                  </a:pathLst>
                </a:custGeom>
                <a:noFill/>
                <a:ln w="19050">
                  <a:solidFill>
                    <a:srgbClr val="FFC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6700FE5-4CF8-4CF4-A2D7-598C976E45FB}"/>
                    </a:ext>
                  </a:extLst>
                </p:cNvPr>
                <p:cNvSpPr/>
                <p:nvPr/>
              </p:nvSpPr>
              <p:spPr>
                <a:xfrm>
                  <a:off x="3686320" y="1684788"/>
                  <a:ext cx="1240144" cy="939101"/>
                </a:xfrm>
                <a:prstGeom prst="rect">
                  <a:avLst/>
                </a:prstGeom>
                <a:noFill/>
                <a:ln w="19050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E8C23B22-ABCB-4715-8EE2-8BFCEC786EE9}"/>
                    </a:ext>
                  </a:extLst>
                </p:cNvPr>
                <p:cNvSpPr/>
                <p:nvPr/>
              </p:nvSpPr>
              <p:spPr>
                <a:xfrm>
                  <a:off x="3613640" y="386774"/>
                  <a:ext cx="850799" cy="625684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控制器</a:t>
                  </a:r>
                </a:p>
                <a:p>
                  <a:endPara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endParaRPr lang="zh-CN" altLang="en-US" sz="1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A8C1C06-E7C7-40C2-B2DE-2EDE3FDBC13B}"/>
                    </a:ext>
                  </a:extLst>
                </p:cNvPr>
                <p:cNvSpPr/>
                <p:nvPr/>
              </p:nvSpPr>
              <p:spPr>
                <a:xfrm>
                  <a:off x="3686715" y="2333871"/>
                  <a:ext cx="752121" cy="276999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2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模块</a:t>
                  </a:r>
                </a:p>
              </p:txBody>
            </p:sp>
          </p:grpSp>
        </p:grpSp>
      </p:grp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26A455C2-A6D3-440C-9499-6A5C05DEEE5E}"/>
              </a:ext>
            </a:extLst>
          </p:cNvPr>
          <p:cNvGrpSpPr/>
          <p:nvPr/>
        </p:nvGrpSpPr>
        <p:grpSpPr>
          <a:xfrm>
            <a:off x="3526688" y="3235369"/>
            <a:ext cx="3220891" cy="2610687"/>
            <a:chOff x="3527272" y="2997400"/>
            <a:chExt cx="3304266" cy="2678267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498ED42-65E7-43A9-86CA-5FE5D1A43D5D}"/>
                </a:ext>
              </a:extLst>
            </p:cNvPr>
            <p:cNvSpPr txBox="1"/>
            <p:nvPr/>
          </p:nvSpPr>
          <p:spPr>
            <a:xfrm>
              <a:off x="4634335" y="5206326"/>
              <a:ext cx="795686" cy="4693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2</a:t>
              </a:r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173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52018EC0-0BA3-41D4-B86B-32DFD8111BFD}"/>
                </a:ext>
              </a:extLst>
            </p:cNvPr>
            <p:cNvGrpSpPr/>
            <p:nvPr/>
          </p:nvGrpSpPr>
          <p:grpSpPr>
            <a:xfrm>
              <a:off x="3527272" y="2997400"/>
              <a:ext cx="3304266" cy="2465823"/>
              <a:chOff x="3527272" y="2979112"/>
              <a:chExt cx="3304266" cy="2465823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3899E0F3-62CE-4EAB-A46A-2E4E02D67A28}"/>
                  </a:ext>
                </a:extLst>
              </p:cNvPr>
              <p:cNvGrpSpPr/>
              <p:nvPr/>
            </p:nvGrpSpPr>
            <p:grpSpPr>
              <a:xfrm>
                <a:off x="5875697" y="4488993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EA20D4C0-FEA9-40EB-9BD9-05F38723A4CA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55" name="组合 254">
                    <a:extLst>
                      <a:ext uri="{FF2B5EF4-FFF2-40B4-BE49-F238E27FC236}">
                        <a16:creationId xmlns:a16="http://schemas.microsoft.com/office/drawing/2014/main" id="{C08CE8AA-6366-4979-AB0D-8387B6AFE137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5" name="任意多边形: 形状 264">
                      <a:extLst>
                        <a:ext uri="{FF2B5EF4-FFF2-40B4-BE49-F238E27FC236}">
                          <a16:creationId xmlns:a16="http://schemas.microsoft.com/office/drawing/2014/main" id="{79146760-5ACD-483C-B01C-601CF5BB8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6" name="任意多边形: 形状 265">
                      <a:extLst>
                        <a:ext uri="{FF2B5EF4-FFF2-40B4-BE49-F238E27FC236}">
                          <a16:creationId xmlns:a16="http://schemas.microsoft.com/office/drawing/2014/main" id="{F96A513C-E808-4580-B266-6BB8C42F7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6" name="组合 255">
                    <a:extLst>
                      <a:ext uri="{FF2B5EF4-FFF2-40B4-BE49-F238E27FC236}">
                        <a16:creationId xmlns:a16="http://schemas.microsoft.com/office/drawing/2014/main" id="{0E36D68F-E900-4E37-8B12-0EA6B9614B1E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3" name="任意多边形: 形状 262">
                      <a:extLst>
                        <a:ext uri="{FF2B5EF4-FFF2-40B4-BE49-F238E27FC236}">
                          <a16:creationId xmlns:a16="http://schemas.microsoft.com/office/drawing/2014/main" id="{131D92BF-63CD-4C58-8BBA-E255586E9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" name="任意多边形: 形状 263">
                      <a:extLst>
                        <a:ext uri="{FF2B5EF4-FFF2-40B4-BE49-F238E27FC236}">
                          <a16:creationId xmlns:a16="http://schemas.microsoft.com/office/drawing/2014/main" id="{A617CDAE-4B9A-4BF6-97BD-B82E4FF578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7" name="组合 256">
                    <a:extLst>
                      <a:ext uri="{FF2B5EF4-FFF2-40B4-BE49-F238E27FC236}">
                        <a16:creationId xmlns:a16="http://schemas.microsoft.com/office/drawing/2014/main" id="{EF4C6813-1987-43C3-AAEF-0464DACDD23E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61" name="任意多边形: 形状 260">
                      <a:extLst>
                        <a:ext uri="{FF2B5EF4-FFF2-40B4-BE49-F238E27FC236}">
                          <a16:creationId xmlns:a16="http://schemas.microsoft.com/office/drawing/2014/main" id="{18561085-17D5-42FF-AD28-AC2351451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" name="任意多边形: 形状 261">
                      <a:extLst>
                        <a:ext uri="{FF2B5EF4-FFF2-40B4-BE49-F238E27FC236}">
                          <a16:creationId xmlns:a16="http://schemas.microsoft.com/office/drawing/2014/main" id="{766EE95A-113C-4C51-9A83-1FF242334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58" name="组合 257">
                    <a:extLst>
                      <a:ext uri="{FF2B5EF4-FFF2-40B4-BE49-F238E27FC236}">
                        <a16:creationId xmlns:a16="http://schemas.microsoft.com/office/drawing/2014/main" id="{2D62FF2A-2761-480C-A6F9-D3849832E1AC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9" name="任意多边形: 形状 258">
                      <a:extLst>
                        <a:ext uri="{FF2B5EF4-FFF2-40B4-BE49-F238E27FC236}">
                          <a16:creationId xmlns:a16="http://schemas.microsoft.com/office/drawing/2014/main" id="{1B91EB42-8884-4ADF-AB6F-17ABBD417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0" name="任意多边形: 形状 259">
                      <a:extLst>
                        <a:ext uri="{FF2B5EF4-FFF2-40B4-BE49-F238E27FC236}">
                          <a16:creationId xmlns:a16="http://schemas.microsoft.com/office/drawing/2014/main" id="{34DA4D0E-9F37-4D29-95A0-9168806A3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42" name="组合 241">
                  <a:extLst>
                    <a:ext uri="{FF2B5EF4-FFF2-40B4-BE49-F238E27FC236}">
                      <a16:creationId xmlns:a16="http://schemas.microsoft.com/office/drawing/2014/main" id="{982D8525-BE95-48A3-8091-556E4D98CF6C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243" name="组合 242">
                    <a:extLst>
                      <a:ext uri="{FF2B5EF4-FFF2-40B4-BE49-F238E27FC236}">
                        <a16:creationId xmlns:a16="http://schemas.microsoft.com/office/drawing/2014/main" id="{47006B37-7EBE-4AE9-8DED-1F8F058CE85E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3" name="任意多边形: 形状 252">
                      <a:extLst>
                        <a:ext uri="{FF2B5EF4-FFF2-40B4-BE49-F238E27FC236}">
                          <a16:creationId xmlns:a16="http://schemas.microsoft.com/office/drawing/2014/main" id="{406C2EA2-FBE3-4124-BB7B-E809F89F8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4" name="任意多边形: 形状 253">
                      <a:extLst>
                        <a:ext uri="{FF2B5EF4-FFF2-40B4-BE49-F238E27FC236}">
                          <a16:creationId xmlns:a16="http://schemas.microsoft.com/office/drawing/2014/main" id="{D958DBC7-E83B-4259-A20C-8E6D09139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4" name="组合 243">
                    <a:extLst>
                      <a:ext uri="{FF2B5EF4-FFF2-40B4-BE49-F238E27FC236}">
                        <a16:creationId xmlns:a16="http://schemas.microsoft.com/office/drawing/2014/main" id="{C52AA0F3-3C23-4FBD-94D1-C81B5678B364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51" name="任意多边形: 形状 250">
                      <a:extLst>
                        <a:ext uri="{FF2B5EF4-FFF2-40B4-BE49-F238E27FC236}">
                          <a16:creationId xmlns:a16="http://schemas.microsoft.com/office/drawing/2014/main" id="{2FD6CA98-24F6-4BD6-B4DA-FB50110BD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2" name="任意多边形: 形状 251">
                      <a:extLst>
                        <a:ext uri="{FF2B5EF4-FFF2-40B4-BE49-F238E27FC236}">
                          <a16:creationId xmlns:a16="http://schemas.microsoft.com/office/drawing/2014/main" id="{49CE533E-44ED-4CC2-A014-ADD91234A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5" name="组合 244">
                    <a:extLst>
                      <a:ext uri="{FF2B5EF4-FFF2-40B4-BE49-F238E27FC236}">
                        <a16:creationId xmlns:a16="http://schemas.microsoft.com/office/drawing/2014/main" id="{75440132-13CF-4641-9A26-0AAB46A407BB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49" name="任意多边形: 形状 248">
                      <a:extLst>
                        <a:ext uri="{FF2B5EF4-FFF2-40B4-BE49-F238E27FC236}">
                          <a16:creationId xmlns:a16="http://schemas.microsoft.com/office/drawing/2014/main" id="{F35A0198-69B7-45CE-8313-3168BDA8A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0" name="任意多边形: 形状 249">
                      <a:extLst>
                        <a:ext uri="{FF2B5EF4-FFF2-40B4-BE49-F238E27FC236}">
                          <a16:creationId xmlns:a16="http://schemas.microsoft.com/office/drawing/2014/main" id="{8997EA23-2848-43FC-9580-37908A6CF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246" name="组合 245">
                    <a:extLst>
                      <a:ext uri="{FF2B5EF4-FFF2-40B4-BE49-F238E27FC236}">
                        <a16:creationId xmlns:a16="http://schemas.microsoft.com/office/drawing/2014/main" id="{99161868-ACCD-4EF2-B282-B3FF8C644571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247" name="任意多边形: 形状 246">
                      <a:extLst>
                        <a:ext uri="{FF2B5EF4-FFF2-40B4-BE49-F238E27FC236}">
                          <a16:creationId xmlns:a16="http://schemas.microsoft.com/office/drawing/2014/main" id="{CCC63FBE-B19D-41BE-B1B8-87CB6D0B4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8" name="任意多边形: 形状 247">
                      <a:extLst>
                        <a:ext uri="{FF2B5EF4-FFF2-40B4-BE49-F238E27FC236}">
                          <a16:creationId xmlns:a16="http://schemas.microsoft.com/office/drawing/2014/main" id="{4648B675-569D-4981-85E2-ACB08A1D2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6" name="组合 135">
                <a:extLst>
                  <a:ext uri="{FF2B5EF4-FFF2-40B4-BE49-F238E27FC236}">
                    <a16:creationId xmlns:a16="http://schemas.microsoft.com/office/drawing/2014/main" id="{4CF51331-EE8E-46A3-8BAE-3B233A84C74F}"/>
                  </a:ext>
                </a:extLst>
              </p:cNvPr>
              <p:cNvGrpSpPr/>
              <p:nvPr/>
            </p:nvGrpSpPr>
            <p:grpSpPr>
              <a:xfrm>
                <a:off x="3761962" y="4153859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0EC6BDB8-9A98-45C2-802A-99545267EA32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39" name="任意多边形: 形状 238">
                    <a:extLst>
                      <a:ext uri="{FF2B5EF4-FFF2-40B4-BE49-F238E27FC236}">
                        <a16:creationId xmlns:a16="http://schemas.microsoft.com/office/drawing/2014/main" id="{7218BDE9-0F3A-4FD4-BA8D-30A283DB5DA5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0" name="任意多边形: 形状 239">
                    <a:extLst>
                      <a:ext uri="{FF2B5EF4-FFF2-40B4-BE49-F238E27FC236}">
                        <a16:creationId xmlns:a16="http://schemas.microsoft.com/office/drawing/2014/main" id="{0A17ACFD-911C-4042-9AAD-175BA83E5895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" name="组合 232">
                  <a:extLst>
                    <a:ext uri="{FF2B5EF4-FFF2-40B4-BE49-F238E27FC236}">
                      <a16:creationId xmlns:a16="http://schemas.microsoft.com/office/drawing/2014/main" id="{04760CAF-9DE3-491E-881A-9FDB617206FE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BE22EDE9-EB38-4F34-95CA-D842151FA984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1506F3A4-D836-4353-AF6E-A1E853CC465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55A5F889-356F-41E9-85A2-0A6B52F41F11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8B42B18C-6E0B-4428-8C95-F9DC437A7A03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" name="任意多边形: 形状 235">
                    <a:extLst>
                      <a:ext uri="{FF2B5EF4-FFF2-40B4-BE49-F238E27FC236}">
                        <a16:creationId xmlns:a16="http://schemas.microsoft.com/office/drawing/2014/main" id="{92400547-111A-48D4-87CA-81384E31133C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96409EA5-B5ED-4A4B-907A-1E5E22264877}"/>
                  </a:ext>
                </a:extLst>
              </p:cNvPr>
              <p:cNvGrpSpPr/>
              <p:nvPr/>
            </p:nvGrpSpPr>
            <p:grpSpPr>
              <a:xfrm>
                <a:off x="3760171" y="3482834"/>
                <a:ext cx="697543" cy="126364"/>
                <a:chOff x="7782341" y="990705"/>
                <a:chExt cx="1652466" cy="311907"/>
              </a:xfrm>
            </p:grpSpPr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4F302049-87D4-4E21-AFD7-BC3CB45DD15A}"/>
                    </a:ext>
                  </a:extLst>
                </p:cNvPr>
                <p:cNvGrpSpPr/>
                <p:nvPr/>
              </p:nvGrpSpPr>
              <p:grpSpPr>
                <a:xfrm>
                  <a:off x="7782341" y="990705"/>
                  <a:ext cx="1652466" cy="311907"/>
                  <a:chOff x="9443927" y="2411877"/>
                  <a:chExt cx="2195623" cy="311907"/>
                </a:xfrm>
              </p:grpSpPr>
              <p:cxnSp>
                <p:nvCxnSpPr>
                  <p:cNvPr id="230" name="直接连接符 229">
                    <a:extLst>
                      <a:ext uri="{FF2B5EF4-FFF2-40B4-BE49-F238E27FC236}">
                        <a16:creationId xmlns:a16="http://schemas.microsoft.com/office/drawing/2014/main" id="{FB39D5B7-2233-49C6-8764-7842DB994F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22605"/>
                    <a:ext cx="2195623" cy="11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连接符: 肘形 230">
                    <a:extLst>
                      <a:ext uri="{FF2B5EF4-FFF2-40B4-BE49-F238E27FC236}">
                        <a16:creationId xmlns:a16="http://schemas.microsoft.com/office/drawing/2014/main" id="{3B40CAF1-3F05-4749-B5C1-F0BF33E52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58717" y="2375550"/>
                    <a:ext cx="270195" cy="342850"/>
                  </a:xfrm>
                  <a:prstGeom prst="bentConnector2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0AC88547-8CD0-4A37-BAA0-9BC563DE7A16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7AEE270-F2A1-47FF-A855-63289C8A0BD4}"/>
                  </a:ext>
                </a:extLst>
              </p:cNvPr>
              <p:cNvGrpSpPr/>
              <p:nvPr/>
            </p:nvGrpSpPr>
            <p:grpSpPr>
              <a:xfrm>
                <a:off x="3586559" y="4923397"/>
                <a:ext cx="671532" cy="198466"/>
                <a:chOff x="6700829" y="2674911"/>
                <a:chExt cx="1075677" cy="331244"/>
              </a:xfrm>
            </p:grpSpPr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FB058D10-5110-4DFD-9624-7CA20BE99378}"/>
                    </a:ext>
                  </a:extLst>
                </p:cNvPr>
                <p:cNvGrpSpPr/>
                <p:nvPr/>
              </p:nvGrpSpPr>
              <p:grpSpPr>
                <a:xfrm>
                  <a:off x="6700829" y="2674911"/>
                  <a:ext cx="1075677" cy="331244"/>
                  <a:chOff x="9624454" y="2376913"/>
                  <a:chExt cx="1429247" cy="331244"/>
                </a:xfrm>
              </p:grpSpPr>
              <p:cxnSp>
                <p:nvCxnSpPr>
                  <p:cNvPr id="226" name="直接连接符 225">
                    <a:extLst>
                      <a:ext uri="{FF2B5EF4-FFF2-40B4-BE49-F238E27FC236}">
                        <a16:creationId xmlns:a16="http://schemas.microsoft.com/office/drawing/2014/main" id="{AEC706C9-5227-4EE4-8E74-0B920F9ABE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24454" y="2708157"/>
                    <a:ext cx="14292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连接符: 肘形 226">
                    <a:extLst>
                      <a:ext uri="{FF2B5EF4-FFF2-40B4-BE49-F238E27FC236}">
                        <a16:creationId xmlns:a16="http://schemas.microsoft.com/office/drawing/2014/main" id="{9B83DF2A-ECF7-4171-A7CF-AAA76B3DD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9810148" y="2398747"/>
                    <a:ext cx="317514" cy="273845"/>
                  </a:xfrm>
                  <a:prstGeom prst="bentConnector3">
                    <a:avLst>
                      <a:gd name="adj1" fmla="val 99998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8B152331-C887-43E2-A999-8B31A5148BAB}"/>
                    </a:ext>
                  </a:extLst>
                </p:cNvPr>
                <p:cNvSpPr/>
                <p:nvPr/>
              </p:nvSpPr>
              <p:spPr>
                <a:xfrm>
                  <a:off x="7059494" y="2848716"/>
                  <a:ext cx="587303" cy="122641"/>
                </a:xfrm>
                <a:prstGeom prst="rect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1B01E82B-92D8-47F0-BD0F-6FA384537FB2}"/>
                  </a:ext>
                </a:extLst>
              </p:cNvPr>
              <p:cNvGrpSpPr/>
              <p:nvPr/>
            </p:nvGrpSpPr>
            <p:grpSpPr>
              <a:xfrm>
                <a:off x="5803864" y="3544231"/>
                <a:ext cx="870137" cy="191019"/>
                <a:chOff x="7712130" y="4492642"/>
                <a:chExt cx="1393808" cy="318813"/>
              </a:xfrm>
            </p:grpSpPr>
            <p:grpSp>
              <p:nvGrpSpPr>
                <p:cNvPr id="220" name="组合 219">
                  <a:extLst>
                    <a:ext uri="{FF2B5EF4-FFF2-40B4-BE49-F238E27FC236}">
                      <a16:creationId xmlns:a16="http://schemas.microsoft.com/office/drawing/2014/main" id="{64A7F2FC-C86E-45C6-856F-A78791EF0CD5}"/>
                    </a:ext>
                  </a:extLst>
                </p:cNvPr>
                <p:cNvGrpSpPr/>
                <p:nvPr/>
              </p:nvGrpSpPr>
              <p:grpSpPr>
                <a:xfrm>
                  <a:off x="7712130" y="4680172"/>
                  <a:ext cx="1393808" cy="131283"/>
                  <a:chOff x="9443927" y="2569346"/>
                  <a:chExt cx="1941481" cy="137631"/>
                </a:xfrm>
                <a:solidFill>
                  <a:srgbClr val="33CC33"/>
                </a:solidFill>
              </p:grpSpPr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2F0E5AC-9685-436F-A417-563209735FFD}"/>
                      </a:ext>
                    </a:extLst>
                  </p:cNvPr>
                  <p:cNvSpPr/>
                  <p:nvPr/>
                </p:nvSpPr>
                <p:spPr>
                  <a:xfrm>
                    <a:off x="10120511" y="2569346"/>
                    <a:ext cx="1080000" cy="107999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3" name="直接连接符 222">
                    <a:extLst>
                      <a:ext uri="{FF2B5EF4-FFF2-40B4-BE49-F238E27FC236}">
                        <a16:creationId xmlns:a16="http://schemas.microsoft.com/office/drawing/2014/main" id="{60EB56BF-6D5F-4DF4-9D47-4D682F325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3927" y="2706977"/>
                    <a:ext cx="1941481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连接符: 肘形 220">
                  <a:extLst>
                    <a:ext uri="{FF2B5EF4-FFF2-40B4-BE49-F238E27FC236}">
                      <a16:creationId xmlns:a16="http://schemas.microsoft.com/office/drawing/2014/main" id="{DDABEB62-4A4C-46B6-9A36-B581729EE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7984073" y="4513469"/>
                  <a:ext cx="302870" cy="261216"/>
                </a:xfrm>
                <a:prstGeom prst="bentConnector3">
                  <a:avLst>
                    <a:gd name="adj1" fmla="val 10024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956EEB52-A633-4707-9F3C-4B4C7268B3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0403" y="3655412"/>
                <a:ext cx="0" cy="4718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5C8E13E5-948A-4E80-BA25-5E075E4DEBE0}"/>
                  </a:ext>
                </a:extLst>
              </p:cNvPr>
              <p:cNvSpPr/>
              <p:nvPr/>
            </p:nvSpPr>
            <p:spPr>
              <a:xfrm>
                <a:off x="4958828" y="3768941"/>
                <a:ext cx="259809" cy="48727"/>
              </a:xfrm>
              <a:custGeom>
                <a:avLst/>
                <a:gdLst>
                  <a:gd name="connsiteX0" fmla="*/ 0 w 2038350"/>
                  <a:gd name="connsiteY0" fmla="*/ 0 h 333480"/>
                  <a:gd name="connsiteX1" fmla="*/ 647700 w 2038350"/>
                  <a:gd name="connsiteY1" fmla="*/ 333375 h 333480"/>
                  <a:gd name="connsiteX2" fmla="*/ 1409700 w 2038350"/>
                  <a:gd name="connsiteY2" fmla="*/ 38100 h 333480"/>
                  <a:gd name="connsiteX3" fmla="*/ 2038350 w 2038350"/>
                  <a:gd name="connsiteY3" fmla="*/ 219075 h 33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8350" h="333480">
                    <a:moveTo>
                      <a:pt x="0" y="0"/>
                    </a:moveTo>
                    <a:cubicBezTo>
                      <a:pt x="206375" y="163512"/>
                      <a:pt x="412750" y="327025"/>
                      <a:pt x="647700" y="333375"/>
                    </a:cubicBezTo>
                    <a:cubicBezTo>
                      <a:pt x="882650" y="339725"/>
                      <a:pt x="1177925" y="57150"/>
                      <a:pt x="1409700" y="38100"/>
                    </a:cubicBezTo>
                    <a:cubicBezTo>
                      <a:pt x="1641475" y="19050"/>
                      <a:pt x="1839912" y="119062"/>
                      <a:pt x="2038350" y="219075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709C0AF3-B15C-4B13-AB26-69B996CA9EC4}"/>
                  </a:ext>
                </a:extLst>
              </p:cNvPr>
              <p:cNvGrpSpPr/>
              <p:nvPr/>
            </p:nvGrpSpPr>
            <p:grpSpPr>
              <a:xfrm>
                <a:off x="4560021" y="3543672"/>
                <a:ext cx="697543" cy="61549"/>
                <a:chOff x="7796550" y="1152840"/>
                <a:chExt cx="1652466" cy="151926"/>
              </a:xfrm>
            </p:grpSpPr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792DFB90-8345-440E-95A0-F7DD9AB30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96550" y="1303588"/>
                  <a:ext cx="1652466" cy="11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F2FA8FF-F424-44F7-BFC8-0F6246ABE3C4}"/>
                    </a:ext>
                  </a:extLst>
                </p:cNvPr>
                <p:cNvSpPr/>
                <p:nvPr/>
              </p:nvSpPr>
              <p:spPr>
                <a:xfrm>
                  <a:off x="8295527" y="1152840"/>
                  <a:ext cx="1030194" cy="1030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rgbClr val="2F52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DECF593A-EAB0-400E-A9AC-9030712A7A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6108" y="4333498"/>
                <a:ext cx="1019658" cy="2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2264E57D-3D21-42E4-8E35-3CCC475A7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0239" y="3839029"/>
                <a:ext cx="2957" cy="441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F7F83F4D-B419-4039-9439-EDC11D293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2990" y="3635896"/>
                <a:ext cx="0" cy="134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F789DB81-EF0A-4608-8F65-23BB11BAD6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3061" y="3425923"/>
                <a:ext cx="0" cy="102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9D90B419-D559-40A9-B0EE-D482385A9BC9}"/>
                  </a:ext>
                </a:extLst>
              </p:cNvPr>
              <p:cNvSpPr/>
              <p:nvPr/>
            </p:nvSpPr>
            <p:spPr>
              <a:xfrm>
                <a:off x="4111947" y="3261355"/>
                <a:ext cx="110219" cy="90197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7EC81E76-3817-45A2-B2D5-F5C213593C93}"/>
                  </a:ext>
                </a:extLst>
              </p:cNvPr>
              <p:cNvGrpSpPr/>
              <p:nvPr/>
            </p:nvGrpSpPr>
            <p:grpSpPr>
              <a:xfrm>
                <a:off x="4258091" y="3293177"/>
                <a:ext cx="486440" cy="101716"/>
                <a:chOff x="7586821" y="428210"/>
                <a:chExt cx="749046" cy="156941"/>
              </a:xfrm>
            </p:grpSpPr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8C64E145-D48F-479A-9F4E-5663B13F488A}"/>
                    </a:ext>
                  </a:extLst>
                </p:cNvPr>
                <p:cNvCxnSpPr/>
                <p:nvPr/>
              </p:nvCxnSpPr>
              <p:spPr>
                <a:xfrm>
                  <a:off x="8217430" y="585151"/>
                  <a:ext cx="1184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连接符: 肘形 216">
                  <a:extLst>
                    <a:ext uri="{FF2B5EF4-FFF2-40B4-BE49-F238E27FC236}">
                      <a16:creationId xmlns:a16="http://schemas.microsoft.com/office/drawing/2014/main" id="{4963179A-CFCF-4E5D-8B0B-2AAAA07D7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6821" y="428210"/>
                  <a:ext cx="689828" cy="14731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FA97EE29-3346-44CD-B6FE-4CFEBCF830BB}"/>
                  </a:ext>
                </a:extLst>
              </p:cNvPr>
              <p:cNvSpPr/>
              <p:nvPr/>
            </p:nvSpPr>
            <p:spPr>
              <a:xfrm>
                <a:off x="3539051" y="2998647"/>
                <a:ext cx="1869655" cy="858226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EE866712-B454-4C2B-A180-B350A080616E}"/>
                  </a:ext>
                </a:extLst>
              </p:cNvPr>
              <p:cNvSpPr/>
              <p:nvPr/>
            </p:nvSpPr>
            <p:spPr>
              <a:xfrm>
                <a:off x="3544229" y="4638694"/>
                <a:ext cx="805739" cy="790491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6A6FE2FD-75DB-4EE6-8108-50EB2E1A4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7296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8D3813D-C673-4FED-BEDF-2B508C51030E}"/>
                  </a:ext>
                </a:extLst>
              </p:cNvPr>
              <p:cNvSpPr/>
              <p:nvPr/>
            </p:nvSpPr>
            <p:spPr>
              <a:xfrm>
                <a:off x="5630933" y="3012252"/>
                <a:ext cx="1200605" cy="24324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EC382C93-540E-401E-80C8-AC108155D14D}"/>
                  </a:ext>
                </a:extLst>
              </p:cNvPr>
              <p:cNvGrpSpPr/>
              <p:nvPr/>
            </p:nvGrpSpPr>
            <p:grpSpPr>
              <a:xfrm>
                <a:off x="4682116" y="3892103"/>
                <a:ext cx="101953" cy="110977"/>
                <a:chOff x="5813786" y="4456220"/>
                <a:chExt cx="173831" cy="196075"/>
              </a:xfrm>
            </p:grpSpPr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95051416-5EC4-4752-A576-ED4146F2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3786" y="4652295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id="{7F5ADFA2-D444-4E30-A008-8B89313E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90480" y="4456220"/>
                  <a:ext cx="0" cy="181673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3FECA349-3226-4DEA-8A18-E9548BEA4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7669" y="3884996"/>
                <a:ext cx="0" cy="133422"/>
              </a:xfrm>
              <a:prstGeom prst="straightConnector1">
                <a:avLst/>
              </a:prstGeom>
              <a:ln w="19050">
                <a:solidFill>
                  <a:srgbClr val="FF669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2D0C1EDD-C3C4-44C6-A25C-D41CC0D30353}"/>
                  </a:ext>
                </a:extLst>
              </p:cNvPr>
              <p:cNvSpPr/>
              <p:nvPr/>
            </p:nvSpPr>
            <p:spPr>
              <a:xfrm>
                <a:off x="3539051" y="4041975"/>
                <a:ext cx="1866436" cy="48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C0855C2B-C5A3-4474-949D-80C1C602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5063" y="488124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2BC1AFD2-8995-4F7B-9F0E-F9E23F510233}"/>
                  </a:ext>
                </a:extLst>
              </p:cNvPr>
              <p:cNvGrpSpPr/>
              <p:nvPr/>
            </p:nvGrpSpPr>
            <p:grpSpPr>
              <a:xfrm>
                <a:off x="3904279" y="4727674"/>
                <a:ext cx="213237" cy="123261"/>
                <a:chOff x="9495424" y="584585"/>
                <a:chExt cx="461862" cy="283389"/>
              </a:xfrm>
            </p:grpSpPr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D94610EE-77AD-4B2D-A234-0E1773AF3EF3}"/>
                    </a:ext>
                  </a:extLst>
                </p:cNvPr>
                <p:cNvSpPr/>
                <p:nvPr/>
              </p:nvSpPr>
              <p:spPr>
                <a:xfrm>
                  <a:off x="9714083" y="584585"/>
                  <a:ext cx="243203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FC4753FC-11EE-4022-9544-F1048D05A486}"/>
                    </a:ext>
                  </a:extLst>
                </p:cNvPr>
                <p:cNvSpPr/>
                <p:nvPr/>
              </p:nvSpPr>
              <p:spPr>
                <a:xfrm>
                  <a:off x="9495424" y="660602"/>
                  <a:ext cx="243204" cy="207372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E097E50D-B42A-4439-9CDC-2F63B8B49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6750" y="3857162"/>
                <a:ext cx="25" cy="2015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EEB69DBC-C296-4049-BF8F-DFB2ED79E9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7171" y="3483152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638BBECB-E8DF-410A-9B44-37926A1A58CE}"/>
                  </a:ext>
                </a:extLst>
              </p:cNvPr>
              <p:cNvGrpSpPr/>
              <p:nvPr/>
            </p:nvGrpSpPr>
            <p:grpSpPr>
              <a:xfrm>
                <a:off x="6239740" y="3302357"/>
                <a:ext cx="180362" cy="150396"/>
                <a:chOff x="9832633" y="561588"/>
                <a:chExt cx="390657" cy="345776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210" name="椭圆 209">
                  <a:extLst>
                    <a:ext uri="{FF2B5EF4-FFF2-40B4-BE49-F238E27FC236}">
                      <a16:creationId xmlns:a16="http://schemas.microsoft.com/office/drawing/2014/main" id="{68206A0C-D6AF-4767-89EF-29D9AF1B2686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椭圆 210">
                  <a:extLst>
                    <a:ext uri="{FF2B5EF4-FFF2-40B4-BE49-F238E27FC236}">
                      <a16:creationId xmlns:a16="http://schemas.microsoft.com/office/drawing/2014/main" id="{72FD0C66-BB6B-49A7-AB32-C38173C2613E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grp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6482B30-4371-4CE7-B566-A60C8FC85109}"/>
                  </a:ext>
                </a:extLst>
              </p:cNvPr>
              <p:cNvSpPr/>
              <p:nvPr/>
            </p:nvSpPr>
            <p:spPr>
              <a:xfrm>
                <a:off x="4646513" y="4642359"/>
                <a:ext cx="805739" cy="802329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12DD3170-1B24-41C1-808F-D9DED01B1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9905" y="4899773"/>
                <a:ext cx="2201" cy="113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4D2B76A7-FC4A-478A-846A-AD0180881C05}"/>
                  </a:ext>
                </a:extLst>
              </p:cNvPr>
              <p:cNvGrpSpPr/>
              <p:nvPr/>
            </p:nvGrpSpPr>
            <p:grpSpPr>
              <a:xfrm>
                <a:off x="4688844" y="4715809"/>
                <a:ext cx="671449" cy="409718"/>
                <a:chOff x="8243205" y="2815114"/>
                <a:chExt cx="1075545" cy="683826"/>
              </a:xfrm>
            </p:grpSpPr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25CDACA3-EB30-4E84-B8DB-4DEE1BD3B818}"/>
                    </a:ext>
                  </a:extLst>
                </p:cNvPr>
                <p:cNvGrpSpPr/>
                <p:nvPr/>
              </p:nvGrpSpPr>
              <p:grpSpPr>
                <a:xfrm>
                  <a:off x="8243205" y="3167696"/>
                  <a:ext cx="1075545" cy="331244"/>
                  <a:chOff x="6700827" y="2674911"/>
                  <a:chExt cx="1075545" cy="331244"/>
                </a:xfrm>
              </p:grpSpPr>
              <p:grpSp>
                <p:nvGrpSpPr>
                  <p:cNvPr id="206" name="组合 205">
                    <a:extLst>
                      <a:ext uri="{FF2B5EF4-FFF2-40B4-BE49-F238E27FC236}">
                        <a16:creationId xmlns:a16="http://schemas.microsoft.com/office/drawing/2014/main" id="{D27D202F-D84F-47B8-A598-C39F1A08BBA4}"/>
                      </a:ext>
                    </a:extLst>
                  </p:cNvPr>
                  <p:cNvGrpSpPr/>
                  <p:nvPr/>
                </p:nvGrpSpPr>
                <p:grpSpPr>
                  <a:xfrm>
                    <a:off x="6700827" y="2674911"/>
                    <a:ext cx="1075545" cy="331244"/>
                    <a:chOff x="9624454" y="2376913"/>
                    <a:chExt cx="1429072" cy="331244"/>
                  </a:xfrm>
                </p:grpSpPr>
                <p:cxnSp>
                  <p:nvCxnSpPr>
                    <p:cNvPr id="208" name="直接连接符 207">
                      <a:extLst>
                        <a:ext uri="{FF2B5EF4-FFF2-40B4-BE49-F238E27FC236}">
                          <a16:creationId xmlns:a16="http://schemas.microsoft.com/office/drawing/2014/main" id="{5E7F5AAD-F6FF-421E-BD2F-0985FA1218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624454" y="2708157"/>
                      <a:ext cx="1429072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连接符: 肘形 208">
                      <a:extLst>
                        <a:ext uri="{FF2B5EF4-FFF2-40B4-BE49-F238E27FC236}">
                          <a16:creationId xmlns:a16="http://schemas.microsoft.com/office/drawing/2014/main" id="{1B7B4EF7-1C95-4CDE-B305-5ADDB1A970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9810148" y="2398747"/>
                      <a:ext cx="317514" cy="273845"/>
                    </a:xfrm>
                    <a:prstGeom prst="bentConnector3">
                      <a:avLst>
                        <a:gd name="adj1" fmla="val 99998"/>
                      </a:avLst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D1B34611-5406-4060-804C-65B11988CF75}"/>
                      </a:ext>
                    </a:extLst>
                  </p:cNvPr>
                  <p:cNvSpPr/>
                  <p:nvPr/>
                </p:nvSpPr>
                <p:spPr>
                  <a:xfrm>
                    <a:off x="7064911" y="2869771"/>
                    <a:ext cx="590013" cy="103019"/>
                  </a:xfrm>
                  <a:prstGeom prst="rect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12B64291-96C7-4CFC-BAD9-2851E9A67D85}"/>
                    </a:ext>
                  </a:extLst>
                </p:cNvPr>
                <p:cNvGrpSpPr/>
                <p:nvPr/>
              </p:nvGrpSpPr>
              <p:grpSpPr>
                <a:xfrm>
                  <a:off x="8765832" y="2815114"/>
                  <a:ext cx="288916" cy="251013"/>
                  <a:chOff x="9513943" y="548878"/>
                  <a:chExt cx="390666" cy="345774"/>
                </a:xfrm>
              </p:grpSpPr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02EC4A32-46D5-4427-A7A0-CE51A89C7813}"/>
                      </a:ext>
                    </a:extLst>
                  </p:cNvPr>
                  <p:cNvSpPr/>
                  <p:nvPr/>
                </p:nvSpPr>
                <p:spPr>
                  <a:xfrm>
                    <a:off x="9661405" y="548878"/>
                    <a:ext cx="243204" cy="207372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56F6014D-6938-4AEF-BF2E-35FF49EC6F64}"/>
                      </a:ext>
                    </a:extLst>
                  </p:cNvPr>
                  <p:cNvSpPr/>
                  <p:nvPr/>
                </p:nvSpPr>
                <p:spPr>
                  <a:xfrm>
                    <a:off x="9513943" y="687281"/>
                    <a:ext cx="243205" cy="207371"/>
                  </a:xfrm>
                  <a:prstGeom prst="ellipse">
                    <a:avLst/>
                  </a:prstGeom>
                  <a:solidFill>
                    <a:srgbClr val="FF6699"/>
                  </a:solidFill>
                  <a:ln w="19050">
                    <a:solidFill>
                      <a:srgbClr val="9933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n>
                        <a:solidFill>
                          <a:srgbClr val="C00000"/>
                        </a:solidFill>
                      </a:ln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738899B3-E762-44E4-9508-ADDA2C17E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29587" y="4524021"/>
                <a:ext cx="6521" cy="2859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C2EEE074-678E-497F-9207-A7A69B9DBAD4}"/>
                  </a:ext>
                </a:extLst>
              </p:cNvPr>
              <p:cNvGrpSpPr/>
              <p:nvPr/>
            </p:nvGrpSpPr>
            <p:grpSpPr>
              <a:xfrm>
                <a:off x="4148664" y="4132355"/>
                <a:ext cx="365732" cy="291723"/>
                <a:chOff x="9944550" y="733758"/>
                <a:chExt cx="867511" cy="731877"/>
              </a:xfrm>
              <a:solidFill>
                <a:schemeClr val="accent1">
                  <a:lumMod val="75000"/>
                </a:schemeClr>
              </a:solidFill>
            </p:grpSpPr>
            <p:grpSp>
              <p:nvGrpSpPr>
                <p:cNvPr id="193" name="组合 192">
                  <a:extLst>
                    <a:ext uri="{FF2B5EF4-FFF2-40B4-BE49-F238E27FC236}">
                      <a16:creationId xmlns:a16="http://schemas.microsoft.com/office/drawing/2014/main" id="{D78ADCC1-A3E6-4369-A7AD-51B89B1EB060}"/>
                    </a:ext>
                  </a:extLst>
                </p:cNvPr>
                <p:cNvGrpSpPr/>
                <p:nvPr/>
              </p:nvGrpSpPr>
              <p:grpSpPr>
                <a:xfrm>
                  <a:off x="10020158" y="733758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200" name="任意多边形: 形状 199">
                    <a:extLst>
                      <a:ext uri="{FF2B5EF4-FFF2-40B4-BE49-F238E27FC236}">
                        <a16:creationId xmlns:a16="http://schemas.microsoft.com/office/drawing/2014/main" id="{BF3CAD94-F21F-4A65-8F93-85FE190E12D4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" name="任意多边形: 形状 200">
                    <a:extLst>
                      <a:ext uri="{FF2B5EF4-FFF2-40B4-BE49-F238E27FC236}">
                        <a16:creationId xmlns:a16="http://schemas.microsoft.com/office/drawing/2014/main" id="{F71E421F-1E8A-47AD-8987-E7BCB0BDDE33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4CAEA873-8E4E-437A-A4F6-214AEB0A8ECD}"/>
                    </a:ext>
                  </a:extLst>
                </p:cNvPr>
                <p:cNvGrpSpPr/>
                <p:nvPr/>
              </p:nvGrpSpPr>
              <p:grpSpPr>
                <a:xfrm>
                  <a:off x="10448158" y="811606"/>
                  <a:ext cx="363903" cy="327014"/>
                  <a:chOff x="2650649" y="1171576"/>
                  <a:chExt cx="878211" cy="789186"/>
                </a:xfrm>
                <a:grpFill/>
              </p:grpSpPr>
              <p:sp>
                <p:nvSpPr>
                  <p:cNvPr id="198" name="任意多边形: 形状 197">
                    <a:extLst>
                      <a:ext uri="{FF2B5EF4-FFF2-40B4-BE49-F238E27FC236}">
                        <a16:creationId xmlns:a16="http://schemas.microsoft.com/office/drawing/2014/main" id="{FE35659C-4B35-4346-BBF8-3F6414D2B33E}"/>
                      </a:ext>
                    </a:extLst>
                  </p:cNvPr>
                  <p:cNvSpPr/>
                  <p:nvPr/>
                </p:nvSpPr>
                <p:spPr>
                  <a:xfrm>
                    <a:off x="2650649" y="1171576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任意多边形: 形状 198">
                    <a:extLst>
                      <a:ext uri="{FF2B5EF4-FFF2-40B4-BE49-F238E27FC236}">
                        <a16:creationId xmlns:a16="http://schemas.microsoft.com/office/drawing/2014/main" id="{7350C592-25AE-4C41-A913-438B6EDB48B5}"/>
                      </a:ext>
                    </a:extLst>
                  </p:cNvPr>
                  <p:cNvSpPr/>
                  <p:nvPr/>
                </p:nvSpPr>
                <p:spPr>
                  <a:xfrm>
                    <a:off x="2726290" y="1700368"/>
                    <a:ext cx="739222" cy="260394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9D070258-E23D-4CD0-A8E0-933FC606D397}"/>
                    </a:ext>
                  </a:extLst>
                </p:cNvPr>
                <p:cNvGrpSpPr/>
                <p:nvPr/>
              </p:nvGrpSpPr>
              <p:grpSpPr>
                <a:xfrm>
                  <a:off x="9944550" y="1138621"/>
                  <a:ext cx="363903" cy="327014"/>
                  <a:chOff x="3127115" y="1228183"/>
                  <a:chExt cx="878211" cy="789186"/>
                </a:xfrm>
                <a:grpFill/>
              </p:grpSpPr>
              <p:sp>
                <p:nvSpPr>
                  <p:cNvPr id="196" name="任意多边形: 形状 195">
                    <a:extLst>
                      <a:ext uri="{FF2B5EF4-FFF2-40B4-BE49-F238E27FC236}">
                        <a16:creationId xmlns:a16="http://schemas.microsoft.com/office/drawing/2014/main" id="{967B4FB8-8296-4846-BACC-5D678B87D4C2}"/>
                      </a:ext>
                    </a:extLst>
                  </p:cNvPr>
                  <p:cNvSpPr/>
                  <p:nvPr/>
                </p:nvSpPr>
                <p:spPr>
                  <a:xfrm>
                    <a:off x="3127115" y="1228183"/>
                    <a:ext cx="878211" cy="579225"/>
                  </a:xfrm>
                  <a:custGeom>
                    <a:avLst/>
                    <a:gdLst>
                      <a:gd name="connsiteX0" fmla="*/ 1572474 w 3149832"/>
                      <a:gd name="connsiteY0" fmla="*/ 418332 h 2077475"/>
                      <a:gd name="connsiteX1" fmla="*/ 1458174 w 3149832"/>
                      <a:gd name="connsiteY1" fmla="*/ 665982 h 2077475"/>
                      <a:gd name="connsiteX2" fmla="*/ 1343874 w 3149832"/>
                      <a:gd name="connsiteY2" fmla="*/ 770757 h 2077475"/>
                      <a:gd name="connsiteX3" fmla="*/ 1067649 w 3149832"/>
                      <a:gd name="connsiteY3" fmla="*/ 866007 h 2077475"/>
                      <a:gd name="connsiteX4" fmla="*/ 867624 w 3149832"/>
                      <a:gd name="connsiteY4" fmla="*/ 961257 h 2077475"/>
                      <a:gd name="connsiteX5" fmla="*/ 505674 w 3149832"/>
                      <a:gd name="connsiteY5" fmla="*/ 1018407 h 2077475"/>
                      <a:gd name="connsiteX6" fmla="*/ 134199 w 3149832"/>
                      <a:gd name="connsiteY6" fmla="*/ 1170807 h 2077475"/>
                      <a:gd name="connsiteX7" fmla="*/ 849 w 3149832"/>
                      <a:gd name="connsiteY7" fmla="*/ 1408932 h 2077475"/>
                      <a:gd name="connsiteX8" fmla="*/ 105624 w 3149832"/>
                      <a:gd name="connsiteY8" fmla="*/ 1761357 h 2077475"/>
                      <a:gd name="connsiteX9" fmla="*/ 581874 w 3149832"/>
                      <a:gd name="connsiteY9" fmla="*/ 1970907 h 2077475"/>
                      <a:gd name="connsiteX10" fmla="*/ 1058124 w 3149832"/>
                      <a:gd name="connsiteY10" fmla="*/ 2066157 h 2077475"/>
                      <a:gd name="connsiteX11" fmla="*/ 1753449 w 3149832"/>
                      <a:gd name="connsiteY11" fmla="*/ 2066157 h 2077475"/>
                      <a:gd name="connsiteX12" fmla="*/ 2353524 w 3149832"/>
                      <a:gd name="connsiteY12" fmla="*/ 1980432 h 2077475"/>
                      <a:gd name="connsiteX13" fmla="*/ 2753574 w 3149832"/>
                      <a:gd name="connsiteY13" fmla="*/ 1847082 h 2077475"/>
                      <a:gd name="connsiteX14" fmla="*/ 3048849 w 3149832"/>
                      <a:gd name="connsiteY14" fmla="*/ 1408932 h 2077475"/>
                      <a:gd name="connsiteX15" fmla="*/ 3144099 w 3149832"/>
                      <a:gd name="connsiteY15" fmla="*/ 818382 h 2077475"/>
                      <a:gd name="connsiteX16" fmla="*/ 2905974 w 3149832"/>
                      <a:gd name="connsiteY16" fmla="*/ 323082 h 2077475"/>
                      <a:gd name="connsiteX17" fmla="*/ 2486874 w 3149832"/>
                      <a:gd name="connsiteY17" fmla="*/ 18282 h 2077475"/>
                      <a:gd name="connsiteX18" fmla="*/ 2048724 w 3149832"/>
                      <a:gd name="connsiteY18" fmla="*/ 56382 h 2077475"/>
                      <a:gd name="connsiteX19" fmla="*/ 1724874 w 3149832"/>
                      <a:gd name="connsiteY19" fmla="*/ 237357 h 2077475"/>
                      <a:gd name="connsiteX20" fmla="*/ 1572474 w 3149832"/>
                      <a:gd name="connsiteY20" fmla="*/ 418332 h 2077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149832" h="2077475">
                        <a:moveTo>
                          <a:pt x="1572474" y="418332"/>
                        </a:moveTo>
                        <a:cubicBezTo>
                          <a:pt x="1528024" y="489769"/>
                          <a:pt x="1496274" y="607244"/>
                          <a:pt x="1458174" y="665982"/>
                        </a:cubicBezTo>
                        <a:cubicBezTo>
                          <a:pt x="1420074" y="724720"/>
                          <a:pt x="1408962" y="737419"/>
                          <a:pt x="1343874" y="770757"/>
                        </a:cubicBezTo>
                        <a:cubicBezTo>
                          <a:pt x="1278786" y="804095"/>
                          <a:pt x="1147024" y="834257"/>
                          <a:pt x="1067649" y="866007"/>
                        </a:cubicBezTo>
                        <a:cubicBezTo>
                          <a:pt x="988274" y="897757"/>
                          <a:pt x="961286" y="935857"/>
                          <a:pt x="867624" y="961257"/>
                        </a:cubicBezTo>
                        <a:cubicBezTo>
                          <a:pt x="773962" y="986657"/>
                          <a:pt x="627911" y="983482"/>
                          <a:pt x="505674" y="1018407"/>
                        </a:cubicBezTo>
                        <a:cubicBezTo>
                          <a:pt x="383436" y="1053332"/>
                          <a:pt x="218336" y="1105720"/>
                          <a:pt x="134199" y="1170807"/>
                        </a:cubicBezTo>
                        <a:cubicBezTo>
                          <a:pt x="50061" y="1235895"/>
                          <a:pt x="5611" y="1310507"/>
                          <a:pt x="849" y="1408932"/>
                        </a:cubicBezTo>
                        <a:cubicBezTo>
                          <a:pt x="-3913" y="1507357"/>
                          <a:pt x="8787" y="1667695"/>
                          <a:pt x="105624" y="1761357"/>
                        </a:cubicBezTo>
                        <a:cubicBezTo>
                          <a:pt x="202461" y="1855019"/>
                          <a:pt x="423124" y="1920107"/>
                          <a:pt x="581874" y="1970907"/>
                        </a:cubicBezTo>
                        <a:cubicBezTo>
                          <a:pt x="740624" y="2021707"/>
                          <a:pt x="862862" y="2050282"/>
                          <a:pt x="1058124" y="2066157"/>
                        </a:cubicBezTo>
                        <a:cubicBezTo>
                          <a:pt x="1253386" y="2082032"/>
                          <a:pt x="1537549" y="2080445"/>
                          <a:pt x="1753449" y="2066157"/>
                        </a:cubicBezTo>
                        <a:cubicBezTo>
                          <a:pt x="1969349" y="2051869"/>
                          <a:pt x="2186836" y="2016945"/>
                          <a:pt x="2353524" y="1980432"/>
                        </a:cubicBezTo>
                        <a:cubicBezTo>
                          <a:pt x="2520212" y="1943919"/>
                          <a:pt x="2637687" y="1942332"/>
                          <a:pt x="2753574" y="1847082"/>
                        </a:cubicBezTo>
                        <a:cubicBezTo>
                          <a:pt x="2869461" y="1751832"/>
                          <a:pt x="2983762" y="1580382"/>
                          <a:pt x="3048849" y="1408932"/>
                        </a:cubicBezTo>
                        <a:cubicBezTo>
                          <a:pt x="3113936" y="1237482"/>
                          <a:pt x="3167912" y="999357"/>
                          <a:pt x="3144099" y="818382"/>
                        </a:cubicBezTo>
                        <a:cubicBezTo>
                          <a:pt x="3120287" y="637407"/>
                          <a:pt x="3015511" y="456432"/>
                          <a:pt x="2905974" y="323082"/>
                        </a:cubicBezTo>
                        <a:cubicBezTo>
                          <a:pt x="2796437" y="189732"/>
                          <a:pt x="2629749" y="62732"/>
                          <a:pt x="2486874" y="18282"/>
                        </a:cubicBezTo>
                        <a:cubicBezTo>
                          <a:pt x="2343999" y="-26168"/>
                          <a:pt x="2175724" y="19869"/>
                          <a:pt x="2048724" y="56382"/>
                        </a:cubicBezTo>
                        <a:cubicBezTo>
                          <a:pt x="1921724" y="92894"/>
                          <a:pt x="1807424" y="177032"/>
                          <a:pt x="1724874" y="237357"/>
                        </a:cubicBezTo>
                        <a:cubicBezTo>
                          <a:pt x="1642324" y="297682"/>
                          <a:pt x="1616924" y="346895"/>
                          <a:pt x="1572474" y="418332"/>
                        </a:cubicBez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  <a:extLst>
                      <a:ext uri="{C807C97D-BFC1-408E-A445-0C87EB9F89A2}">
                        <ask:lineSketchStyleProps xmlns:ask="http://schemas.microsoft.com/office/drawing/2018/sketchyshapes"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任意多边形: 形状 196">
                    <a:extLst>
                      <a:ext uri="{FF2B5EF4-FFF2-40B4-BE49-F238E27FC236}">
                        <a16:creationId xmlns:a16="http://schemas.microsoft.com/office/drawing/2014/main" id="{AA61FB42-D4DE-4368-9172-49884411B6BD}"/>
                      </a:ext>
                    </a:extLst>
                  </p:cNvPr>
                  <p:cNvSpPr/>
                  <p:nvPr/>
                </p:nvSpPr>
                <p:spPr>
                  <a:xfrm>
                    <a:off x="3202760" y="1756974"/>
                    <a:ext cx="739221" cy="260395"/>
                  </a:xfrm>
                  <a:custGeom>
                    <a:avLst/>
                    <a:gdLst>
                      <a:gd name="connsiteX0" fmla="*/ 658313 w 3109904"/>
                      <a:gd name="connsiteY0" fmla="*/ 142975 h 1095475"/>
                      <a:gd name="connsiteX1" fmla="*/ 372563 w 3109904"/>
                      <a:gd name="connsiteY1" fmla="*/ 162025 h 1095475"/>
                      <a:gd name="connsiteX2" fmla="*/ 229688 w 3109904"/>
                      <a:gd name="connsiteY2" fmla="*/ 247750 h 1095475"/>
                      <a:gd name="connsiteX3" fmla="*/ 58238 w 3109904"/>
                      <a:gd name="connsiteY3" fmla="*/ 428725 h 1095475"/>
                      <a:gd name="connsiteX4" fmla="*/ 1088 w 3109904"/>
                      <a:gd name="connsiteY4" fmla="*/ 638275 h 1095475"/>
                      <a:gd name="connsiteX5" fmla="*/ 29663 w 3109904"/>
                      <a:gd name="connsiteY5" fmla="*/ 866875 h 1095475"/>
                      <a:gd name="connsiteX6" fmla="*/ 134438 w 3109904"/>
                      <a:gd name="connsiteY6" fmla="*/ 990700 h 1095475"/>
                      <a:gd name="connsiteX7" fmla="*/ 296363 w 3109904"/>
                      <a:gd name="connsiteY7" fmla="*/ 1066900 h 1095475"/>
                      <a:gd name="connsiteX8" fmla="*/ 563063 w 3109904"/>
                      <a:gd name="connsiteY8" fmla="*/ 1076425 h 1095475"/>
                      <a:gd name="connsiteX9" fmla="*/ 886913 w 3109904"/>
                      <a:gd name="connsiteY9" fmla="*/ 1095475 h 1095475"/>
                      <a:gd name="connsiteX10" fmla="*/ 1277438 w 3109904"/>
                      <a:gd name="connsiteY10" fmla="*/ 1076425 h 1095475"/>
                      <a:gd name="connsiteX11" fmla="*/ 1563188 w 3109904"/>
                      <a:gd name="connsiteY11" fmla="*/ 1057375 h 1095475"/>
                      <a:gd name="connsiteX12" fmla="*/ 1839413 w 3109904"/>
                      <a:gd name="connsiteY12" fmla="*/ 1009750 h 1095475"/>
                      <a:gd name="connsiteX13" fmla="*/ 2087063 w 3109904"/>
                      <a:gd name="connsiteY13" fmla="*/ 943075 h 1095475"/>
                      <a:gd name="connsiteX14" fmla="*/ 2401388 w 3109904"/>
                      <a:gd name="connsiteY14" fmla="*/ 857350 h 1095475"/>
                      <a:gd name="connsiteX15" fmla="*/ 2687138 w 3109904"/>
                      <a:gd name="connsiteY15" fmla="*/ 752575 h 1095475"/>
                      <a:gd name="connsiteX16" fmla="*/ 2944313 w 3109904"/>
                      <a:gd name="connsiteY16" fmla="*/ 647800 h 1095475"/>
                      <a:gd name="connsiteX17" fmla="*/ 3068138 w 3109904"/>
                      <a:gd name="connsiteY17" fmla="*/ 514450 h 1095475"/>
                      <a:gd name="connsiteX18" fmla="*/ 3106238 w 3109904"/>
                      <a:gd name="connsiteY18" fmla="*/ 381100 h 1095475"/>
                      <a:gd name="connsiteX19" fmla="*/ 3106238 w 3109904"/>
                      <a:gd name="connsiteY19" fmla="*/ 247750 h 1095475"/>
                      <a:gd name="connsiteX20" fmla="*/ 3087188 w 3109904"/>
                      <a:gd name="connsiteY20" fmla="*/ 133450 h 1095475"/>
                      <a:gd name="connsiteX21" fmla="*/ 3001463 w 3109904"/>
                      <a:gd name="connsiteY21" fmla="*/ 38200 h 1095475"/>
                      <a:gd name="connsiteX22" fmla="*/ 2810963 w 3109904"/>
                      <a:gd name="connsiteY22" fmla="*/ 100 h 1095475"/>
                      <a:gd name="connsiteX23" fmla="*/ 2687138 w 3109904"/>
                      <a:gd name="connsiteY23" fmla="*/ 47725 h 1095475"/>
                      <a:gd name="connsiteX24" fmla="*/ 2344238 w 3109904"/>
                      <a:gd name="connsiteY24" fmla="*/ 133450 h 1095475"/>
                      <a:gd name="connsiteX25" fmla="*/ 2153738 w 3109904"/>
                      <a:gd name="connsiteY25" fmla="*/ 142975 h 1095475"/>
                      <a:gd name="connsiteX26" fmla="*/ 1982288 w 3109904"/>
                      <a:gd name="connsiteY26" fmla="*/ 162025 h 1095475"/>
                      <a:gd name="connsiteX27" fmla="*/ 1753688 w 3109904"/>
                      <a:gd name="connsiteY27" fmla="*/ 162025 h 1095475"/>
                      <a:gd name="connsiteX28" fmla="*/ 1544138 w 3109904"/>
                      <a:gd name="connsiteY28" fmla="*/ 162025 h 1095475"/>
                      <a:gd name="connsiteX29" fmla="*/ 1363163 w 3109904"/>
                      <a:gd name="connsiteY29" fmla="*/ 152500 h 1095475"/>
                      <a:gd name="connsiteX30" fmla="*/ 1229813 w 3109904"/>
                      <a:gd name="connsiteY30" fmla="*/ 152500 h 1095475"/>
                      <a:gd name="connsiteX31" fmla="*/ 658313 w 3109904"/>
                      <a:gd name="connsiteY31" fmla="*/ 142975 h 10954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3109904" h="1095475">
                        <a:moveTo>
                          <a:pt x="658313" y="142975"/>
                        </a:moveTo>
                        <a:cubicBezTo>
                          <a:pt x="551156" y="143769"/>
                          <a:pt x="444000" y="144563"/>
                          <a:pt x="372563" y="162025"/>
                        </a:cubicBezTo>
                        <a:cubicBezTo>
                          <a:pt x="301126" y="179487"/>
                          <a:pt x="282075" y="203300"/>
                          <a:pt x="229688" y="247750"/>
                        </a:cubicBezTo>
                        <a:cubicBezTo>
                          <a:pt x="177301" y="292200"/>
                          <a:pt x="96338" y="363638"/>
                          <a:pt x="58238" y="428725"/>
                        </a:cubicBezTo>
                        <a:cubicBezTo>
                          <a:pt x="20138" y="493812"/>
                          <a:pt x="5851" y="565250"/>
                          <a:pt x="1088" y="638275"/>
                        </a:cubicBezTo>
                        <a:cubicBezTo>
                          <a:pt x="-3675" y="711300"/>
                          <a:pt x="7438" y="808138"/>
                          <a:pt x="29663" y="866875"/>
                        </a:cubicBezTo>
                        <a:cubicBezTo>
                          <a:pt x="51888" y="925612"/>
                          <a:pt x="89988" y="957363"/>
                          <a:pt x="134438" y="990700"/>
                        </a:cubicBezTo>
                        <a:cubicBezTo>
                          <a:pt x="178888" y="1024037"/>
                          <a:pt x="224925" y="1052613"/>
                          <a:pt x="296363" y="1066900"/>
                        </a:cubicBezTo>
                        <a:cubicBezTo>
                          <a:pt x="367800" y="1081188"/>
                          <a:pt x="464638" y="1071663"/>
                          <a:pt x="563063" y="1076425"/>
                        </a:cubicBezTo>
                        <a:cubicBezTo>
                          <a:pt x="661488" y="1081187"/>
                          <a:pt x="767851" y="1095475"/>
                          <a:pt x="886913" y="1095475"/>
                        </a:cubicBezTo>
                        <a:cubicBezTo>
                          <a:pt x="1005975" y="1095475"/>
                          <a:pt x="1164726" y="1082775"/>
                          <a:pt x="1277438" y="1076425"/>
                        </a:cubicBezTo>
                        <a:cubicBezTo>
                          <a:pt x="1390150" y="1070075"/>
                          <a:pt x="1469526" y="1068487"/>
                          <a:pt x="1563188" y="1057375"/>
                        </a:cubicBezTo>
                        <a:cubicBezTo>
                          <a:pt x="1656850" y="1046263"/>
                          <a:pt x="1752101" y="1028800"/>
                          <a:pt x="1839413" y="1009750"/>
                        </a:cubicBezTo>
                        <a:cubicBezTo>
                          <a:pt x="1926725" y="990700"/>
                          <a:pt x="2087063" y="943075"/>
                          <a:pt x="2087063" y="943075"/>
                        </a:cubicBezTo>
                        <a:cubicBezTo>
                          <a:pt x="2180725" y="917675"/>
                          <a:pt x="2301376" y="889100"/>
                          <a:pt x="2401388" y="857350"/>
                        </a:cubicBezTo>
                        <a:cubicBezTo>
                          <a:pt x="2501400" y="825600"/>
                          <a:pt x="2596651" y="787500"/>
                          <a:pt x="2687138" y="752575"/>
                        </a:cubicBezTo>
                        <a:cubicBezTo>
                          <a:pt x="2777625" y="717650"/>
                          <a:pt x="2880813" y="687487"/>
                          <a:pt x="2944313" y="647800"/>
                        </a:cubicBezTo>
                        <a:cubicBezTo>
                          <a:pt x="3007813" y="608113"/>
                          <a:pt x="3041150" y="558900"/>
                          <a:pt x="3068138" y="514450"/>
                        </a:cubicBezTo>
                        <a:cubicBezTo>
                          <a:pt x="3095126" y="470000"/>
                          <a:pt x="3099888" y="425550"/>
                          <a:pt x="3106238" y="381100"/>
                        </a:cubicBezTo>
                        <a:cubicBezTo>
                          <a:pt x="3112588" y="336650"/>
                          <a:pt x="3109413" y="289025"/>
                          <a:pt x="3106238" y="247750"/>
                        </a:cubicBezTo>
                        <a:cubicBezTo>
                          <a:pt x="3103063" y="206475"/>
                          <a:pt x="3104651" y="168375"/>
                          <a:pt x="3087188" y="133450"/>
                        </a:cubicBezTo>
                        <a:cubicBezTo>
                          <a:pt x="3069726" y="98525"/>
                          <a:pt x="3047500" y="60425"/>
                          <a:pt x="3001463" y="38200"/>
                        </a:cubicBezTo>
                        <a:cubicBezTo>
                          <a:pt x="2955426" y="15975"/>
                          <a:pt x="2863350" y="-1487"/>
                          <a:pt x="2810963" y="100"/>
                        </a:cubicBezTo>
                        <a:cubicBezTo>
                          <a:pt x="2758576" y="1687"/>
                          <a:pt x="2764925" y="25500"/>
                          <a:pt x="2687138" y="47725"/>
                        </a:cubicBezTo>
                        <a:cubicBezTo>
                          <a:pt x="2609351" y="69950"/>
                          <a:pt x="2433138" y="117575"/>
                          <a:pt x="2344238" y="133450"/>
                        </a:cubicBezTo>
                        <a:cubicBezTo>
                          <a:pt x="2255338" y="149325"/>
                          <a:pt x="2214063" y="138212"/>
                          <a:pt x="2153738" y="142975"/>
                        </a:cubicBezTo>
                        <a:cubicBezTo>
                          <a:pt x="2093413" y="147738"/>
                          <a:pt x="2048963" y="158850"/>
                          <a:pt x="1982288" y="162025"/>
                        </a:cubicBezTo>
                        <a:cubicBezTo>
                          <a:pt x="1915613" y="165200"/>
                          <a:pt x="1753688" y="162025"/>
                          <a:pt x="1753688" y="162025"/>
                        </a:cubicBezTo>
                        <a:cubicBezTo>
                          <a:pt x="1680663" y="162025"/>
                          <a:pt x="1609225" y="163612"/>
                          <a:pt x="1544138" y="162025"/>
                        </a:cubicBezTo>
                        <a:cubicBezTo>
                          <a:pt x="1479051" y="160438"/>
                          <a:pt x="1415550" y="154087"/>
                          <a:pt x="1363163" y="152500"/>
                        </a:cubicBezTo>
                        <a:cubicBezTo>
                          <a:pt x="1310776" y="150913"/>
                          <a:pt x="1229813" y="152500"/>
                          <a:pt x="1229813" y="152500"/>
                        </a:cubicBezTo>
                        <a:lnTo>
                          <a:pt x="658313" y="142975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rgbClr val="FFD9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5C955A87-6D8E-447A-ABC4-C86C6B436168}"/>
                  </a:ext>
                </a:extLst>
              </p:cNvPr>
              <p:cNvGrpSpPr/>
              <p:nvPr/>
            </p:nvGrpSpPr>
            <p:grpSpPr>
              <a:xfrm>
                <a:off x="5856318" y="4080759"/>
                <a:ext cx="817680" cy="572238"/>
                <a:chOff x="9886380" y="413140"/>
                <a:chExt cx="1426275" cy="1099220"/>
              </a:xfrm>
            </p:grpSpPr>
            <p:grpSp>
              <p:nvGrpSpPr>
                <p:cNvPr id="167" name="组合 166">
                  <a:extLst>
                    <a:ext uri="{FF2B5EF4-FFF2-40B4-BE49-F238E27FC236}">
                      <a16:creationId xmlns:a16="http://schemas.microsoft.com/office/drawing/2014/main" id="{9631187A-B097-47CE-A0EA-3DB0CEC9B707}"/>
                    </a:ext>
                  </a:extLst>
                </p:cNvPr>
                <p:cNvGrpSpPr/>
                <p:nvPr/>
              </p:nvGrpSpPr>
              <p:grpSpPr>
                <a:xfrm>
                  <a:off x="9886380" y="413140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181" name="组合 180">
                    <a:extLst>
                      <a:ext uri="{FF2B5EF4-FFF2-40B4-BE49-F238E27FC236}">
                        <a16:creationId xmlns:a16="http://schemas.microsoft.com/office/drawing/2014/main" id="{233E8282-D78B-4E6C-B530-EBE149B96436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91" name="任意多边形: 形状 190">
                      <a:extLst>
                        <a:ext uri="{FF2B5EF4-FFF2-40B4-BE49-F238E27FC236}">
                          <a16:creationId xmlns:a16="http://schemas.microsoft.com/office/drawing/2014/main" id="{42D0ECE0-FBCA-4EB8-907E-268A9006E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2" name="任意多边形: 形状 191">
                      <a:extLst>
                        <a:ext uri="{FF2B5EF4-FFF2-40B4-BE49-F238E27FC236}">
                          <a16:creationId xmlns:a16="http://schemas.microsoft.com/office/drawing/2014/main" id="{B9B94E3E-08B7-4035-98FC-0A551327A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2" name="组合 181">
                    <a:extLst>
                      <a:ext uri="{FF2B5EF4-FFF2-40B4-BE49-F238E27FC236}">
                        <a16:creationId xmlns:a16="http://schemas.microsoft.com/office/drawing/2014/main" id="{F57978CF-6D29-4A59-A847-0E5CF7D6D55D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9" name="任意多边形: 形状 188">
                      <a:extLst>
                        <a:ext uri="{FF2B5EF4-FFF2-40B4-BE49-F238E27FC236}">
                          <a16:creationId xmlns:a16="http://schemas.microsoft.com/office/drawing/2014/main" id="{90CE77B0-7FE0-4AFF-8A24-E2ED30AD5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0" name="任意多边形: 形状 189">
                      <a:extLst>
                        <a:ext uri="{FF2B5EF4-FFF2-40B4-BE49-F238E27FC236}">
                          <a16:creationId xmlns:a16="http://schemas.microsoft.com/office/drawing/2014/main" id="{95C75651-E61D-4FAC-872F-42BFD8F3C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3" name="组合 182">
                    <a:extLst>
                      <a:ext uri="{FF2B5EF4-FFF2-40B4-BE49-F238E27FC236}">
                        <a16:creationId xmlns:a16="http://schemas.microsoft.com/office/drawing/2014/main" id="{CC83F1D3-0D62-4F00-AADE-371E8C7B80B1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7" name="任意多边形: 形状 186">
                      <a:extLst>
                        <a:ext uri="{FF2B5EF4-FFF2-40B4-BE49-F238E27FC236}">
                          <a16:creationId xmlns:a16="http://schemas.microsoft.com/office/drawing/2014/main" id="{DAA0DA4B-DEC3-4E82-9B63-66BB4F6364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8" name="任意多边形: 形状 187">
                      <a:extLst>
                        <a:ext uri="{FF2B5EF4-FFF2-40B4-BE49-F238E27FC236}">
                          <a16:creationId xmlns:a16="http://schemas.microsoft.com/office/drawing/2014/main" id="{0BF4A272-8EE6-47D3-8547-BD0978146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84" name="组合 183">
                    <a:extLst>
                      <a:ext uri="{FF2B5EF4-FFF2-40B4-BE49-F238E27FC236}">
                        <a16:creationId xmlns:a16="http://schemas.microsoft.com/office/drawing/2014/main" id="{40EC0B49-E1CB-4505-9D3C-B4240E0DA4BC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85" name="任意多边形: 形状 184">
                      <a:extLst>
                        <a:ext uri="{FF2B5EF4-FFF2-40B4-BE49-F238E27FC236}">
                          <a16:creationId xmlns:a16="http://schemas.microsoft.com/office/drawing/2014/main" id="{0BB2FA61-0057-4534-A955-F13C8871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6" name="任意多边形: 形状 185">
                      <a:extLst>
                        <a:ext uri="{FF2B5EF4-FFF2-40B4-BE49-F238E27FC236}">
                          <a16:creationId xmlns:a16="http://schemas.microsoft.com/office/drawing/2014/main" id="{71FBCA95-6142-4918-9A00-8A9EA6D798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8" name="组合 167">
                  <a:extLst>
                    <a:ext uri="{FF2B5EF4-FFF2-40B4-BE49-F238E27FC236}">
                      <a16:creationId xmlns:a16="http://schemas.microsoft.com/office/drawing/2014/main" id="{9E7969AC-7C87-4AAE-BA15-77A7E4EBB6CD}"/>
                    </a:ext>
                  </a:extLst>
                </p:cNvPr>
                <p:cNvGrpSpPr/>
                <p:nvPr/>
              </p:nvGrpSpPr>
              <p:grpSpPr>
                <a:xfrm>
                  <a:off x="10493335" y="606961"/>
                  <a:ext cx="819320" cy="905399"/>
                  <a:chOff x="9747117" y="265350"/>
                  <a:chExt cx="1064944" cy="1176829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0FBFC131-7791-48C7-A034-E31EACEF2599}"/>
                      </a:ext>
                    </a:extLst>
                  </p:cNvPr>
                  <p:cNvGrpSpPr/>
                  <p:nvPr/>
                </p:nvGrpSpPr>
                <p:grpSpPr>
                  <a:xfrm>
                    <a:off x="10052912" y="265350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9" name="任意多边形: 形状 178">
                      <a:extLst>
                        <a:ext uri="{FF2B5EF4-FFF2-40B4-BE49-F238E27FC236}">
                          <a16:creationId xmlns:a16="http://schemas.microsoft.com/office/drawing/2014/main" id="{00C46C4A-69C4-4BB5-ACA6-CC642D2DD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0" name="任意多边形: 形状 179">
                      <a:extLst>
                        <a:ext uri="{FF2B5EF4-FFF2-40B4-BE49-F238E27FC236}">
                          <a16:creationId xmlns:a16="http://schemas.microsoft.com/office/drawing/2014/main" id="{79BC1C2E-5A4A-454B-8575-1F52ADC88A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0" name="组合 169">
                    <a:extLst>
                      <a:ext uri="{FF2B5EF4-FFF2-40B4-BE49-F238E27FC236}">
                        <a16:creationId xmlns:a16="http://schemas.microsoft.com/office/drawing/2014/main" id="{D5F9C739-4486-47F2-931A-878DE3B14F77}"/>
                      </a:ext>
                    </a:extLst>
                  </p:cNvPr>
                  <p:cNvGrpSpPr/>
                  <p:nvPr/>
                </p:nvGrpSpPr>
                <p:grpSpPr>
                  <a:xfrm>
                    <a:off x="10020158" y="733758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7" name="任意多边形: 形状 176">
                      <a:extLst>
                        <a:ext uri="{FF2B5EF4-FFF2-40B4-BE49-F238E27FC236}">
                          <a16:creationId xmlns:a16="http://schemas.microsoft.com/office/drawing/2014/main" id="{917F2432-2DAB-4AB0-855D-ADF41C092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8" name="任意多边形: 形状 177">
                      <a:extLst>
                        <a:ext uri="{FF2B5EF4-FFF2-40B4-BE49-F238E27FC236}">
                          <a16:creationId xmlns:a16="http://schemas.microsoft.com/office/drawing/2014/main" id="{9C1CFEBD-7B1E-4110-8DF8-E131C57DC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7694936D-9A51-41EE-9E0F-E4ADE549E658}"/>
                      </a:ext>
                    </a:extLst>
                  </p:cNvPr>
                  <p:cNvGrpSpPr/>
                  <p:nvPr/>
                </p:nvGrpSpPr>
                <p:grpSpPr>
                  <a:xfrm>
                    <a:off x="10448158" y="811606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5" name="任意多边形: 形状 174">
                      <a:extLst>
                        <a:ext uri="{FF2B5EF4-FFF2-40B4-BE49-F238E27FC236}">
                          <a16:creationId xmlns:a16="http://schemas.microsoft.com/office/drawing/2014/main" id="{9ACEBDA8-B001-44F2-A128-B11397FFB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6" name="任意多边形: 形状 175">
                      <a:extLst>
                        <a:ext uri="{FF2B5EF4-FFF2-40B4-BE49-F238E27FC236}">
                          <a16:creationId xmlns:a16="http://schemas.microsoft.com/office/drawing/2014/main" id="{F94487D1-D001-4ED1-9B4B-F73CD78B2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2" name="组合 171">
                    <a:extLst>
                      <a:ext uri="{FF2B5EF4-FFF2-40B4-BE49-F238E27FC236}">
                        <a16:creationId xmlns:a16="http://schemas.microsoft.com/office/drawing/2014/main" id="{66844713-74C9-4787-9B4B-413EEED6D830}"/>
                      </a:ext>
                    </a:extLst>
                  </p:cNvPr>
                  <p:cNvGrpSpPr/>
                  <p:nvPr/>
                </p:nvGrpSpPr>
                <p:grpSpPr>
                  <a:xfrm>
                    <a:off x="9747117" y="1115165"/>
                    <a:ext cx="363903" cy="327014"/>
                    <a:chOff x="2650649" y="1171576"/>
                    <a:chExt cx="878211" cy="789186"/>
                  </a:xfrm>
                </p:grpSpPr>
                <p:sp>
                  <p:nvSpPr>
                    <p:cNvPr id="173" name="任意多边形: 形状 172">
                      <a:extLst>
                        <a:ext uri="{FF2B5EF4-FFF2-40B4-BE49-F238E27FC236}">
                          <a16:creationId xmlns:a16="http://schemas.microsoft.com/office/drawing/2014/main" id="{226F5E80-FB1E-432C-851C-AA3DDAC9B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0649" y="1171576"/>
                      <a:ext cx="878211" cy="579225"/>
                    </a:xfrm>
                    <a:custGeom>
                      <a:avLst/>
                      <a:gdLst>
                        <a:gd name="connsiteX0" fmla="*/ 1572474 w 3149832"/>
                        <a:gd name="connsiteY0" fmla="*/ 418332 h 2077475"/>
                        <a:gd name="connsiteX1" fmla="*/ 1458174 w 3149832"/>
                        <a:gd name="connsiteY1" fmla="*/ 665982 h 2077475"/>
                        <a:gd name="connsiteX2" fmla="*/ 1343874 w 3149832"/>
                        <a:gd name="connsiteY2" fmla="*/ 770757 h 2077475"/>
                        <a:gd name="connsiteX3" fmla="*/ 1067649 w 3149832"/>
                        <a:gd name="connsiteY3" fmla="*/ 866007 h 2077475"/>
                        <a:gd name="connsiteX4" fmla="*/ 867624 w 3149832"/>
                        <a:gd name="connsiteY4" fmla="*/ 961257 h 2077475"/>
                        <a:gd name="connsiteX5" fmla="*/ 505674 w 3149832"/>
                        <a:gd name="connsiteY5" fmla="*/ 1018407 h 2077475"/>
                        <a:gd name="connsiteX6" fmla="*/ 134199 w 3149832"/>
                        <a:gd name="connsiteY6" fmla="*/ 1170807 h 2077475"/>
                        <a:gd name="connsiteX7" fmla="*/ 849 w 3149832"/>
                        <a:gd name="connsiteY7" fmla="*/ 1408932 h 2077475"/>
                        <a:gd name="connsiteX8" fmla="*/ 105624 w 3149832"/>
                        <a:gd name="connsiteY8" fmla="*/ 1761357 h 2077475"/>
                        <a:gd name="connsiteX9" fmla="*/ 581874 w 3149832"/>
                        <a:gd name="connsiteY9" fmla="*/ 1970907 h 2077475"/>
                        <a:gd name="connsiteX10" fmla="*/ 1058124 w 3149832"/>
                        <a:gd name="connsiteY10" fmla="*/ 2066157 h 2077475"/>
                        <a:gd name="connsiteX11" fmla="*/ 1753449 w 3149832"/>
                        <a:gd name="connsiteY11" fmla="*/ 2066157 h 2077475"/>
                        <a:gd name="connsiteX12" fmla="*/ 2353524 w 3149832"/>
                        <a:gd name="connsiteY12" fmla="*/ 1980432 h 2077475"/>
                        <a:gd name="connsiteX13" fmla="*/ 2753574 w 3149832"/>
                        <a:gd name="connsiteY13" fmla="*/ 1847082 h 2077475"/>
                        <a:gd name="connsiteX14" fmla="*/ 3048849 w 3149832"/>
                        <a:gd name="connsiteY14" fmla="*/ 1408932 h 2077475"/>
                        <a:gd name="connsiteX15" fmla="*/ 3144099 w 3149832"/>
                        <a:gd name="connsiteY15" fmla="*/ 818382 h 2077475"/>
                        <a:gd name="connsiteX16" fmla="*/ 2905974 w 3149832"/>
                        <a:gd name="connsiteY16" fmla="*/ 323082 h 2077475"/>
                        <a:gd name="connsiteX17" fmla="*/ 2486874 w 3149832"/>
                        <a:gd name="connsiteY17" fmla="*/ 18282 h 2077475"/>
                        <a:gd name="connsiteX18" fmla="*/ 2048724 w 3149832"/>
                        <a:gd name="connsiteY18" fmla="*/ 56382 h 2077475"/>
                        <a:gd name="connsiteX19" fmla="*/ 1724874 w 3149832"/>
                        <a:gd name="connsiteY19" fmla="*/ 237357 h 2077475"/>
                        <a:gd name="connsiteX20" fmla="*/ 1572474 w 3149832"/>
                        <a:gd name="connsiteY20" fmla="*/ 418332 h 2077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3149832" h="2077475">
                          <a:moveTo>
                            <a:pt x="1572474" y="418332"/>
                          </a:moveTo>
                          <a:cubicBezTo>
                            <a:pt x="1528024" y="489769"/>
                            <a:pt x="1496274" y="607244"/>
                            <a:pt x="1458174" y="665982"/>
                          </a:cubicBezTo>
                          <a:cubicBezTo>
                            <a:pt x="1420074" y="724720"/>
                            <a:pt x="1408962" y="737419"/>
                            <a:pt x="1343874" y="770757"/>
                          </a:cubicBezTo>
                          <a:cubicBezTo>
                            <a:pt x="1278786" y="804095"/>
                            <a:pt x="1147024" y="834257"/>
                            <a:pt x="1067649" y="866007"/>
                          </a:cubicBezTo>
                          <a:cubicBezTo>
                            <a:pt x="988274" y="897757"/>
                            <a:pt x="961286" y="935857"/>
                            <a:pt x="867624" y="961257"/>
                          </a:cubicBezTo>
                          <a:cubicBezTo>
                            <a:pt x="773962" y="986657"/>
                            <a:pt x="627911" y="983482"/>
                            <a:pt x="505674" y="1018407"/>
                          </a:cubicBezTo>
                          <a:cubicBezTo>
                            <a:pt x="383436" y="1053332"/>
                            <a:pt x="218336" y="1105720"/>
                            <a:pt x="134199" y="1170807"/>
                          </a:cubicBezTo>
                          <a:cubicBezTo>
                            <a:pt x="50061" y="1235895"/>
                            <a:pt x="5611" y="1310507"/>
                            <a:pt x="849" y="1408932"/>
                          </a:cubicBezTo>
                          <a:cubicBezTo>
                            <a:pt x="-3913" y="1507357"/>
                            <a:pt x="8787" y="1667695"/>
                            <a:pt x="105624" y="1761357"/>
                          </a:cubicBezTo>
                          <a:cubicBezTo>
                            <a:pt x="202461" y="1855019"/>
                            <a:pt x="423124" y="1920107"/>
                            <a:pt x="581874" y="1970907"/>
                          </a:cubicBezTo>
                          <a:cubicBezTo>
                            <a:pt x="740624" y="2021707"/>
                            <a:pt x="862862" y="2050282"/>
                            <a:pt x="1058124" y="2066157"/>
                          </a:cubicBezTo>
                          <a:cubicBezTo>
                            <a:pt x="1253386" y="2082032"/>
                            <a:pt x="1537549" y="2080445"/>
                            <a:pt x="1753449" y="2066157"/>
                          </a:cubicBezTo>
                          <a:cubicBezTo>
                            <a:pt x="1969349" y="2051869"/>
                            <a:pt x="2186836" y="2016945"/>
                            <a:pt x="2353524" y="1980432"/>
                          </a:cubicBezTo>
                          <a:cubicBezTo>
                            <a:pt x="2520212" y="1943919"/>
                            <a:pt x="2637687" y="1942332"/>
                            <a:pt x="2753574" y="1847082"/>
                          </a:cubicBezTo>
                          <a:cubicBezTo>
                            <a:pt x="2869461" y="1751832"/>
                            <a:pt x="2983762" y="1580382"/>
                            <a:pt x="3048849" y="1408932"/>
                          </a:cubicBezTo>
                          <a:cubicBezTo>
                            <a:pt x="3113936" y="1237482"/>
                            <a:pt x="3167912" y="999357"/>
                            <a:pt x="3144099" y="818382"/>
                          </a:cubicBezTo>
                          <a:cubicBezTo>
                            <a:pt x="3120287" y="637407"/>
                            <a:pt x="3015511" y="456432"/>
                            <a:pt x="2905974" y="323082"/>
                          </a:cubicBezTo>
                          <a:cubicBezTo>
                            <a:pt x="2796437" y="189732"/>
                            <a:pt x="2629749" y="62732"/>
                            <a:pt x="2486874" y="18282"/>
                          </a:cubicBezTo>
                          <a:cubicBezTo>
                            <a:pt x="2343999" y="-26168"/>
                            <a:pt x="2175724" y="19869"/>
                            <a:pt x="2048724" y="56382"/>
                          </a:cubicBezTo>
                          <a:cubicBezTo>
                            <a:pt x="1921724" y="92894"/>
                            <a:pt x="1807424" y="177032"/>
                            <a:pt x="1724874" y="237357"/>
                          </a:cubicBezTo>
                          <a:cubicBezTo>
                            <a:pt x="1642324" y="297682"/>
                            <a:pt x="1616924" y="346895"/>
                            <a:pt x="1572474" y="41833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xtLst>
                        <a:ext uri="{C807C97D-BFC1-408E-A445-0C87EB9F89A2}">
                          <ask:lineSketchStyleProps xmlns:ask="http://schemas.microsoft.com/office/drawing/2018/sketchyshapes">
                            <ask:type>
                              <ask:lineSketchNone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" name="任意多边形: 形状 173">
                      <a:extLst>
                        <a:ext uri="{FF2B5EF4-FFF2-40B4-BE49-F238E27FC236}">
                          <a16:creationId xmlns:a16="http://schemas.microsoft.com/office/drawing/2014/main" id="{726E62B4-232C-4BD4-8A90-43E7FE76D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6290" y="1700368"/>
                      <a:ext cx="739222" cy="260394"/>
                    </a:xfrm>
                    <a:custGeom>
                      <a:avLst/>
                      <a:gdLst>
                        <a:gd name="connsiteX0" fmla="*/ 658313 w 3109904"/>
                        <a:gd name="connsiteY0" fmla="*/ 142975 h 1095475"/>
                        <a:gd name="connsiteX1" fmla="*/ 372563 w 3109904"/>
                        <a:gd name="connsiteY1" fmla="*/ 162025 h 1095475"/>
                        <a:gd name="connsiteX2" fmla="*/ 229688 w 3109904"/>
                        <a:gd name="connsiteY2" fmla="*/ 247750 h 1095475"/>
                        <a:gd name="connsiteX3" fmla="*/ 58238 w 3109904"/>
                        <a:gd name="connsiteY3" fmla="*/ 428725 h 1095475"/>
                        <a:gd name="connsiteX4" fmla="*/ 1088 w 3109904"/>
                        <a:gd name="connsiteY4" fmla="*/ 638275 h 1095475"/>
                        <a:gd name="connsiteX5" fmla="*/ 29663 w 3109904"/>
                        <a:gd name="connsiteY5" fmla="*/ 866875 h 1095475"/>
                        <a:gd name="connsiteX6" fmla="*/ 134438 w 3109904"/>
                        <a:gd name="connsiteY6" fmla="*/ 990700 h 1095475"/>
                        <a:gd name="connsiteX7" fmla="*/ 296363 w 3109904"/>
                        <a:gd name="connsiteY7" fmla="*/ 1066900 h 1095475"/>
                        <a:gd name="connsiteX8" fmla="*/ 563063 w 3109904"/>
                        <a:gd name="connsiteY8" fmla="*/ 1076425 h 1095475"/>
                        <a:gd name="connsiteX9" fmla="*/ 886913 w 3109904"/>
                        <a:gd name="connsiteY9" fmla="*/ 1095475 h 1095475"/>
                        <a:gd name="connsiteX10" fmla="*/ 1277438 w 3109904"/>
                        <a:gd name="connsiteY10" fmla="*/ 1076425 h 1095475"/>
                        <a:gd name="connsiteX11" fmla="*/ 1563188 w 3109904"/>
                        <a:gd name="connsiteY11" fmla="*/ 1057375 h 1095475"/>
                        <a:gd name="connsiteX12" fmla="*/ 1839413 w 3109904"/>
                        <a:gd name="connsiteY12" fmla="*/ 1009750 h 1095475"/>
                        <a:gd name="connsiteX13" fmla="*/ 2087063 w 3109904"/>
                        <a:gd name="connsiteY13" fmla="*/ 943075 h 1095475"/>
                        <a:gd name="connsiteX14" fmla="*/ 2401388 w 3109904"/>
                        <a:gd name="connsiteY14" fmla="*/ 857350 h 1095475"/>
                        <a:gd name="connsiteX15" fmla="*/ 2687138 w 3109904"/>
                        <a:gd name="connsiteY15" fmla="*/ 752575 h 1095475"/>
                        <a:gd name="connsiteX16" fmla="*/ 2944313 w 3109904"/>
                        <a:gd name="connsiteY16" fmla="*/ 647800 h 1095475"/>
                        <a:gd name="connsiteX17" fmla="*/ 3068138 w 3109904"/>
                        <a:gd name="connsiteY17" fmla="*/ 514450 h 1095475"/>
                        <a:gd name="connsiteX18" fmla="*/ 3106238 w 3109904"/>
                        <a:gd name="connsiteY18" fmla="*/ 381100 h 1095475"/>
                        <a:gd name="connsiteX19" fmla="*/ 3106238 w 3109904"/>
                        <a:gd name="connsiteY19" fmla="*/ 247750 h 1095475"/>
                        <a:gd name="connsiteX20" fmla="*/ 3087188 w 3109904"/>
                        <a:gd name="connsiteY20" fmla="*/ 133450 h 1095475"/>
                        <a:gd name="connsiteX21" fmla="*/ 3001463 w 3109904"/>
                        <a:gd name="connsiteY21" fmla="*/ 38200 h 1095475"/>
                        <a:gd name="connsiteX22" fmla="*/ 2810963 w 3109904"/>
                        <a:gd name="connsiteY22" fmla="*/ 100 h 1095475"/>
                        <a:gd name="connsiteX23" fmla="*/ 2687138 w 3109904"/>
                        <a:gd name="connsiteY23" fmla="*/ 47725 h 1095475"/>
                        <a:gd name="connsiteX24" fmla="*/ 2344238 w 3109904"/>
                        <a:gd name="connsiteY24" fmla="*/ 133450 h 1095475"/>
                        <a:gd name="connsiteX25" fmla="*/ 2153738 w 3109904"/>
                        <a:gd name="connsiteY25" fmla="*/ 142975 h 1095475"/>
                        <a:gd name="connsiteX26" fmla="*/ 1982288 w 3109904"/>
                        <a:gd name="connsiteY26" fmla="*/ 162025 h 1095475"/>
                        <a:gd name="connsiteX27" fmla="*/ 1753688 w 3109904"/>
                        <a:gd name="connsiteY27" fmla="*/ 162025 h 1095475"/>
                        <a:gd name="connsiteX28" fmla="*/ 1544138 w 3109904"/>
                        <a:gd name="connsiteY28" fmla="*/ 162025 h 1095475"/>
                        <a:gd name="connsiteX29" fmla="*/ 1363163 w 3109904"/>
                        <a:gd name="connsiteY29" fmla="*/ 152500 h 1095475"/>
                        <a:gd name="connsiteX30" fmla="*/ 1229813 w 3109904"/>
                        <a:gd name="connsiteY30" fmla="*/ 152500 h 1095475"/>
                        <a:gd name="connsiteX31" fmla="*/ 658313 w 3109904"/>
                        <a:gd name="connsiteY31" fmla="*/ 142975 h 1095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3109904" h="1095475">
                          <a:moveTo>
                            <a:pt x="658313" y="142975"/>
                          </a:moveTo>
                          <a:cubicBezTo>
                            <a:pt x="551156" y="143769"/>
                            <a:pt x="444000" y="144563"/>
                            <a:pt x="372563" y="162025"/>
                          </a:cubicBezTo>
                          <a:cubicBezTo>
                            <a:pt x="301126" y="179487"/>
                            <a:pt x="282075" y="203300"/>
                            <a:pt x="229688" y="247750"/>
                          </a:cubicBezTo>
                          <a:cubicBezTo>
                            <a:pt x="177301" y="292200"/>
                            <a:pt x="96338" y="363638"/>
                            <a:pt x="58238" y="428725"/>
                          </a:cubicBezTo>
                          <a:cubicBezTo>
                            <a:pt x="20138" y="493812"/>
                            <a:pt x="5851" y="565250"/>
                            <a:pt x="1088" y="638275"/>
                          </a:cubicBezTo>
                          <a:cubicBezTo>
                            <a:pt x="-3675" y="711300"/>
                            <a:pt x="7438" y="808138"/>
                            <a:pt x="29663" y="866875"/>
                          </a:cubicBezTo>
                          <a:cubicBezTo>
                            <a:pt x="51888" y="925612"/>
                            <a:pt x="89988" y="957363"/>
                            <a:pt x="134438" y="990700"/>
                          </a:cubicBezTo>
                          <a:cubicBezTo>
                            <a:pt x="178888" y="1024037"/>
                            <a:pt x="224925" y="1052613"/>
                            <a:pt x="296363" y="1066900"/>
                          </a:cubicBezTo>
                          <a:cubicBezTo>
                            <a:pt x="367800" y="1081188"/>
                            <a:pt x="464638" y="1071663"/>
                            <a:pt x="563063" y="1076425"/>
                          </a:cubicBezTo>
                          <a:cubicBezTo>
                            <a:pt x="661488" y="1081187"/>
                            <a:pt x="767851" y="1095475"/>
                            <a:pt x="886913" y="1095475"/>
                          </a:cubicBezTo>
                          <a:cubicBezTo>
                            <a:pt x="1005975" y="1095475"/>
                            <a:pt x="1164726" y="1082775"/>
                            <a:pt x="1277438" y="1076425"/>
                          </a:cubicBezTo>
                          <a:cubicBezTo>
                            <a:pt x="1390150" y="1070075"/>
                            <a:pt x="1469526" y="1068487"/>
                            <a:pt x="1563188" y="1057375"/>
                          </a:cubicBezTo>
                          <a:cubicBezTo>
                            <a:pt x="1656850" y="1046263"/>
                            <a:pt x="1752101" y="1028800"/>
                            <a:pt x="1839413" y="1009750"/>
                          </a:cubicBezTo>
                          <a:cubicBezTo>
                            <a:pt x="1926725" y="990700"/>
                            <a:pt x="2087063" y="943075"/>
                            <a:pt x="2087063" y="943075"/>
                          </a:cubicBezTo>
                          <a:cubicBezTo>
                            <a:pt x="2180725" y="917675"/>
                            <a:pt x="2301376" y="889100"/>
                            <a:pt x="2401388" y="857350"/>
                          </a:cubicBezTo>
                          <a:cubicBezTo>
                            <a:pt x="2501400" y="825600"/>
                            <a:pt x="2596651" y="787500"/>
                            <a:pt x="2687138" y="752575"/>
                          </a:cubicBezTo>
                          <a:cubicBezTo>
                            <a:pt x="2777625" y="717650"/>
                            <a:pt x="2880813" y="687487"/>
                            <a:pt x="2944313" y="647800"/>
                          </a:cubicBezTo>
                          <a:cubicBezTo>
                            <a:pt x="3007813" y="608113"/>
                            <a:pt x="3041150" y="558900"/>
                            <a:pt x="3068138" y="514450"/>
                          </a:cubicBezTo>
                          <a:cubicBezTo>
                            <a:pt x="3095126" y="470000"/>
                            <a:pt x="3099888" y="425550"/>
                            <a:pt x="3106238" y="381100"/>
                          </a:cubicBezTo>
                          <a:cubicBezTo>
                            <a:pt x="3112588" y="336650"/>
                            <a:pt x="3109413" y="289025"/>
                            <a:pt x="3106238" y="247750"/>
                          </a:cubicBezTo>
                          <a:cubicBezTo>
                            <a:pt x="3103063" y="206475"/>
                            <a:pt x="3104651" y="168375"/>
                            <a:pt x="3087188" y="133450"/>
                          </a:cubicBezTo>
                          <a:cubicBezTo>
                            <a:pt x="3069726" y="98525"/>
                            <a:pt x="3047500" y="60425"/>
                            <a:pt x="3001463" y="38200"/>
                          </a:cubicBezTo>
                          <a:cubicBezTo>
                            <a:pt x="2955426" y="15975"/>
                            <a:pt x="2863350" y="-1487"/>
                            <a:pt x="2810963" y="100"/>
                          </a:cubicBezTo>
                          <a:cubicBezTo>
                            <a:pt x="2758576" y="1687"/>
                            <a:pt x="2764925" y="25500"/>
                            <a:pt x="2687138" y="47725"/>
                          </a:cubicBezTo>
                          <a:cubicBezTo>
                            <a:pt x="2609351" y="69950"/>
                            <a:pt x="2433138" y="117575"/>
                            <a:pt x="2344238" y="133450"/>
                          </a:cubicBezTo>
                          <a:cubicBezTo>
                            <a:pt x="2255338" y="149325"/>
                            <a:pt x="2214063" y="138212"/>
                            <a:pt x="2153738" y="142975"/>
                          </a:cubicBezTo>
                          <a:cubicBezTo>
                            <a:pt x="2093413" y="147738"/>
                            <a:pt x="2048963" y="158850"/>
                            <a:pt x="1982288" y="162025"/>
                          </a:cubicBezTo>
                          <a:cubicBezTo>
                            <a:pt x="1915613" y="165200"/>
                            <a:pt x="1753688" y="162025"/>
                            <a:pt x="1753688" y="162025"/>
                          </a:cubicBezTo>
                          <a:cubicBezTo>
                            <a:pt x="1680663" y="162025"/>
                            <a:pt x="1609225" y="163612"/>
                            <a:pt x="1544138" y="162025"/>
                          </a:cubicBezTo>
                          <a:cubicBezTo>
                            <a:pt x="1479051" y="160438"/>
                            <a:pt x="1415550" y="154087"/>
                            <a:pt x="1363163" y="152500"/>
                          </a:cubicBezTo>
                          <a:cubicBezTo>
                            <a:pt x="1310776" y="150913"/>
                            <a:pt x="1229813" y="152500"/>
                            <a:pt x="1229813" y="152500"/>
                          </a:cubicBezTo>
                          <a:lnTo>
                            <a:pt x="658313" y="142975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190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78348D0-A2A4-4837-9C5E-9999FE5BE1EB}"/>
                  </a:ext>
                </a:extLst>
              </p:cNvPr>
              <p:cNvSpPr txBox="1"/>
              <p:nvPr/>
            </p:nvSpPr>
            <p:spPr>
              <a:xfrm>
                <a:off x="3527272" y="5160766"/>
                <a:ext cx="774810" cy="2841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模块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550F92A-7E86-4305-8570-FE04484C4B8F}"/>
                  </a:ext>
                </a:extLst>
              </p:cNvPr>
              <p:cNvSpPr txBox="1"/>
              <p:nvPr/>
            </p:nvSpPr>
            <p:spPr>
              <a:xfrm>
                <a:off x="4267096" y="4294537"/>
                <a:ext cx="984354" cy="26838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5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正交核糖体</a:t>
                </a: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FE3165F-5519-47BD-9F49-3D4BB6AC3B7D}"/>
                  </a:ext>
                </a:extLst>
              </p:cNvPr>
              <p:cNvSpPr txBox="1"/>
              <p:nvPr/>
            </p:nvSpPr>
            <p:spPr>
              <a:xfrm>
                <a:off x="5775115" y="3059046"/>
                <a:ext cx="623594" cy="2841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模块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9" name="连接符: 肘形 128">
                <a:extLst>
                  <a:ext uri="{FF2B5EF4-FFF2-40B4-BE49-F238E27FC236}">
                    <a16:creationId xmlns:a16="http://schemas.microsoft.com/office/drawing/2014/main" id="{7CA03B37-4046-4A6E-9985-4C170D317A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4673961" y="3479796"/>
                <a:ext cx="109465" cy="10892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EE97B76A-B105-455C-A48F-546F38E627FB}"/>
                  </a:ext>
                </a:extLst>
              </p:cNvPr>
              <p:cNvSpPr/>
              <p:nvPr/>
            </p:nvSpPr>
            <p:spPr>
              <a:xfrm>
                <a:off x="5700761" y="5135420"/>
                <a:ext cx="1110409" cy="252595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内源核糖体</a:t>
                </a: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99D5B19F-6875-4C2A-B7B2-F3E1FA35A87E}"/>
                  </a:ext>
                </a:extLst>
              </p:cNvPr>
              <p:cNvSpPr/>
              <p:nvPr/>
            </p:nvSpPr>
            <p:spPr>
              <a:xfrm>
                <a:off x="4647789" y="2979112"/>
                <a:ext cx="789779" cy="641880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控制器</a:t>
                </a:r>
              </a:p>
              <a:p>
                <a:endPara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55C7D5C2-2548-4AC2-9846-B0675F369E7D}"/>
                  </a:ext>
                </a:extLst>
              </p:cNvPr>
              <p:cNvSpPr/>
              <p:nvPr/>
            </p:nvSpPr>
            <p:spPr>
              <a:xfrm>
                <a:off x="5755380" y="3102405"/>
                <a:ext cx="1015092" cy="70454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6" name="文本框 305">
            <a:extLst>
              <a:ext uri="{FF2B5EF4-FFF2-40B4-BE49-F238E27FC236}">
                <a16:creationId xmlns:a16="http://schemas.microsoft.com/office/drawing/2014/main" id="{77B2F620-27FE-4965-B45C-ED997B29E09A}"/>
              </a:ext>
            </a:extLst>
          </p:cNvPr>
          <p:cNvSpPr txBox="1"/>
          <p:nvPr/>
        </p:nvSpPr>
        <p:spPr>
          <a:xfrm>
            <a:off x="3169859" y="5629990"/>
            <a:ext cx="276868" cy="38747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774157BB-AF7E-4667-9CF1-EEC671F93588}"/>
              </a:ext>
            </a:extLst>
          </p:cNvPr>
          <p:cNvSpPr/>
          <p:nvPr/>
        </p:nvSpPr>
        <p:spPr>
          <a:xfrm>
            <a:off x="-2613" y="5680178"/>
            <a:ext cx="244662" cy="387478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918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918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8DF8C664-04A1-46B7-A102-B2FB3280B4BA}"/>
              </a:ext>
            </a:extLst>
          </p:cNvPr>
          <p:cNvGrpSpPr/>
          <p:nvPr/>
        </p:nvGrpSpPr>
        <p:grpSpPr>
          <a:xfrm>
            <a:off x="490098" y="6078325"/>
            <a:ext cx="2438339" cy="2405876"/>
            <a:chOff x="490097" y="5911870"/>
            <a:chExt cx="2545258" cy="2511371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D3B07711-FB53-47AC-836B-1A0686C26794}"/>
                </a:ext>
              </a:extLst>
            </p:cNvPr>
            <p:cNvSpPr/>
            <p:nvPr/>
          </p:nvSpPr>
          <p:spPr>
            <a:xfrm>
              <a:off x="2149071" y="6553078"/>
              <a:ext cx="754990" cy="321273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1" name="组合 310">
              <a:extLst>
                <a:ext uri="{FF2B5EF4-FFF2-40B4-BE49-F238E27FC236}">
                  <a16:creationId xmlns:a16="http://schemas.microsoft.com/office/drawing/2014/main" id="{FF4A64F1-E8E6-4163-9B39-A6AB0B8FBF43}"/>
                </a:ext>
              </a:extLst>
            </p:cNvPr>
            <p:cNvGrpSpPr/>
            <p:nvPr/>
          </p:nvGrpSpPr>
          <p:grpSpPr>
            <a:xfrm>
              <a:off x="490097" y="5911870"/>
              <a:ext cx="2545258" cy="2511371"/>
              <a:chOff x="9162360" y="3970881"/>
              <a:chExt cx="1974850" cy="1948557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DFC39221-ED6F-457D-943C-7AEBD42736C2}"/>
                  </a:ext>
                </a:extLst>
              </p:cNvPr>
              <p:cNvSpPr txBox="1"/>
              <p:nvPr/>
            </p:nvSpPr>
            <p:spPr>
              <a:xfrm>
                <a:off x="9196299" y="4348345"/>
                <a:ext cx="442167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l-GR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zh-CN" altLang="en-US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∝</a:t>
                </a:r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" name="直接箭头连接符 313">
                <a:extLst>
                  <a:ext uri="{FF2B5EF4-FFF2-40B4-BE49-F238E27FC236}">
                    <a16:creationId xmlns:a16="http://schemas.microsoft.com/office/drawing/2014/main" id="{DCF0C51C-7F95-420E-95A7-BBE08CC7D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89892" y="5487896"/>
                <a:ext cx="3242" cy="1745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E179A515-7764-4FCE-92AB-F4EE0F214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8262" y="5800971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连接符: 肘形 315">
                <a:extLst>
                  <a:ext uri="{FF2B5EF4-FFF2-40B4-BE49-F238E27FC236}">
                    <a16:creationId xmlns:a16="http://schemas.microsoft.com/office/drawing/2014/main" id="{6DCD3C86-71AA-49EA-A04D-1CC50B16AD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9380652" y="5547626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92969D1B-9378-4986-8AFB-9BA2EDDA0DDF}"/>
                  </a:ext>
                </a:extLst>
              </p:cNvPr>
              <p:cNvSpPr/>
              <p:nvPr/>
            </p:nvSpPr>
            <p:spPr>
              <a:xfrm>
                <a:off x="9617904" y="5695157"/>
                <a:ext cx="947218" cy="947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90712CF9-9490-40F8-B495-711C6C291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47903" y="4944203"/>
                <a:ext cx="110890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连接符: 肘形 318">
                <a:extLst>
                  <a:ext uri="{FF2B5EF4-FFF2-40B4-BE49-F238E27FC236}">
                    <a16:creationId xmlns:a16="http://schemas.microsoft.com/office/drawing/2014/main" id="{272A4814-0846-4DDF-AF5A-FAB43316F7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0040293" y="4690858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6471C6A2-5311-47A9-B1F1-A2172B89FAE1}"/>
                  </a:ext>
                </a:extLst>
              </p:cNvPr>
              <p:cNvSpPr/>
              <p:nvPr/>
            </p:nvSpPr>
            <p:spPr>
              <a:xfrm>
                <a:off x="10299033" y="4866760"/>
                <a:ext cx="633254" cy="65503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1" name="组合 320">
                <a:extLst>
                  <a:ext uri="{FF2B5EF4-FFF2-40B4-BE49-F238E27FC236}">
                    <a16:creationId xmlns:a16="http://schemas.microsoft.com/office/drawing/2014/main" id="{EACA7EF4-DC71-4621-AC6C-6F5003902219}"/>
                  </a:ext>
                </a:extLst>
              </p:cNvPr>
              <p:cNvGrpSpPr/>
              <p:nvPr/>
            </p:nvGrpSpPr>
            <p:grpSpPr>
              <a:xfrm>
                <a:off x="10096376" y="5329784"/>
                <a:ext cx="122830" cy="132337"/>
                <a:chOff x="4357214" y="4941228"/>
                <a:chExt cx="310894" cy="334955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91BC8BD4-1C2E-48D6-96A9-EFC403EC5A69}"/>
                    </a:ext>
                  </a:extLst>
                </p:cNvPr>
                <p:cNvSpPr/>
                <p:nvPr/>
              </p:nvSpPr>
              <p:spPr>
                <a:xfrm>
                  <a:off x="4357214" y="498055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椭圆 337">
                  <a:extLst>
                    <a:ext uri="{FF2B5EF4-FFF2-40B4-BE49-F238E27FC236}">
                      <a16:creationId xmlns:a16="http://schemas.microsoft.com/office/drawing/2014/main" id="{95AE35E1-99B6-498E-896A-86791CAD8C6A}"/>
                    </a:ext>
                  </a:extLst>
                </p:cNvPr>
                <p:cNvSpPr/>
                <p:nvPr/>
              </p:nvSpPr>
              <p:spPr>
                <a:xfrm>
                  <a:off x="4502734" y="4941228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椭圆 338">
                  <a:extLst>
                    <a:ext uri="{FF2B5EF4-FFF2-40B4-BE49-F238E27FC236}">
                      <a16:creationId xmlns:a16="http://schemas.microsoft.com/office/drawing/2014/main" id="{E4CD61BE-5131-4856-BDAE-F09FAE38C7FC}"/>
                    </a:ext>
                  </a:extLst>
                </p:cNvPr>
                <p:cNvSpPr/>
                <p:nvPr/>
              </p:nvSpPr>
              <p:spPr>
                <a:xfrm>
                  <a:off x="4452661" y="5137769"/>
                  <a:ext cx="165375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D8BBE6D5-FD6D-467A-B50F-E7BE166B5E2E}"/>
                  </a:ext>
                </a:extLst>
              </p:cNvPr>
              <p:cNvGrpSpPr/>
              <p:nvPr/>
            </p:nvGrpSpPr>
            <p:grpSpPr>
              <a:xfrm>
                <a:off x="9935988" y="5364189"/>
                <a:ext cx="122831" cy="134756"/>
                <a:chOff x="4357216" y="4777898"/>
                <a:chExt cx="310898" cy="341083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34" name="椭圆 333">
                  <a:extLst>
                    <a:ext uri="{FF2B5EF4-FFF2-40B4-BE49-F238E27FC236}">
                      <a16:creationId xmlns:a16="http://schemas.microsoft.com/office/drawing/2014/main" id="{1A04EBB6-CE85-47F4-96F9-D8D38DCD036A}"/>
                    </a:ext>
                  </a:extLst>
                </p:cNvPr>
                <p:cNvSpPr/>
                <p:nvPr/>
              </p:nvSpPr>
              <p:spPr>
                <a:xfrm>
                  <a:off x="4357216" y="4980567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椭圆 334">
                  <a:extLst>
                    <a:ext uri="{FF2B5EF4-FFF2-40B4-BE49-F238E27FC236}">
                      <a16:creationId xmlns:a16="http://schemas.microsoft.com/office/drawing/2014/main" id="{67511C36-1ADE-4EE9-AF79-B382006D319D}"/>
                    </a:ext>
                  </a:extLst>
                </p:cNvPr>
                <p:cNvSpPr/>
                <p:nvPr/>
              </p:nvSpPr>
              <p:spPr>
                <a:xfrm>
                  <a:off x="4502740" y="4941229"/>
                  <a:ext cx="165374" cy="138415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椭圆 335">
                  <a:extLst>
                    <a:ext uri="{FF2B5EF4-FFF2-40B4-BE49-F238E27FC236}">
                      <a16:creationId xmlns:a16="http://schemas.microsoft.com/office/drawing/2014/main" id="{E21EE59F-26E0-4D4F-B028-1FAC2DF4C28F}"/>
                    </a:ext>
                  </a:extLst>
                </p:cNvPr>
                <p:cNvSpPr/>
                <p:nvPr/>
              </p:nvSpPr>
              <p:spPr>
                <a:xfrm>
                  <a:off x="4448530" y="4777898"/>
                  <a:ext cx="165374" cy="138414"/>
                </a:xfrm>
                <a:prstGeom prst="ellipse">
                  <a:avLst/>
                </a:prstGeom>
                <a:grpFill/>
                <a:ln w="190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23" name="直接箭头连接符 322">
                <a:extLst>
                  <a:ext uri="{FF2B5EF4-FFF2-40B4-BE49-F238E27FC236}">
                    <a16:creationId xmlns:a16="http://schemas.microsoft.com/office/drawing/2014/main" id="{EE56097E-37D1-40E3-8D1F-73B3E5343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6516" y="5077268"/>
                <a:ext cx="1" cy="1387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28486AC3-F012-4A20-BC97-773C1E91C2AB}"/>
                  </a:ext>
                </a:extLst>
              </p:cNvPr>
              <p:cNvGrpSpPr/>
              <p:nvPr/>
            </p:nvGrpSpPr>
            <p:grpSpPr>
              <a:xfrm rot="10800000">
                <a:off x="10603924" y="4974215"/>
                <a:ext cx="276824" cy="487736"/>
                <a:chOff x="4530344" y="4951481"/>
                <a:chExt cx="276824" cy="487736"/>
              </a:xfrm>
            </p:grpSpPr>
            <p:cxnSp>
              <p:nvCxnSpPr>
                <p:cNvPr id="330" name="直接箭头连接符 329">
                  <a:extLst>
                    <a:ext uri="{FF2B5EF4-FFF2-40B4-BE49-F238E27FC236}">
                      <a16:creationId xmlns:a16="http://schemas.microsoft.com/office/drawing/2014/main" id="{64512D16-45CF-4813-B032-847E21024E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34696" y="5264700"/>
                  <a:ext cx="3242" cy="17451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椭圆 330">
                  <a:extLst>
                    <a:ext uri="{FF2B5EF4-FFF2-40B4-BE49-F238E27FC236}">
                      <a16:creationId xmlns:a16="http://schemas.microsoft.com/office/drawing/2014/main" id="{7928E6CF-F6D5-42D4-BE90-A5EB76144EC9}"/>
                    </a:ext>
                  </a:extLst>
                </p:cNvPr>
                <p:cNvSpPr/>
                <p:nvPr/>
              </p:nvSpPr>
              <p:spPr>
                <a:xfrm>
                  <a:off x="4530344" y="5100665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椭圆 331">
                  <a:extLst>
                    <a:ext uri="{FF2B5EF4-FFF2-40B4-BE49-F238E27FC236}">
                      <a16:creationId xmlns:a16="http://schemas.microsoft.com/office/drawing/2014/main" id="{CF19D353-3EAB-4B9E-B866-87975E374D68}"/>
                    </a:ext>
                  </a:extLst>
                </p:cNvPr>
                <p:cNvSpPr/>
                <p:nvPr/>
              </p:nvSpPr>
              <p:spPr>
                <a:xfrm>
                  <a:off x="4641794" y="511015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椭圆 332">
                  <a:extLst>
                    <a:ext uri="{FF2B5EF4-FFF2-40B4-BE49-F238E27FC236}">
                      <a16:creationId xmlns:a16="http://schemas.microsoft.com/office/drawing/2014/main" id="{F0FC6BBC-461B-449B-9E39-9D41504332F2}"/>
                    </a:ext>
                  </a:extLst>
                </p:cNvPr>
                <p:cNvSpPr/>
                <p:nvPr/>
              </p:nvSpPr>
              <p:spPr>
                <a:xfrm>
                  <a:off x="4549079" y="4951481"/>
                  <a:ext cx="165374" cy="138414"/>
                </a:xfrm>
                <a:prstGeom prst="ellipse">
                  <a:avLst/>
                </a:prstGeom>
                <a:solidFill>
                  <a:srgbClr val="CC99FF"/>
                </a:solidFill>
                <a:ln w="19050">
                  <a:solidFill>
                    <a:srgbClr val="9933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4659F180-81B1-49A7-BB4E-029AE2F7CF8D}"/>
                  </a:ext>
                </a:extLst>
              </p:cNvPr>
              <p:cNvSpPr txBox="1"/>
              <p:nvPr/>
            </p:nvSpPr>
            <p:spPr>
              <a:xfrm>
                <a:off x="10840287" y="5089099"/>
                <a:ext cx="227864" cy="2430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9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9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28E51501-F62E-4CD6-8BFE-15660F3D50CB}"/>
                  </a:ext>
                </a:extLst>
              </p:cNvPr>
              <p:cNvSpPr/>
              <p:nvPr/>
            </p:nvSpPr>
            <p:spPr>
              <a:xfrm>
                <a:off x="9162360" y="4401788"/>
                <a:ext cx="1974850" cy="1517650"/>
              </a:xfrm>
              <a:custGeom>
                <a:avLst/>
                <a:gdLst>
                  <a:gd name="connsiteX0" fmla="*/ 6350 w 1974850"/>
                  <a:gd name="connsiteY0" fmla="*/ 742950 h 1517650"/>
                  <a:gd name="connsiteX1" fmla="*/ 622300 w 1974850"/>
                  <a:gd name="connsiteY1" fmla="*/ 742950 h 1517650"/>
                  <a:gd name="connsiteX2" fmla="*/ 622300 w 1974850"/>
                  <a:gd name="connsiteY2" fmla="*/ 0 h 1517650"/>
                  <a:gd name="connsiteX3" fmla="*/ 1974850 w 1974850"/>
                  <a:gd name="connsiteY3" fmla="*/ 0 h 1517650"/>
                  <a:gd name="connsiteX4" fmla="*/ 1974850 w 1974850"/>
                  <a:gd name="connsiteY4" fmla="*/ 1517650 h 1517650"/>
                  <a:gd name="connsiteX5" fmla="*/ 0 w 1974850"/>
                  <a:gd name="connsiteY5" fmla="*/ 1517650 h 1517650"/>
                  <a:gd name="connsiteX6" fmla="*/ 6350 w 1974850"/>
                  <a:gd name="connsiteY6" fmla="*/ 742950 h 151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4850" h="1517650">
                    <a:moveTo>
                      <a:pt x="6350" y="742950"/>
                    </a:moveTo>
                    <a:lnTo>
                      <a:pt x="622300" y="742950"/>
                    </a:lnTo>
                    <a:lnTo>
                      <a:pt x="622300" y="0"/>
                    </a:lnTo>
                    <a:lnTo>
                      <a:pt x="1974850" y="0"/>
                    </a:lnTo>
                    <a:lnTo>
                      <a:pt x="1974850" y="1517650"/>
                    </a:lnTo>
                    <a:lnTo>
                      <a:pt x="0" y="1517650"/>
                    </a:lnTo>
                    <a:cubicBezTo>
                      <a:pt x="2117" y="1259417"/>
                      <a:pt x="4233" y="1001183"/>
                      <a:pt x="6350" y="74295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1"/>
              </a:p>
            </p:txBody>
          </p: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5B8DE519-73E8-42E0-A7C8-25919889161E}"/>
                  </a:ext>
                </a:extLst>
              </p:cNvPr>
              <p:cNvGrpSpPr/>
              <p:nvPr/>
            </p:nvGrpSpPr>
            <p:grpSpPr>
              <a:xfrm flipH="1">
                <a:off x="9183602" y="3970881"/>
                <a:ext cx="1094189" cy="1094189"/>
                <a:chOff x="9789100" y="4072154"/>
                <a:chExt cx="1033462" cy="1033462"/>
              </a:xfrm>
            </p:grpSpPr>
            <p:sp>
              <p:nvSpPr>
                <p:cNvPr id="328" name="弧形 327">
                  <a:extLst>
                    <a:ext uri="{FF2B5EF4-FFF2-40B4-BE49-F238E27FC236}">
                      <a16:creationId xmlns:a16="http://schemas.microsoft.com/office/drawing/2014/main" id="{75494FF5-7567-4004-B9D6-3505DA723579}"/>
                    </a:ext>
                  </a:extLst>
                </p:cNvPr>
                <p:cNvSpPr/>
                <p:nvPr/>
              </p:nvSpPr>
              <p:spPr>
                <a:xfrm>
                  <a:off x="9789100" y="4072154"/>
                  <a:ext cx="1033462" cy="1033462"/>
                </a:xfrm>
                <a:prstGeom prst="arc">
                  <a:avLst>
                    <a:gd name="adj1" fmla="val 12129680"/>
                    <a:gd name="adj2" fmla="val 5469424"/>
                  </a:avLst>
                </a:prstGeom>
                <a:ln w="1905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9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29" name="直接箭头连接符 328">
                  <a:extLst>
                    <a:ext uri="{FF2B5EF4-FFF2-40B4-BE49-F238E27FC236}">
                      <a16:creationId xmlns:a16="http://schemas.microsoft.com/office/drawing/2014/main" id="{546E1C5C-DDB5-40BA-A415-752CB8098D19}"/>
                    </a:ext>
                  </a:extLst>
                </p:cNvPr>
                <p:cNvCxnSpPr/>
                <p:nvPr/>
              </p:nvCxnSpPr>
              <p:spPr>
                <a:xfrm flipH="1">
                  <a:off x="9789100" y="4397319"/>
                  <a:ext cx="29774" cy="62700"/>
                </a:xfrm>
                <a:prstGeom prst="straightConnector1">
                  <a:avLst/>
                </a:prstGeom>
                <a:ln w="19050">
                  <a:prstDash val="dash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BC2AE714-E9E4-4EE8-840C-3B066D9C15DA}"/>
                </a:ext>
              </a:extLst>
            </p:cNvPr>
            <p:cNvSpPr/>
            <p:nvPr/>
          </p:nvSpPr>
          <p:spPr>
            <a:xfrm>
              <a:off x="1418238" y="6569679"/>
              <a:ext cx="1570125" cy="1373859"/>
            </a:xfrm>
            <a:custGeom>
              <a:avLst/>
              <a:gdLst>
                <a:gd name="connsiteX0" fmla="*/ 0 w 1473200"/>
                <a:gd name="connsiteY0" fmla="*/ 0 h 1289050"/>
                <a:gd name="connsiteX1" fmla="*/ 0 w 1473200"/>
                <a:gd name="connsiteY1" fmla="*/ 660400 h 1289050"/>
                <a:gd name="connsiteX2" fmla="*/ 812800 w 1473200"/>
                <a:gd name="connsiteY2" fmla="*/ 660400 h 1289050"/>
                <a:gd name="connsiteX3" fmla="*/ 812800 w 1473200"/>
                <a:gd name="connsiteY3" fmla="*/ 1289050 h 1289050"/>
                <a:gd name="connsiteX4" fmla="*/ 1473200 w 1473200"/>
                <a:gd name="connsiteY4" fmla="*/ 1289050 h 1289050"/>
                <a:gd name="connsiteX5" fmla="*/ 1473200 w 1473200"/>
                <a:gd name="connsiteY5" fmla="*/ 6350 h 1289050"/>
                <a:gd name="connsiteX6" fmla="*/ 0 w 1473200"/>
                <a:gd name="connsiteY6" fmla="*/ 0 h 128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200" h="1289050">
                  <a:moveTo>
                    <a:pt x="0" y="0"/>
                  </a:moveTo>
                  <a:lnTo>
                    <a:pt x="0" y="660400"/>
                  </a:lnTo>
                  <a:lnTo>
                    <a:pt x="812800" y="660400"/>
                  </a:lnTo>
                  <a:lnTo>
                    <a:pt x="812800" y="1289050"/>
                  </a:lnTo>
                  <a:lnTo>
                    <a:pt x="1473200" y="1289050"/>
                  </a:lnTo>
                  <a:lnTo>
                    <a:pt x="147320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FFD9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27F8AA0-5FEA-4CD2-81FC-0ECDE7549FFD}"/>
                </a:ext>
              </a:extLst>
            </p:cNvPr>
            <p:cNvSpPr/>
            <p:nvPr/>
          </p:nvSpPr>
          <p:spPr>
            <a:xfrm>
              <a:off x="566386" y="7544863"/>
              <a:ext cx="514036" cy="481908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61B54E8D-2047-47B9-B3C0-9B1C78C44FB4}"/>
                </a:ext>
              </a:extLst>
            </p:cNvPr>
            <p:cNvSpPr/>
            <p:nvPr/>
          </p:nvSpPr>
          <p:spPr>
            <a:xfrm>
              <a:off x="577423" y="7539287"/>
              <a:ext cx="2446895" cy="810167"/>
            </a:xfrm>
            <a:custGeom>
              <a:avLst/>
              <a:gdLst>
                <a:gd name="connsiteX0" fmla="*/ 0 w 2273300"/>
                <a:gd name="connsiteY0" fmla="*/ 22225 h 749300"/>
                <a:gd name="connsiteX1" fmla="*/ 0 w 2273300"/>
                <a:gd name="connsiteY1" fmla="*/ 749300 h 749300"/>
                <a:gd name="connsiteX2" fmla="*/ 2273300 w 2273300"/>
                <a:gd name="connsiteY2" fmla="*/ 749300 h 749300"/>
                <a:gd name="connsiteX3" fmla="*/ 2273300 w 2273300"/>
                <a:gd name="connsiteY3" fmla="*/ 450850 h 749300"/>
                <a:gd name="connsiteX4" fmla="*/ 1454150 w 2273300"/>
                <a:gd name="connsiteY4" fmla="*/ 450850 h 749300"/>
                <a:gd name="connsiteX5" fmla="*/ 1454150 w 2273300"/>
                <a:gd name="connsiteY5" fmla="*/ 0 h 749300"/>
                <a:gd name="connsiteX6" fmla="*/ 0 w 2273300"/>
                <a:gd name="connsiteY6" fmla="*/ 22225 h 74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749300">
                  <a:moveTo>
                    <a:pt x="0" y="22225"/>
                  </a:moveTo>
                  <a:lnTo>
                    <a:pt x="0" y="749300"/>
                  </a:lnTo>
                  <a:lnTo>
                    <a:pt x="2273300" y="749300"/>
                  </a:lnTo>
                  <a:lnTo>
                    <a:pt x="2273300" y="450850"/>
                  </a:lnTo>
                  <a:lnTo>
                    <a:pt x="1454150" y="450850"/>
                  </a:lnTo>
                  <a:lnTo>
                    <a:pt x="1454150" y="0"/>
                  </a:lnTo>
                  <a:lnTo>
                    <a:pt x="0" y="22225"/>
                  </a:lnTo>
                  <a:close/>
                </a:path>
              </a:pathLst>
            </a:custGeom>
            <a:noFill/>
            <a:ln w="1905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033B698E-49B0-4912-87C3-B6067B8A774B}"/>
              </a:ext>
            </a:extLst>
          </p:cNvPr>
          <p:cNvGrpSpPr/>
          <p:nvPr/>
        </p:nvGrpSpPr>
        <p:grpSpPr>
          <a:xfrm>
            <a:off x="4392193" y="6050333"/>
            <a:ext cx="1650005" cy="2652800"/>
            <a:chOff x="4153859" y="5612718"/>
            <a:chExt cx="1991199" cy="3201355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E90E8C01-32D3-48FE-B34E-DF0834DE252A}"/>
                </a:ext>
              </a:extLst>
            </p:cNvPr>
            <p:cNvGrpSpPr/>
            <p:nvPr/>
          </p:nvGrpSpPr>
          <p:grpSpPr>
            <a:xfrm flipH="1">
              <a:off x="4294702" y="6790310"/>
              <a:ext cx="679267" cy="104765"/>
              <a:chOff x="6464836" y="2845677"/>
              <a:chExt cx="1098923" cy="141341"/>
            </a:xfrm>
          </p:grpSpPr>
          <p:cxnSp>
            <p:nvCxnSpPr>
              <p:cNvPr id="302" name="直接连接符 301">
                <a:extLst>
                  <a:ext uri="{FF2B5EF4-FFF2-40B4-BE49-F238E27FC236}">
                    <a16:creationId xmlns:a16="http://schemas.microsoft.com/office/drawing/2014/main" id="{66284264-BD25-4D43-87DE-9F6D707DC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836" y="2987018"/>
                <a:ext cx="10989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连接符: 肘形 302">
                <a:extLst>
                  <a:ext uri="{FF2B5EF4-FFF2-40B4-BE49-F238E27FC236}">
                    <a16:creationId xmlns:a16="http://schemas.microsoft.com/office/drawing/2014/main" id="{8645DEC2-4F84-4A54-9438-0EC4175969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07569" y="2812083"/>
                <a:ext cx="134315" cy="20150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A55E63A5-C57C-4191-A851-2C085AEE9ACD}"/>
                  </a:ext>
                </a:extLst>
              </p:cNvPr>
              <p:cNvSpPr/>
              <p:nvPr/>
            </p:nvSpPr>
            <p:spPr>
              <a:xfrm>
                <a:off x="6812626" y="2871869"/>
                <a:ext cx="592693" cy="92217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C806BC5-1267-4089-BFE7-C61A6FFFDF2C}"/>
                </a:ext>
              </a:extLst>
            </p:cNvPr>
            <p:cNvGrpSpPr/>
            <p:nvPr/>
          </p:nvGrpSpPr>
          <p:grpSpPr>
            <a:xfrm flipV="1">
              <a:off x="4503330" y="6922509"/>
              <a:ext cx="135310" cy="283769"/>
              <a:chOff x="6881231" y="2170414"/>
              <a:chExt cx="165374" cy="346819"/>
            </a:xfrm>
          </p:grpSpPr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CA68E91A-4342-4738-A83B-35ED2D68182B}"/>
                  </a:ext>
                </a:extLst>
              </p:cNvPr>
              <p:cNvSpPr/>
              <p:nvPr/>
            </p:nvSpPr>
            <p:spPr>
              <a:xfrm>
                <a:off x="6881231" y="2170414"/>
                <a:ext cx="165374" cy="138414"/>
              </a:xfrm>
              <a:prstGeom prst="ellipse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22C2AF40-3291-4468-8D61-068675C8D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4508" y="2336405"/>
                <a:ext cx="0" cy="1808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333E3F9C-2673-4DAC-89E0-A55F10747C27}"/>
                </a:ext>
              </a:extLst>
            </p:cNvPr>
            <p:cNvGrpSpPr/>
            <p:nvPr/>
          </p:nvGrpSpPr>
          <p:grpSpPr>
            <a:xfrm flipH="1">
              <a:off x="4535457" y="7870963"/>
              <a:ext cx="1140940" cy="657956"/>
              <a:chOff x="7668796" y="4101003"/>
              <a:chExt cx="1394444" cy="804146"/>
            </a:xfrm>
          </p:grpSpPr>
          <p:cxnSp>
            <p:nvCxnSpPr>
              <p:cNvPr id="293" name="直接连接符 292">
                <a:extLst>
                  <a:ext uri="{FF2B5EF4-FFF2-40B4-BE49-F238E27FC236}">
                    <a16:creationId xmlns:a16="http://schemas.microsoft.com/office/drawing/2014/main" id="{82B5DC02-E7D7-4B0C-BC60-DEF9837F4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8796" y="4405568"/>
                <a:ext cx="13944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连接符: 肘形 293">
                <a:extLst>
                  <a:ext uri="{FF2B5EF4-FFF2-40B4-BE49-F238E27FC236}">
                    <a16:creationId xmlns:a16="http://schemas.microsoft.com/office/drawing/2014/main" id="{DB75C06D-0E75-420D-AA36-2780568468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761186" y="4152223"/>
                <a:ext cx="291940" cy="189500"/>
              </a:xfrm>
              <a:prstGeom prst="bentConnector3">
                <a:avLst>
                  <a:gd name="adj1" fmla="val 9999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AEBDDE4D-5587-4056-BC21-4633F3BAD54A}"/>
                  </a:ext>
                </a:extLst>
              </p:cNvPr>
              <p:cNvSpPr/>
              <p:nvPr/>
            </p:nvSpPr>
            <p:spPr>
              <a:xfrm>
                <a:off x="8003556" y="4286371"/>
                <a:ext cx="947217" cy="94721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n>
                    <a:solidFill>
                      <a:srgbClr val="C00000"/>
                    </a:solidFill>
                  </a:ln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6" name="组合 295">
                <a:extLst>
                  <a:ext uri="{FF2B5EF4-FFF2-40B4-BE49-F238E27FC236}">
                    <a16:creationId xmlns:a16="http://schemas.microsoft.com/office/drawing/2014/main" id="{C8F8A9A2-57BE-4B54-9E1D-0C8D61306F92}"/>
                  </a:ext>
                </a:extLst>
              </p:cNvPr>
              <p:cNvGrpSpPr/>
              <p:nvPr/>
            </p:nvGrpSpPr>
            <p:grpSpPr>
              <a:xfrm flipV="1">
                <a:off x="8344344" y="4443291"/>
                <a:ext cx="265639" cy="461858"/>
                <a:chOff x="6834226" y="2116623"/>
                <a:chExt cx="265639" cy="461858"/>
              </a:xfrm>
            </p:grpSpPr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D7C9202F-F88B-48CB-B67E-50A2B34DF5CB}"/>
                    </a:ext>
                  </a:extLst>
                </p:cNvPr>
                <p:cNvSpPr/>
                <p:nvPr/>
              </p:nvSpPr>
              <p:spPr>
                <a:xfrm>
                  <a:off x="6934491" y="2116623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1C0908D2-29A9-4DA0-B7F2-83A108025589}"/>
                    </a:ext>
                  </a:extLst>
                </p:cNvPr>
                <p:cNvSpPr/>
                <p:nvPr/>
              </p:nvSpPr>
              <p:spPr>
                <a:xfrm>
                  <a:off x="6834226" y="2209005"/>
                  <a:ext cx="165374" cy="138414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n>
                      <a:solidFill>
                        <a:srgbClr val="C00000"/>
                      </a:solidFill>
                    </a:ln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9" name="直接箭头连接符 298">
                  <a:extLst>
                    <a:ext uri="{FF2B5EF4-FFF2-40B4-BE49-F238E27FC236}">
                      <a16:creationId xmlns:a16="http://schemas.microsoft.com/office/drawing/2014/main" id="{5C7821AF-91A9-4CAA-8CC6-38BA42A66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76453" y="2397653"/>
                  <a:ext cx="0" cy="18082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780525F2-0903-428C-BD12-9FFAC058683F}"/>
                </a:ext>
              </a:extLst>
            </p:cNvPr>
            <p:cNvSpPr/>
            <p:nvPr/>
          </p:nvSpPr>
          <p:spPr>
            <a:xfrm>
              <a:off x="4153859" y="5612718"/>
              <a:ext cx="1991199" cy="4851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0B253F3F-EC48-4DB4-8FD8-CFA8BE2A1DFA}"/>
                </a:ext>
              </a:extLst>
            </p:cNvPr>
            <p:cNvCxnSpPr>
              <a:cxnSpLocks/>
            </p:cNvCxnSpPr>
            <p:nvPr/>
          </p:nvCxnSpPr>
          <p:spPr>
            <a:xfrm>
              <a:off x="4737215" y="6145451"/>
              <a:ext cx="0" cy="229304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连接符: 肘形 288">
              <a:extLst>
                <a:ext uri="{FF2B5EF4-FFF2-40B4-BE49-F238E27FC236}">
                  <a16:creationId xmlns:a16="http://schemas.microsoft.com/office/drawing/2014/main" id="{555944CB-018E-463B-A136-EC2F18ADB2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40523" y="7046944"/>
              <a:ext cx="457059" cy="94591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CA58EB35-0813-4E35-9B3E-D8FD03FC4B19}"/>
                </a:ext>
              </a:extLst>
            </p:cNvPr>
            <p:cNvCxnSpPr/>
            <p:nvPr/>
          </p:nvCxnSpPr>
          <p:spPr>
            <a:xfrm>
              <a:off x="5334552" y="7748428"/>
              <a:ext cx="196567" cy="0"/>
            </a:xfrm>
            <a:prstGeom prst="line">
              <a:avLst/>
            </a:prstGeom>
            <a:ln w="19050">
              <a:solidFill>
                <a:srgbClr val="FF66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71C4FBAB-B676-4198-9F69-04CF1768E20E}"/>
                </a:ext>
              </a:extLst>
            </p:cNvPr>
            <p:cNvSpPr/>
            <p:nvPr/>
          </p:nvSpPr>
          <p:spPr>
            <a:xfrm>
              <a:off x="4156177" y="6462049"/>
              <a:ext cx="1034958" cy="797784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7A768EB7-A6FB-4500-91DA-BEAF46E36C8C}"/>
                </a:ext>
              </a:extLst>
            </p:cNvPr>
            <p:cNvSpPr/>
            <p:nvPr/>
          </p:nvSpPr>
          <p:spPr>
            <a:xfrm>
              <a:off x="4334434" y="7795776"/>
              <a:ext cx="1675678" cy="797784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3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11234BD-D8A7-413F-B4F6-9B03AC4DF88E}"/>
                </a:ext>
              </a:extLst>
            </p:cNvPr>
            <p:cNvSpPr txBox="1"/>
            <p:nvPr/>
          </p:nvSpPr>
          <p:spPr>
            <a:xfrm>
              <a:off x="4553885" y="5666725"/>
              <a:ext cx="1002198" cy="28918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279" dirty="0">
                  <a:latin typeface="宋体" panose="02010600030101010101" pitchFamily="2" charset="-122"/>
                  <a:ea typeface="宋体" panose="02010600030101010101" pitchFamily="2" charset="-122"/>
                </a:rPr>
                <a:t>拷贝数变化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83F9D44C-3901-40BF-B7C5-6D189D5C5802}"/>
                </a:ext>
              </a:extLst>
            </p:cNvPr>
            <p:cNvSpPr/>
            <p:nvPr/>
          </p:nvSpPr>
          <p:spPr>
            <a:xfrm>
              <a:off x="4156177" y="6462052"/>
              <a:ext cx="872836" cy="371420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83F79BC6-38A6-4DE8-BE2E-59C4A41DC5CC}"/>
                </a:ext>
              </a:extLst>
            </p:cNvPr>
            <p:cNvSpPr/>
            <p:nvPr/>
          </p:nvSpPr>
          <p:spPr>
            <a:xfrm>
              <a:off x="5327934" y="8256943"/>
              <a:ext cx="594272" cy="557130"/>
            </a:xfrm>
            <a:prstGeom prst="rect">
              <a:avLst/>
            </a:prstGeom>
            <a:ln w="1905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48" name="直接箭头连接符 347">
              <a:extLst>
                <a:ext uri="{FF2B5EF4-FFF2-40B4-BE49-F238E27FC236}">
                  <a16:creationId xmlns:a16="http://schemas.microsoft.com/office/drawing/2014/main" id="{C42B4836-8144-4D23-A1B3-0ACDD070A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993" y="6145450"/>
              <a:ext cx="1" cy="1619466"/>
            </a:xfrm>
            <a:prstGeom prst="straightConnector1">
              <a:avLst/>
            </a:prstGeom>
            <a:ln w="19050">
              <a:solidFill>
                <a:srgbClr val="FF66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8388456F-BD87-40F0-B271-14E2A75A1B1D}"/>
              </a:ext>
            </a:extLst>
          </p:cNvPr>
          <p:cNvGrpSpPr/>
          <p:nvPr/>
        </p:nvGrpSpPr>
        <p:grpSpPr>
          <a:xfrm>
            <a:off x="415694" y="3273058"/>
            <a:ext cx="2464932" cy="2340856"/>
            <a:chOff x="312061" y="3012178"/>
            <a:chExt cx="2677445" cy="2542671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47E5052-24BA-40D9-AB25-B571F1E5B0DB}"/>
                </a:ext>
              </a:extLst>
            </p:cNvPr>
            <p:cNvGrpSpPr/>
            <p:nvPr/>
          </p:nvGrpSpPr>
          <p:grpSpPr>
            <a:xfrm>
              <a:off x="335607" y="3021499"/>
              <a:ext cx="2578925" cy="2501567"/>
              <a:chOff x="1218546" y="150834"/>
              <a:chExt cx="3396251" cy="3435559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AC98C562-1450-4484-A79A-610587802CC1}"/>
                  </a:ext>
                </a:extLst>
              </p:cNvPr>
              <p:cNvGrpSpPr/>
              <p:nvPr/>
            </p:nvGrpSpPr>
            <p:grpSpPr>
              <a:xfrm>
                <a:off x="1435634" y="2778149"/>
                <a:ext cx="1680949" cy="330065"/>
                <a:chOff x="9443927" y="2376913"/>
                <a:chExt cx="2192384" cy="330065"/>
              </a:xfrm>
            </p:grpSpPr>
            <p:cxnSp>
              <p:nvCxnSpPr>
                <p:cNvPr id="125" name="直接连接符 124">
                  <a:extLst>
                    <a:ext uri="{FF2B5EF4-FFF2-40B4-BE49-F238E27FC236}">
                      <a16:creationId xmlns:a16="http://schemas.microsoft.com/office/drawing/2014/main" id="{571D992F-CD27-46C3-B16E-6976710D7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23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连接符: 肘形 125">
                  <a:extLst>
                    <a:ext uri="{FF2B5EF4-FFF2-40B4-BE49-F238E27FC236}">
                      <a16:creationId xmlns:a16="http://schemas.microsoft.com/office/drawing/2014/main" id="{7BB34FCB-BF11-45CA-85EB-C5CF2496C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5E0708CB-9178-4E49-9F51-BF9540CD2CBF}"/>
                  </a:ext>
                </a:extLst>
              </p:cNvPr>
              <p:cNvGrpSpPr/>
              <p:nvPr/>
            </p:nvGrpSpPr>
            <p:grpSpPr>
              <a:xfrm>
                <a:off x="1429884" y="853967"/>
                <a:ext cx="1652466" cy="331244"/>
                <a:chOff x="9443927" y="2376913"/>
                <a:chExt cx="2195623" cy="331244"/>
              </a:xfrm>
            </p:grpSpPr>
            <p:cxnSp>
              <p:nvCxnSpPr>
                <p:cNvPr id="123" name="直接连接符 122">
                  <a:extLst>
                    <a:ext uri="{FF2B5EF4-FFF2-40B4-BE49-F238E27FC236}">
                      <a16:creationId xmlns:a16="http://schemas.microsoft.com/office/drawing/2014/main" id="{29BF450D-A5D4-45B3-8951-4F70DB934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43927" y="2706978"/>
                  <a:ext cx="2195623" cy="11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连接符: 肘形 123">
                  <a:extLst>
                    <a:ext uri="{FF2B5EF4-FFF2-40B4-BE49-F238E27FC236}">
                      <a16:creationId xmlns:a16="http://schemas.microsoft.com/office/drawing/2014/main" id="{26EC7B7E-0E70-4C1C-B041-F6F47E1DB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9810148" y="2398747"/>
                  <a:ext cx="317514" cy="273845"/>
                </a:xfrm>
                <a:prstGeom prst="bentConnector3">
                  <a:avLst>
                    <a:gd name="adj1" fmla="val 99998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EA6B7F26-5572-4717-B0BD-16CED7C777F3}"/>
                  </a:ext>
                </a:extLst>
              </p:cNvPr>
              <p:cNvGrpSpPr/>
              <p:nvPr/>
            </p:nvGrpSpPr>
            <p:grpSpPr>
              <a:xfrm rot="20571320">
                <a:off x="1274355" y="1453428"/>
                <a:ext cx="882267" cy="494283"/>
                <a:chOff x="1645327" y="536188"/>
                <a:chExt cx="2971277" cy="1664636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708D0505-AEC4-4AC4-AA13-9B76BB01C853}"/>
                    </a:ext>
                  </a:extLst>
                </p:cNvPr>
                <p:cNvGrpSpPr/>
                <p:nvPr/>
              </p:nvGrpSpPr>
              <p:grpSpPr>
                <a:xfrm>
                  <a:off x="1645327" y="536188"/>
                  <a:ext cx="2374108" cy="1664636"/>
                  <a:chOff x="1645327" y="536188"/>
                  <a:chExt cx="2374108" cy="1664636"/>
                </a:xfrm>
              </p:grpSpPr>
              <p:sp>
                <p:nvSpPr>
                  <p:cNvPr id="117" name="不完整圆 116">
                    <a:extLst>
                      <a:ext uri="{FF2B5EF4-FFF2-40B4-BE49-F238E27FC236}">
                        <a16:creationId xmlns:a16="http://schemas.microsoft.com/office/drawing/2014/main" id="{E5B5B318-D4A3-4808-A8EF-35FA913B5E8C}"/>
                      </a:ext>
                    </a:extLst>
                  </p:cNvPr>
                  <p:cNvSpPr/>
                  <p:nvPr/>
                </p:nvSpPr>
                <p:spPr>
                  <a:xfrm rot="18906739">
                    <a:off x="3336753" y="988562"/>
                    <a:ext cx="510553" cy="468352"/>
                  </a:xfrm>
                  <a:prstGeom prst="pie">
                    <a:avLst>
                      <a:gd name="adj1" fmla="val 0"/>
                      <a:gd name="adj2" fmla="val 6651701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不完整圆 117">
                    <a:extLst>
                      <a:ext uri="{FF2B5EF4-FFF2-40B4-BE49-F238E27FC236}">
                        <a16:creationId xmlns:a16="http://schemas.microsoft.com/office/drawing/2014/main" id="{1E5BCC1A-26DE-462E-8924-FE1D4AF54B0E}"/>
                      </a:ext>
                    </a:extLst>
                  </p:cNvPr>
                  <p:cNvSpPr/>
                  <p:nvPr/>
                </p:nvSpPr>
                <p:spPr>
                  <a:xfrm rot="19880708" flipV="1">
                    <a:off x="1645327" y="1170831"/>
                    <a:ext cx="2374108" cy="1029993"/>
                  </a:xfrm>
                  <a:prstGeom prst="pie">
                    <a:avLst>
                      <a:gd name="adj1" fmla="val 0"/>
                      <a:gd name="adj2" fmla="val 2232679"/>
                    </a:avLst>
                  </a:prstGeom>
                  <a:solidFill>
                    <a:srgbClr val="1AA9CB"/>
                  </a:solidFill>
                  <a:ln w="19050">
                    <a:solidFill>
                      <a:srgbClr val="1AA9CB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63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0BF7C8F0-DF06-4C51-95BF-D8380FFECC4E}"/>
                      </a:ext>
                    </a:extLst>
                  </p:cNvPr>
                  <p:cNvGrpSpPr/>
                  <p:nvPr/>
                </p:nvGrpSpPr>
                <p:grpSpPr>
                  <a:xfrm>
                    <a:off x="2510538" y="536188"/>
                    <a:ext cx="1474719" cy="1268289"/>
                    <a:chOff x="2821405" y="2001215"/>
                    <a:chExt cx="1474719" cy="1268289"/>
                  </a:xfrm>
                  <a:solidFill>
                    <a:srgbClr val="1AA9CB"/>
                  </a:solidFill>
                </p:grpSpPr>
                <p:sp>
                  <p:nvSpPr>
                    <p:cNvPr id="120" name="弧形 119">
                      <a:extLst>
                        <a:ext uri="{FF2B5EF4-FFF2-40B4-BE49-F238E27FC236}">
                          <a16:creationId xmlns:a16="http://schemas.microsoft.com/office/drawing/2014/main" id="{67D6F406-0F87-44EC-9133-3D3AF235964F}"/>
                        </a:ext>
                      </a:extLst>
                    </p:cNvPr>
                    <p:cNvSpPr/>
                    <p:nvPr/>
                  </p:nvSpPr>
                  <p:spPr>
                    <a:xfrm rot="4710871">
                      <a:off x="3049482" y="2329825"/>
                      <a:ext cx="711602" cy="1167755"/>
                    </a:xfrm>
                    <a:prstGeom prst="arc">
                      <a:avLst>
                        <a:gd name="adj1" fmla="val 15378871"/>
                        <a:gd name="adj2" fmla="val 13021294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1" name="弧形 120">
                      <a:extLst>
                        <a:ext uri="{FF2B5EF4-FFF2-40B4-BE49-F238E27FC236}">
                          <a16:creationId xmlns:a16="http://schemas.microsoft.com/office/drawing/2014/main" id="{62979A8E-3DAB-4E29-97C3-EF5C3CB538F8}"/>
                        </a:ext>
                      </a:extLst>
                    </p:cNvPr>
                    <p:cNvSpPr/>
                    <p:nvPr/>
                  </p:nvSpPr>
                  <p:spPr>
                    <a:xfrm rot="1329551">
                      <a:off x="3401027" y="2001215"/>
                      <a:ext cx="895097" cy="895097"/>
                    </a:xfrm>
                    <a:prstGeom prst="arc">
                      <a:avLst>
                        <a:gd name="adj1" fmla="val 8678339"/>
                        <a:gd name="adj2" fmla="val 48109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2" name="弧形 121">
                      <a:extLst>
                        <a:ext uri="{FF2B5EF4-FFF2-40B4-BE49-F238E27FC236}">
                          <a16:creationId xmlns:a16="http://schemas.microsoft.com/office/drawing/2014/main" id="{C3B13034-C61E-425E-8B8E-4F3BBEABD0EA}"/>
                        </a:ext>
                      </a:extLst>
                    </p:cNvPr>
                    <p:cNvSpPr/>
                    <p:nvPr/>
                  </p:nvSpPr>
                  <p:spPr>
                    <a:xfrm rot="8009340">
                      <a:off x="3915891" y="2604850"/>
                      <a:ext cx="363308" cy="354167"/>
                    </a:xfrm>
                    <a:prstGeom prst="arc">
                      <a:avLst>
                        <a:gd name="adj1" fmla="val 8760120"/>
                        <a:gd name="adj2" fmla="val 0"/>
                      </a:avLst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263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6BC64E13-BC90-4B66-A0BD-1311007903F4}"/>
                    </a:ext>
                  </a:extLst>
                </p:cNvPr>
                <p:cNvSpPr/>
                <p:nvPr/>
              </p:nvSpPr>
              <p:spPr>
                <a:xfrm>
                  <a:off x="3050456" y="1125853"/>
                  <a:ext cx="1566148" cy="487196"/>
                </a:xfrm>
                <a:custGeom>
                  <a:avLst/>
                  <a:gdLst>
                    <a:gd name="connsiteX0" fmla="*/ 21053 w 2545178"/>
                    <a:gd name="connsiteY0" fmla="*/ 116319 h 837525"/>
                    <a:gd name="connsiteX1" fmla="*/ 6765 w 2545178"/>
                    <a:gd name="connsiteY1" fmla="*/ 440169 h 837525"/>
                    <a:gd name="connsiteX2" fmla="*/ 116303 w 2545178"/>
                    <a:gd name="connsiteY2" fmla="*/ 497319 h 837525"/>
                    <a:gd name="connsiteX3" fmla="*/ 182978 w 2545178"/>
                    <a:gd name="connsiteY3" fmla="*/ 397306 h 837525"/>
                    <a:gd name="connsiteX4" fmla="*/ 206790 w 2545178"/>
                    <a:gd name="connsiteY4" fmla="*/ 121081 h 837525"/>
                    <a:gd name="connsiteX5" fmla="*/ 316328 w 2545178"/>
                    <a:gd name="connsiteY5" fmla="*/ 21069 h 837525"/>
                    <a:gd name="connsiteX6" fmla="*/ 378240 w 2545178"/>
                    <a:gd name="connsiteY6" fmla="*/ 130606 h 837525"/>
                    <a:gd name="connsiteX7" fmla="*/ 235365 w 2545178"/>
                    <a:gd name="connsiteY7" fmla="*/ 759256 h 837525"/>
                    <a:gd name="connsiteX8" fmla="*/ 316328 w 2545178"/>
                    <a:gd name="connsiteY8" fmla="*/ 821169 h 837525"/>
                    <a:gd name="connsiteX9" fmla="*/ 392528 w 2545178"/>
                    <a:gd name="connsiteY9" fmla="*/ 697344 h 837525"/>
                    <a:gd name="connsiteX10" fmla="*/ 478253 w 2545178"/>
                    <a:gd name="connsiteY10" fmla="*/ 459219 h 837525"/>
                    <a:gd name="connsiteX11" fmla="*/ 483015 w 2545178"/>
                    <a:gd name="connsiteY11" fmla="*/ 40119 h 837525"/>
                    <a:gd name="connsiteX12" fmla="*/ 702090 w 2545178"/>
                    <a:gd name="connsiteY12" fmla="*/ 16306 h 837525"/>
                    <a:gd name="connsiteX13" fmla="*/ 859253 w 2545178"/>
                    <a:gd name="connsiteY13" fmla="*/ 35356 h 837525"/>
                    <a:gd name="connsiteX14" fmla="*/ 1402178 w 2545178"/>
                    <a:gd name="connsiteY14" fmla="*/ 63931 h 837525"/>
                    <a:gd name="connsiteX15" fmla="*/ 2078453 w 2545178"/>
                    <a:gd name="connsiteY15" fmla="*/ 54406 h 837525"/>
                    <a:gd name="connsiteX16" fmla="*/ 2545178 w 2545178"/>
                    <a:gd name="connsiteY16" fmla="*/ 40119 h 837525"/>
                    <a:gd name="connsiteX17" fmla="*/ 2545178 w 2545178"/>
                    <a:gd name="connsiteY17" fmla="*/ 40119 h 83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545178" h="837525">
                      <a:moveTo>
                        <a:pt x="21053" y="116319"/>
                      </a:moveTo>
                      <a:cubicBezTo>
                        <a:pt x="5971" y="246494"/>
                        <a:pt x="-9110" y="376669"/>
                        <a:pt x="6765" y="440169"/>
                      </a:cubicBezTo>
                      <a:cubicBezTo>
                        <a:pt x="22640" y="503669"/>
                        <a:pt x="86934" y="504463"/>
                        <a:pt x="116303" y="497319"/>
                      </a:cubicBezTo>
                      <a:cubicBezTo>
                        <a:pt x="145672" y="490175"/>
                        <a:pt x="167897" y="460012"/>
                        <a:pt x="182978" y="397306"/>
                      </a:cubicBezTo>
                      <a:cubicBezTo>
                        <a:pt x="198059" y="334600"/>
                        <a:pt x="184565" y="183787"/>
                        <a:pt x="206790" y="121081"/>
                      </a:cubicBezTo>
                      <a:cubicBezTo>
                        <a:pt x="229015" y="58375"/>
                        <a:pt x="287753" y="19481"/>
                        <a:pt x="316328" y="21069"/>
                      </a:cubicBezTo>
                      <a:cubicBezTo>
                        <a:pt x="344903" y="22656"/>
                        <a:pt x="391734" y="7575"/>
                        <a:pt x="378240" y="130606"/>
                      </a:cubicBezTo>
                      <a:cubicBezTo>
                        <a:pt x="364746" y="253637"/>
                        <a:pt x="245684" y="644162"/>
                        <a:pt x="235365" y="759256"/>
                      </a:cubicBezTo>
                      <a:cubicBezTo>
                        <a:pt x="225046" y="874350"/>
                        <a:pt x="290134" y="831488"/>
                        <a:pt x="316328" y="821169"/>
                      </a:cubicBezTo>
                      <a:cubicBezTo>
                        <a:pt x="342522" y="810850"/>
                        <a:pt x="365541" y="757669"/>
                        <a:pt x="392528" y="697344"/>
                      </a:cubicBezTo>
                      <a:cubicBezTo>
                        <a:pt x="419515" y="637019"/>
                        <a:pt x="463172" y="568756"/>
                        <a:pt x="478253" y="459219"/>
                      </a:cubicBezTo>
                      <a:cubicBezTo>
                        <a:pt x="493334" y="349682"/>
                        <a:pt x="445709" y="113938"/>
                        <a:pt x="483015" y="40119"/>
                      </a:cubicBezTo>
                      <a:cubicBezTo>
                        <a:pt x="520321" y="-33700"/>
                        <a:pt x="639384" y="17100"/>
                        <a:pt x="702090" y="16306"/>
                      </a:cubicBezTo>
                      <a:cubicBezTo>
                        <a:pt x="764796" y="15512"/>
                        <a:pt x="742572" y="27418"/>
                        <a:pt x="859253" y="35356"/>
                      </a:cubicBezTo>
                      <a:cubicBezTo>
                        <a:pt x="975934" y="43294"/>
                        <a:pt x="1402178" y="63931"/>
                        <a:pt x="1402178" y="63931"/>
                      </a:cubicBezTo>
                      <a:lnTo>
                        <a:pt x="2078453" y="54406"/>
                      </a:lnTo>
                      <a:lnTo>
                        <a:pt x="2545178" y="40119"/>
                      </a:lnTo>
                      <a:lnTo>
                        <a:pt x="2545178" y="40119"/>
                      </a:lnTo>
                    </a:path>
                  </a:pathLst>
                </a:custGeom>
                <a:noFill/>
                <a:ln w="19050">
                  <a:solidFill>
                    <a:srgbClr val="803E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0C56E27B-0782-41EB-A9BA-0B4F0F7A6D7A}"/>
                  </a:ext>
                </a:extLst>
              </p:cNvPr>
              <p:cNvSpPr/>
              <p:nvPr/>
            </p:nvSpPr>
            <p:spPr>
              <a:xfrm rot="20475274">
                <a:off x="2185022" y="1540318"/>
                <a:ext cx="418478" cy="163909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0FC3B175-0939-4A82-8F64-21D0D532BA55}"/>
                  </a:ext>
                </a:extLst>
              </p:cNvPr>
              <p:cNvGrpSpPr/>
              <p:nvPr/>
            </p:nvGrpSpPr>
            <p:grpSpPr>
              <a:xfrm>
                <a:off x="1728486" y="1887568"/>
                <a:ext cx="147740" cy="654399"/>
                <a:chOff x="5766476" y="4416996"/>
                <a:chExt cx="173831" cy="289727"/>
              </a:xfrm>
            </p:grpSpPr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F4D0ED42-654C-4543-A3B2-3EA9CD157C4E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5E0A6622-6416-4643-9199-BA661472C4E3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7460C9B9-95FA-4CD7-8901-8430C17D9C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72980" y="2761007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BBF027D-1AF0-4260-B1DA-1D9D66780944}"/>
                  </a:ext>
                </a:extLst>
              </p:cNvPr>
              <p:cNvGrpSpPr/>
              <p:nvPr/>
            </p:nvGrpSpPr>
            <p:grpSpPr>
              <a:xfrm>
                <a:off x="2364971" y="2459262"/>
                <a:ext cx="288909" cy="251014"/>
                <a:chOff x="9832633" y="561588"/>
                <a:chExt cx="390657" cy="345776"/>
              </a:xfrm>
            </p:grpSpPr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B38CBF4F-A2D8-43BA-BB38-D5F2A7F3B645}"/>
                    </a:ext>
                  </a:extLst>
                </p:cNvPr>
                <p:cNvSpPr/>
                <p:nvPr/>
              </p:nvSpPr>
              <p:spPr>
                <a:xfrm>
                  <a:off x="9980086" y="561588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C912298E-CA9F-42D6-A104-BB8C79C2579C}"/>
                    </a:ext>
                  </a:extLst>
                </p:cNvPr>
                <p:cNvSpPr/>
                <p:nvPr/>
              </p:nvSpPr>
              <p:spPr>
                <a:xfrm>
                  <a:off x="9832633" y="699993"/>
                  <a:ext cx="243204" cy="207371"/>
                </a:xfrm>
                <a:prstGeom prst="ellipse">
                  <a:avLst/>
                </a:prstGeom>
                <a:solidFill>
                  <a:srgbClr val="33CC33"/>
                </a:solidFill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EA564F08-8D04-45F5-9E80-6557450A705E}"/>
                  </a:ext>
                </a:extLst>
              </p:cNvPr>
              <p:cNvGrpSpPr/>
              <p:nvPr/>
            </p:nvGrpSpPr>
            <p:grpSpPr>
              <a:xfrm rot="16200000" flipH="1">
                <a:off x="2735190" y="-293433"/>
                <a:ext cx="200865" cy="1943023"/>
                <a:chOff x="3505382" y="1240931"/>
                <a:chExt cx="314265" cy="1293515"/>
              </a:xfrm>
            </p:grpSpPr>
            <p:cxnSp>
              <p:nvCxnSpPr>
                <p:cNvPr id="109" name="连接符: 肘形 108">
                  <a:extLst>
                    <a:ext uri="{FF2B5EF4-FFF2-40B4-BE49-F238E27FC236}">
                      <a16:creationId xmlns:a16="http://schemas.microsoft.com/office/drawing/2014/main" id="{2D4789CD-90E9-4EBE-988B-8E24FCDB4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3505382" y="1288652"/>
                  <a:ext cx="310631" cy="1245794"/>
                </a:xfrm>
                <a:prstGeom prst="bentConnector2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23969F54-DF83-4EEC-A787-AA247FFB6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772572" y="1288006"/>
                  <a:ext cx="941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DD9CAD13-501C-43EC-B9AA-1371D1C1BD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03098" y="1236302"/>
                <a:ext cx="3526" cy="1898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241E5846-3F61-4FFF-B7B4-4835EDD35F5E}"/>
                  </a:ext>
                </a:extLst>
              </p:cNvPr>
              <p:cNvSpPr/>
              <p:nvPr/>
            </p:nvSpPr>
            <p:spPr>
              <a:xfrm rot="19673091">
                <a:off x="2405037" y="1623552"/>
                <a:ext cx="459448" cy="142925"/>
              </a:xfrm>
              <a:custGeom>
                <a:avLst/>
                <a:gdLst>
                  <a:gd name="connsiteX0" fmla="*/ 21053 w 2545178"/>
                  <a:gd name="connsiteY0" fmla="*/ 116319 h 837525"/>
                  <a:gd name="connsiteX1" fmla="*/ 6765 w 2545178"/>
                  <a:gd name="connsiteY1" fmla="*/ 440169 h 837525"/>
                  <a:gd name="connsiteX2" fmla="*/ 116303 w 2545178"/>
                  <a:gd name="connsiteY2" fmla="*/ 497319 h 837525"/>
                  <a:gd name="connsiteX3" fmla="*/ 182978 w 2545178"/>
                  <a:gd name="connsiteY3" fmla="*/ 397306 h 837525"/>
                  <a:gd name="connsiteX4" fmla="*/ 206790 w 2545178"/>
                  <a:gd name="connsiteY4" fmla="*/ 121081 h 837525"/>
                  <a:gd name="connsiteX5" fmla="*/ 316328 w 2545178"/>
                  <a:gd name="connsiteY5" fmla="*/ 21069 h 837525"/>
                  <a:gd name="connsiteX6" fmla="*/ 378240 w 2545178"/>
                  <a:gd name="connsiteY6" fmla="*/ 130606 h 837525"/>
                  <a:gd name="connsiteX7" fmla="*/ 235365 w 2545178"/>
                  <a:gd name="connsiteY7" fmla="*/ 759256 h 837525"/>
                  <a:gd name="connsiteX8" fmla="*/ 316328 w 2545178"/>
                  <a:gd name="connsiteY8" fmla="*/ 821169 h 837525"/>
                  <a:gd name="connsiteX9" fmla="*/ 392528 w 2545178"/>
                  <a:gd name="connsiteY9" fmla="*/ 697344 h 837525"/>
                  <a:gd name="connsiteX10" fmla="*/ 478253 w 2545178"/>
                  <a:gd name="connsiteY10" fmla="*/ 459219 h 837525"/>
                  <a:gd name="connsiteX11" fmla="*/ 483015 w 2545178"/>
                  <a:gd name="connsiteY11" fmla="*/ 40119 h 837525"/>
                  <a:gd name="connsiteX12" fmla="*/ 702090 w 2545178"/>
                  <a:gd name="connsiteY12" fmla="*/ 16306 h 837525"/>
                  <a:gd name="connsiteX13" fmla="*/ 859253 w 2545178"/>
                  <a:gd name="connsiteY13" fmla="*/ 35356 h 837525"/>
                  <a:gd name="connsiteX14" fmla="*/ 1402178 w 2545178"/>
                  <a:gd name="connsiteY14" fmla="*/ 63931 h 837525"/>
                  <a:gd name="connsiteX15" fmla="*/ 2078453 w 2545178"/>
                  <a:gd name="connsiteY15" fmla="*/ 54406 h 837525"/>
                  <a:gd name="connsiteX16" fmla="*/ 2545178 w 2545178"/>
                  <a:gd name="connsiteY16" fmla="*/ 40119 h 837525"/>
                  <a:gd name="connsiteX17" fmla="*/ 2545178 w 2545178"/>
                  <a:gd name="connsiteY17" fmla="*/ 40119 h 83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45178" h="837525">
                    <a:moveTo>
                      <a:pt x="21053" y="116319"/>
                    </a:moveTo>
                    <a:cubicBezTo>
                      <a:pt x="5971" y="246494"/>
                      <a:pt x="-9110" y="376669"/>
                      <a:pt x="6765" y="440169"/>
                    </a:cubicBezTo>
                    <a:cubicBezTo>
                      <a:pt x="22640" y="503669"/>
                      <a:pt x="86934" y="504463"/>
                      <a:pt x="116303" y="497319"/>
                    </a:cubicBezTo>
                    <a:cubicBezTo>
                      <a:pt x="145672" y="490175"/>
                      <a:pt x="167897" y="460012"/>
                      <a:pt x="182978" y="397306"/>
                    </a:cubicBezTo>
                    <a:cubicBezTo>
                      <a:pt x="198059" y="334600"/>
                      <a:pt x="184565" y="183787"/>
                      <a:pt x="206790" y="121081"/>
                    </a:cubicBezTo>
                    <a:cubicBezTo>
                      <a:pt x="229015" y="58375"/>
                      <a:pt x="287753" y="19481"/>
                      <a:pt x="316328" y="21069"/>
                    </a:cubicBezTo>
                    <a:cubicBezTo>
                      <a:pt x="344903" y="22656"/>
                      <a:pt x="391734" y="7575"/>
                      <a:pt x="378240" y="130606"/>
                    </a:cubicBezTo>
                    <a:cubicBezTo>
                      <a:pt x="364746" y="253637"/>
                      <a:pt x="245684" y="644162"/>
                      <a:pt x="235365" y="759256"/>
                    </a:cubicBezTo>
                    <a:cubicBezTo>
                      <a:pt x="225046" y="874350"/>
                      <a:pt x="290134" y="831488"/>
                      <a:pt x="316328" y="821169"/>
                    </a:cubicBezTo>
                    <a:cubicBezTo>
                      <a:pt x="342522" y="810850"/>
                      <a:pt x="365541" y="757669"/>
                      <a:pt x="392528" y="697344"/>
                    </a:cubicBezTo>
                    <a:cubicBezTo>
                      <a:pt x="419515" y="637019"/>
                      <a:pt x="463172" y="568756"/>
                      <a:pt x="478253" y="459219"/>
                    </a:cubicBezTo>
                    <a:cubicBezTo>
                      <a:pt x="493334" y="349682"/>
                      <a:pt x="445709" y="113938"/>
                      <a:pt x="483015" y="40119"/>
                    </a:cubicBezTo>
                    <a:cubicBezTo>
                      <a:pt x="520321" y="-33700"/>
                      <a:pt x="639384" y="17100"/>
                      <a:pt x="702090" y="16306"/>
                    </a:cubicBezTo>
                    <a:cubicBezTo>
                      <a:pt x="764796" y="15512"/>
                      <a:pt x="742572" y="27418"/>
                      <a:pt x="859253" y="35356"/>
                    </a:cubicBezTo>
                    <a:cubicBezTo>
                      <a:pt x="975934" y="43294"/>
                      <a:pt x="1402178" y="63931"/>
                      <a:pt x="1402178" y="63931"/>
                    </a:cubicBezTo>
                    <a:lnTo>
                      <a:pt x="2078453" y="54406"/>
                    </a:lnTo>
                    <a:lnTo>
                      <a:pt x="2545178" y="40119"/>
                    </a:lnTo>
                    <a:lnTo>
                      <a:pt x="2545178" y="40119"/>
                    </a:lnTo>
                  </a:path>
                </a:pathLst>
              </a:custGeom>
              <a:noFill/>
              <a:ln w="19050">
                <a:solidFill>
                  <a:srgbClr val="803E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4B6B9D2-38A2-4985-B5DB-818ED578AEE1}"/>
                  </a:ext>
                </a:extLst>
              </p:cNvPr>
              <p:cNvSpPr txBox="1"/>
              <p:nvPr/>
            </p:nvSpPr>
            <p:spPr>
              <a:xfrm>
                <a:off x="4029674" y="678467"/>
                <a:ext cx="585123" cy="226840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706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底盘细胞资源</a:t>
                </a: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C731874-1CE1-4425-8ED3-82907D48DF3D}"/>
                  </a:ext>
                </a:extLst>
              </p:cNvPr>
              <p:cNvSpPr/>
              <p:nvPr/>
            </p:nvSpPr>
            <p:spPr>
              <a:xfrm>
                <a:off x="1951475" y="1058329"/>
                <a:ext cx="1030194" cy="103018"/>
              </a:xfrm>
              <a:prstGeom prst="rect">
                <a:avLst/>
              </a:prstGeom>
              <a:solidFill>
                <a:srgbClr val="CC99FF"/>
              </a:solidFill>
              <a:ln w="19050">
                <a:solidFill>
                  <a:srgbClr val="9933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F537D90-656C-4E59-9591-EFE52F60C2FF}"/>
                  </a:ext>
                </a:extLst>
              </p:cNvPr>
              <p:cNvSpPr/>
              <p:nvPr/>
            </p:nvSpPr>
            <p:spPr>
              <a:xfrm>
                <a:off x="1935578" y="2979915"/>
                <a:ext cx="1049499" cy="103019"/>
              </a:xfrm>
              <a:prstGeom prst="rect">
                <a:avLst/>
              </a:prstGeom>
              <a:solidFill>
                <a:srgbClr val="33CC33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2F94D63-5774-4147-AB75-6E28C1EF0747}"/>
                  </a:ext>
                </a:extLst>
              </p:cNvPr>
              <p:cNvSpPr/>
              <p:nvPr/>
            </p:nvSpPr>
            <p:spPr>
              <a:xfrm>
                <a:off x="1218546" y="2350317"/>
                <a:ext cx="2203852" cy="1236076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2939B5E4-C32D-41B4-A3E6-91BBBFA39797}"/>
                  </a:ext>
                </a:extLst>
              </p:cNvPr>
              <p:cNvSpPr/>
              <p:nvPr/>
            </p:nvSpPr>
            <p:spPr>
              <a:xfrm>
                <a:off x="1235394" y="150834"/>
                <a:ext cx="2192551" cy="1910714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06FB6A40-6567-4BCC-AB3A-23F68E045EF5}"/>
                  </a:ext>
                </a:extLst>
              </p:cNvPr>
              <p:cNvGrpSpPr/>
              <p:nvPr/>
            </p:nvGrpSpPr>
            <p:grpSpPr>
              <a:xfrm>
                <a:off x="2778262" y="2463447"/>
                <a:ext cx="1048200" cy="189339"/>
                <a:chOff x="8669141" y="4214824"/>
                <a:chExt cx="762000" cy="77313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4BA305F6-1648-4669-A014-B299D43AD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25738" y="4214824"/>
                  <a:ext cx="3" cy="7731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568D36F7-B0E5-4231-8B4E-E1F219B9BF3A}"/>
                    </a:ext>
                  </a:extLst>
                </p:cNvPr>
                <p:cNvCxnSpPr/>
                <p:nvPr/>
              </p:nvCxnSpPr>
              <p:spPr>
                <a:xfrm>
                  <a:off x="8669141" y="4254142"/>
                  <a:ext cx="76200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1EADA67-66FF-4A1F-9E12-6F41275ACB64}"/>
                  </a:ext>
                </a:extLst>
              </p:cNvPr>
              <p:cNvGrpSpPr/>
              <p:nvPr/>
            </p:nvGrpSpPr>
            <p:grpSpPr>
              <a:xfrm rot="5400000">
                <a:off x="3567678" y="968789"/>
                <a:ext cx="223572" cy="311455"/>
                <a:chOff x="5766476" y="4416996"/>
                <a:chExt cx="173831" cy="289727"/>
              </a:xfrm>
            </p:grpSpPr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1A99DBAC-68D3-447E-B265-82E96530C0B1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1740D49B-2DA6-4784-A5AA-68C4702D702C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63F23433-039F-4B1F-A4C0-6D9EBC3E76D6}"/>
                  </a:ext>
                </a:extLst>
              </p:cNvPr>
              <p:cNvGrpSpPr/>
              <p:nvPr/>
            </p:nvGrpSpPr>
            <p:grpSpPr>
              <a:xfrm rot="16200000">
                <a:off x="3519527" y="2708931"/>
                <a:ext cx="216251" cy="311455"/>
                <a:chOff x="5766476" y="4416996"/>
                <a:chExt cx="173831" cy="289727"/>
              </a:xfrm>
            </p:grpSpPr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DB6A704D-7FB6-4D6D-B7F3-F1D9BD83205A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E11314B4-4A94-4983-8596-349FEFDFCDBD}"/>
                    </a:ext>
                  </a:extLst>
                </p:cNvPr>
                <p:cNvCxnSpPr/>
                <p:nvPr/>
              </p:nvCxnSpPr>
              <p:spPr>
                <a:xfrm flipV="1">
                  <a:off x="5853113" y="4416996"/>
                  <a:ext cx="0" cy="28154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8B5C37B-75F3-441A-A7F3-110B9423BF87}"/>
                  </a:ext>
                </a:extLst>
              </p:cNvPr>
              <p:cNvGrpSpPr/>
              <p:nvPr/>
            </p:nvGrpSpPr>
            <p:grpSpPr>
              <a:xfrm>
                <a:off x="2404659" y="2102727"/>
                <a:ext cx="223572" cy="184693"/>
                <a:chOff x="5766476" y="4534914"/>
                <a:chExt cx="173831" cy="171809"/>
              </a:xfrm>
            </p:grpSpPr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D8F4A68E-98F0-4455-81CA-A7FF3BF85BA9}"/>
                    </a:ext>
                  </a:extLst>
                </p:cNvPr>
                <p:cNvCxnSpPr/>
                <p:nvPr/>
              </p:nvCxnSpPr>
              <p:spPr>
                <a:xfrm>
                  <a:off x="5766476" y="4706723"/>
                  <a:ext cx="173831" cy="0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87C44AB2-67C8-4757-877B-0B7A71CC5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3113" y="4534914"/>
                  <a:ext cx="0" cy="163622"/>
                </a:xfrm>
                <a:prstGeom prst="line">
                  <a:avLst/>
                </a:prstGeom>
                <a:ln w="19050">
                  <a:solidFill>
                    <a:srgbClr val="FF6699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ED955CF-36C1-43EC-B6DD-6B7CA7909798}"/>
                </a:ext>
              </a:extLst>
            </p:cNvPr>
            <p:cNvSpPr txBox="1"/>
            <p:nvPr/>
          </p:nvSpPr>
          <p:spPr>
            <a:xfrm>
              <a:off x="1055929" y="3421177"/>
              <a:ext cx="617477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sgRNA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EBBBB17-B9CB-4538-87D3-4C6286D3E5BD}"/>
                </a:ext>
              </a:extLst>
            </p:cNvPr>
            <p:cNvSpPr txBox="1"/>
            <p:nvPr/>
          </p:nvSpPr>
          <p:spPr>
            <a:xfrm>
              <a:off x="316041" y="3758320"/>
              <a:ext cx="545342" cy="2645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11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dCas9</a:t>
              </a:r>
              <a:endParaRPr lang="zh-CN" altLang="en-US" sz="111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1743BADC-12B5-4EAA-804D-D48FDB1C1D6A}"/>
                </a:ext>
              </a:extLst>
            </p:cNvPr>
            <p:cNvSpPr/>
            <p:nvPr/>
          </p:nvSpPr>
          <p:spPr>
            <a:xfrm>
              <a:off x="347616" y="3023643"/>
              <a:ext cx="933870" cy="715287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控制器</a:t>
              </a:r>
            </a:p>
            <a:p>
              <a:endPara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sz="1279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5FCDFC07-2681-4842-8B15-C769BE84EC27}"/>
                </a:ext>
              </a:extLst>
            </p:cNvPr>
            <p:cNvSpPr/>
            <p:nvPr/>
          </p:nvSpPr>
          <p:spPr>
            <a:xfrm>
              <a:off x="312061" y="5253969"/>
              <a:ext cx="908400" cy="300880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模块</a:t>
              </a: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F8D77729-B9B5-4E3B-B4B2-BA9183CD210A}"/>
                </a:ext>
              </a:extLst>
            </p:cNvPr>
            <p:cNvSpPr/>
            <p:nvPr/>
          </p:nvSpPr>
          <p:spPr>
            <a:xfrm>
              <a:off x="2384456" y="3012178"/>
              <a:ext cx="605050" cy="23838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4A97BF8-EBEF-43C6-A63D-0C7CB3D7AA2B}"/>
              </a:ext>
            </a:extLst>
          </p:cNvPr>
          <p:cNvSpPr txBox="1"/>
          <p:nvPr/>
        </p:nvSpPr>
        <p:spPr>
          <a:xfrm>
            <a:off x="293495" y="10597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负反馈控制示意图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45C9E5FB-0E15-46B2-A2D5-5B1A75BAB566}"/>
              </a:ext>
            </a:extLst>
          </p:cNvPr>
          <p:cNvSpPr txBox="1"/>
          <p:nvPr/>
        </p:nvSpPr>
        <p:spPr>
          <a:xfrm>
            <a:off x="311946" y="1281112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转录后调控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BF1C174-E7EE-4DD3-85D7-2F12C22DA149}"/>
              </a:ext>
            </a:extLst>
          </p:cNvPr>
          <p:cNvSpPr/>
          <p:nvPr/>
        </p:nvSpPr>
        <p:spPr>
          <a:xfrm>
            <a:off x="3494959" y="105439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局部负反馈的模块设计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对偶积分反馈</a:t>
            </a: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74901314-8BD3-4578-8450-76FD2226E819}"/>
              </a:ext>
            </a:extLst>
          </p:cNvPr>
          <p:cNvSpPr txBox="1"/>
          <p:nvPr/>
        </p:nvSpPr>
        <p:spPr>
          <a:xfrm>
            <a:off x="3526687" y="5707829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利用非协同前馈环的模块化设计</a:t>
            </a: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7DC4ACFA-FA45-4640-8824-D6A57F57D338}"/>
              </a:ext>
            </a:extLst>
          </p:cNvPr>
          <p:cNvSpPr txBox="1"/>
          <p:nvPr/>
        </p:nvSpPr>
        <p:spPr>
          <a:xfrm>
            <a:off x="337243" y="5756086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正反馈环增强遗传稳定性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83A7113C-B8F5-4B79-BF6B-DE31CE3F62B5}"/>
              </a:ext>
            </a:extLst>
          </p:cNvPr>
          <p:cNvSpPr txBox="1"/>
          <p:nvPr/>
        </p:nvSpPr>
        <p:spPr>
          <a:xfrm>
            <a:off x="316753" y="2888481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dCas9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C11FB145-D972-4B8F-9836-D3959CC06670}"/>
              </a:ext>
            </a:extLst>
          </p:cNvPr>
          <p:cNvSpPr txBox="1"/>
          <p:nvPr/>
        </p:nvSpPr>
        <p:spPr>
          <a:xfrm>
            <a:off x="3547348" y="2897738"/>
            <a:ext cx="2877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全局负反馈的模块设计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基于正交核糖体</a:t>
            </a:r>
          </a:p>
        </p:txBody>
      </p:sp>
    </p:spTree>
    <p:extLst>
      <p:ext uri="{BB962C8B-B14F-4D97-AF65-F5344CB8AC3E}">
        <p14:creationId xmlns:p14="http://schemas.microsoft.com/office/powerpoint/2010/main" val="214290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93</Words>
  <Application>Microsoft Office PowerPoint</Application>
  <PresentationFormat>自定义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 Pan</dc:creator>
  <cp:lastModifiedBy>Chu Pan</cp:lastModifiedBy>
  <cp:revision>2</cp:revision>
  <dcterms:created xsi:type="dcterms:W3CDTF">2020-02-20T13:58:19Z</dcterms:created>
  <dcterms:modified xsi:type="dcterms:W3CDTF">2020-03-07T17:13:32Z</dcterms:modified>
</cp:coreProperties>
</file>